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69" r:id="rId5"/>
    <p:sldMasterId id="2147483788" r:id="rId6"/>
    <p:sldMasterId id="2147483827" r:id="rId7"/>
    <p:sldMasterId id="2147483851" r:id="rId8"/>
    <p:sldMasterId id="2147483876" r:id="rId9"/>
    <p:sldMasterId id="2147483900" r:id="rId10"/>
    <p:sldMasterId id="2147483925" r:id="rId11"/>
  </p:sldMasterIdLst>
  <p:notesMasterIdLst>
    <p:notesMasterId r:id="rId36"/>
  </p:notesMasterIdLst>
  <p:handoutMasterIdLst>
    <p:handoutMasterId r:id="rId37"/>
  </p:handoutMasterIdLst>
  <p:sldIdLst>
    <p:sldId id="1914" r:id="rId12"/>
    <p:sldId id="1962" r:id="rId13"/>
    <p:sldId id="1958" r:id="rId14"/>
    <p:sldId id="1959" r:id="rId15"/>
    <p:sldId id="1963" r:id="rId16"/>
    <p:sldId id="2085" r:id="rId17"/>
    <p:sldId id="2146" r:id="rId18"/>
    <p:sldId id="2147" r:id="rId19"/>
    <p:sldId id="2144" r:id="rId20"/>
    <p:sldId id="2145" r:id="rId21"/>
    <p:sldId id="2136" r:id="rId22"/>
    <p:sldId id="2149" r:id="rId23"/>
    <p:sldId id="2157" r:id="rId24"/>
    <p:sldId id="2150" r:id="rId25"/>
    <p:sldId id="2151" r:id="rId26"/>
    <p:sldId id="2152" r:id="rId27"/>
    <p:sldId id="2156" r:id="rId28"/>
    <p:sldId id="2153" r:id="rId29"/>
    <p:sldId id="2154" r:id="rId30"/>
    <p:sldId id="2155" r:id="rId31"/>
    <p:sldId id="2092" r:id="rId32"/>
    <p:sldId id="2143" r:id="rId33"/>
    <p:sldId id="2142" r:id="rId34"/>
    <p:sldId id="2093" r:id="rId35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ison van Pelt" initials="AvP" lastIdx="1" clrIdx="0">
    <p:extLst>
      <p:ext uri="{19B8F6BF-5375-455C-9EA6-DF929625EA0E}">
        <p15:presenceInfo xmlns:p15="http://schemas.microsoft.com/office/powerpoint/2012/main" userId="S-1-5-21-2565965647-3785735691-990725776-2124" providerId="AD"/>
      </p:ext>
    </p:extLst>
  </p:cmAuthor>
  <p:cmAuthor id="2" name="kiranmai Yarlagadda" initials="" lastIdx="1" clrIdx="1"/>
  <p:cmAuthor id="3" name="Dhruv Chatterjee" initials="" lastIdx="1" clrIdx="2"/>
  <p:cmAuthor id="4" name="Markt, Jonathan" initials="MJ" lastIdx="13" clrIdx="3">
    <p:extLst>
      <p:ext uri="{19B8F6BF-5375-455C-9EA6-DF929625EA0E}">
        <p15:presenceInfo xmlns:p15="http://schemas.microsoft.com/office/powerpoint/2012/main" userId="S-1-5-21-1078081533-573735546-1417001333-527382" providerId="AD"/>
      </p:ext>
    </p:extLst>
  </p:cmAuthor>
  <p:cmAuthor id="5" name="Couture, Mandy - RD, Des Moines, IA" initials="CM-RDMI" lastIdx="1" clrIdx="4">
    <p:extLst>
      <p:ext uri="{19B8F6BF-5375-455C-9EA6-DF929625EA0E}">
        <p15:presenceInfo xmlns:p15="http://schemas.microsoft.com/office/powerpoint/2012/main" userId="Couture, Mandy - RD, Des Moines, 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ADA4"/>
    <a:srgbClr val="414042"/>
    <a:srgbClr val="F49E1E"/>
    <a:srgbClr val="CAE8DE"/>
    <a:srgbClr val="FFED96"/>
    <a:srgbClr val="654C6E"/>
    <a:srgbClr val="00CC00"/>
    <a:srgbClr val="B43E1F"/>
    <a:srgbClr val="8DC2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91D6CC-F597-4125-92F2-07D83AED4C34}" v="31" dt="2023-01-26T21:27:06.799"/>
    <p1510:client id="{7D152D40-B0F5-4CD6-9665-07FE1E4528E4}" v="6" dt="2023-01-26T20:41:52.701"/>
    <p1510:client id="{9B8C659E-54D3-42EC-8F62-83066EA1F319}" v="1" dt="2023-01-26T20:53:27.5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75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ylan Mullenix" userId="d3d4c5b2-18d8-4893-b90c-be716b4f6d4c" providerId="ADAL" clId="{5CD8C28A-2CC6-4762-AC3F-9BFD36DE90E2}"/>
    <pc:docChg chg="undo custSel addSld delSld modSld sldOrd">
      <pc:chgData name="Dylan Mullenix" userId="d3d4c5b2-18d8-4893-b90c-be716b4f6d4c" providerId="ADAL" clId="{5CD8C28A-2CC6-4762-AC3F-9BFD36DE90E2}" dt="2023-01-26T21:12:51.200" v="954" actId="20577"/>
      <pc:docMkLst>
        <pc:docMk/>
      </pc:docMkLst>
      <pc:sldChg chg="modSp mod">
        <pc:chgData name="Dylan Mullenix" userId="d3d4c5b2-18d8-4893-b90c-be716b4f6d4c" providerId="ADAL" clId="{5CD8C28A-2CC6-4762-AC3F-9BFD36DE90E2}" dt="2023-01-26T21:00:54.017" v="29" actId="20577"/>
        <pc:sldMkLst>
          <pc:docMk/>
          <pc:sldMk cId="897020560" sldId="1914"/>
        </pc:sldMkLst>
        <pc:spChg chg="mod">
          <ac:chgData name="Dylan Mullenix" userId="d3d4c5b2-18d8-4893-b90c-be716b4f6d4c" providerId="ADAL" clId="{5CD8C28A-2CC6-4762-AC3F-9BFD36DE90E2}" dt="2023-01-26T21:00:54.017" v="29" actId="20577"/>
          <ac:spMkLst>
            <pc:docMk/>
            <pc:sldMk cId="897020560" sldId="1914"/>
            <ac:spMk id="4" creationId="{B8FB94D8-EDEF-4486-A0C9-F494E70B2B9B}"/>
          </ac:spMkLst>
        </pc:spChg>
      </pc:sldChg>
      <pc:sldChg chg="del">
        <pc:chgData name="Dylan Mullenix" userId="d3d4c5b2-18d8-4893-b90c-be716b4f6d4c" providerId="ADAL" clId="{5CD8C28A-2CC6-4762-AC3F-9BFD36DE90E2}" dt="2023-01-26T21:05:44.903" v="269" actId="47"/>
        <pc:sldMkLst>
          <pc:docMk/>
          <pc:sldMk cId="204623398" sldId="2089"/>
        </pc:sldMkLst>
      </pc:sldChg>
      <pc:sldChg chg="ord">
        <pc:chgData name="Dylan Mullenix" userId="d3d4c5b2-18d8-4893-b90c-be716b4f6d4c" providerId="ADAL" clId="{5CD8C28A-2CC6-4762-AC3F-9BFD36DE90E2}" dt="2023-01-26T21:02:32.215" v="196"/>
        <pc:sldMkLst>
          <pc:docMk/>
          <pc:sldMk cId="3572218657" sldId="2136"/>
        </pc:sldMkLst>
      </pc:sldChg>
      <pc:sldChg chg="modSp mod">
        <pc:chgData name="Dylan Mullenix" userId="d3d4c5b2-18d8-4893-b90c-be716b4f6d4c" providerId="ADAL" clId="{5CD8C28A-2CC6-4762-AC3F-9BFD36DE90E2}" dt="2023-01-26T21:06:12.762" v="276" actId="20577"/>
        <pc:sldMkLst>
          <pc:docMk/>
          <pc:sldMk cId="4131662506" sldId="2143"/>
        </pc:sldMkLst>
        <pc:spChg chg="mod">
          <ac:chgData name="Dylan Mullenix" userId="d3d4c5b2-18d8-4893-b90c-be716b4f6d4c" providerId="ADAL" clId="{5CD8C28A-2CC6-4762-AC3F-9BFD36DE90E2}" dt="2023-01-26T21:06:12.762" v="276" actId="20577"/>
          <ac:spMkLst>
            <pc:docMk/>
            <pc:sldMk cId="4131662506" sldId="2143"/>
            <ac:spMk id="3" creationId="{146192AF-E930-490D-8189-9CD3D53D5CBC}"/>
          </ac:spMkLst>
        </pc:spChg>
      </pc:sldChg>
      <pc:sldChg chg="modSp mod">
        <pc:chgData name="Dylan Mullenix" userId="d3d4c5b2-18d8-4893-b90c-be716b4f6d4c" providerId="ADAL" clId="{5CD8C28A-2CC6-4762-AC3F-9BFD36DE90E2}" dt="2023-01-26T21:12:12.659" v="912" actId="20577"/>
        <pc:sldMkLst>
          <pc:docMk/>
          <pc:sldMk cId="1235440165" sldId="2144"/>
        </pc:sldMkLst>
        <pc:spChg chg="mod">
          <ac:chgData name="Dylan Mullenix" userId="d3d4c5b2-18d8-4893-b90c-be716b4f6d4c" providerId="ADAL" clId="{5CD8C28A-2CC6-4762-AC3F-9BFD36DE90E2}" dt="2023-01-26T21:12:12.659" v="912" actId="20577"/>
          <ac:spMkLst>
            <pc:docMk/>
            <pc:sldMk cId="1235440165" sldId="2144"/>
            <ac:spMk id="6" creationId="{6B4C3487-1048-4E08-9A31-51C1D24F6FEF}"/>
          </ac:spMkLst>
        </pc:spChg>
      </pc:sldChg>
      <pc:sldChg chg="modSp mod">
        <pc:chgData name="Dylan Mullenix" userId="d3d4c5b2-18d8-4893-b90c-be716b4f6d4c" providerId="ADAL" clId="{5CD8C28A-2CC6-4762-AC3F-9BFD36DE90E2}" dt="2023-01-26T21:12:38.648" v="931" actId="20577"/>
        <pc:sldMkLst>
          <pc:docMk/>
          <pc:sldMk cId="2308550059" sldId="2145"/>
        </pc:sldMkLst>
        <pc:spChg chg="mod">
          <ac:chgData name="Dylan Mullenix" userId="d3d4c5b2-18d8-4893-b90c-be716b4f6d4c" providerId="ADAL" clId="{5CD8C28A-2CC6-4762-AC3F-9BFD36DE90E2}" dt="2023-01-26T21:12:38.648" v="931" actId="20577"/>
          <ac:spMkLst>
            <pc:docMk/>
            <pc:sldMk cId="2308550059" sldId="2145"/>
            <ac:spMk id="7" creationId="{A9444CB1-977C-456C-B903-E0FAA88B1385}"/>
          </ac:spMkLst>
        </pc:spChg>
      </pc:sldChg>
      <pc:sldChg chg="modSp mod">
        <pc:chgData name="Dylan Mullenix" userId="d3d4c5b2-18d8-4893-b90c-be716b4f6d4c" providerId="ADAL" clId="{5CD8C28A-2CC6-4762-AC3F-9BFD36DE90E2}" dt="2023-01-26T21:12:51.200" v="954" actId="20577"/>
        <pc:sldMkLst>
          <pc:docMk/>
          <pc:sldMk cId="3237627753" sldId="2149"/>
        </pc:sldMkLst>
        <pc:spChg chg="mod">
          <ac:chgData name="Dylan Mullenix" userId="d3d4c5b2-18d8-4893-b90c-be716b4f6d4c" providerId="ADAL" clId="{5CD8C28A-2CC6-4762-AC3F-9BFD36DE90E2}" dt="2023-01-26T21:02:18.289" v="194" actId="20577"/>
          <ac:spMkLst>
            <pc:docMk/>
            <pc:sldMk cId="3237627753" sldId="2149"/>
            <ac:spMk id="2" creationId="{1D394050-94F4-2470-7C0F-93D39B60D332}"/>
          </ac:spMkLst>
        </pc:spChg>
        <pc:spChg chg="mod">
          <ac:chgData name="Dylan Mullenix" userId="d3d4c5b2-18d8-4893-b90c-be716b4f6d4c" providerId="ADAL" clId="{5CD8C28A-2CC6-4762-AC3F-9BFD36DE90E2}" dt="2023-01-26T21:12:51.200" v="954" actId="20577"/>
          <ac:spMkLst>
            <pc:docMk/>
            <pc:sldMk cId="3237627753" sldId="2149"/>
            <ac:spMk id="7" creationId="{A9444CB1-977C-456C-B903-E0FAA88B1385}"/>
          </ac:spMkLst>
        </pc:spChg>
      </pc:sldChg>
      <pc:sldChg chg="modSp mod">
        <pc:chgData name="Dylan Mullenix" userId="d3d4c5b2-18d8-4893-b90c-be716b4f6d4c" providerId="ADAL" clId="{5CD8C28A-2CC6-4762-AC3F-9BFD36DE90E2}" dt="2023-01-26T21:03:28.966" v="197" actId="948"/>
        <pc:sldMkLst>
          <pc:docMk/>
          <pc:sldMk cId="718865578" sldId="2150"/>
        </pc:sldMkLst>
        <pc:spChg chg="mod">
          <ac:chgData name="Dylan Mullenix" userId="d3d4c5b2-18d8-4893-b90c-be716b4f6d4c" providerId="ADAL" clId="{5CD8C28A-2CC6-4762-AC3F-9BFD36DE90E2}" dt="2023-01-26T21:03:28.966" v="197" actId="948"/>
          <ac:spMkLst>
            <pc:docMk/>
            <pc:sldMk cId="718865578" sldId="2150"/>
            <ac:spMk id="2" creationId="{1D394050-94F4-2470-7C0F-93D39B60D332}"/>
          </ac:spMkLst>
        </pc:spChg>
      </pc:sldChg>
      <pc:sldChg chg="modSp mod">
        <pc:chgData name="Dylan Mullenix" userId="d3d4c5b2-18d8-4893-b90c-be716b4f6d4c" providerId="ADAL" clId="{5CD8C28A-2CC6-4762-AC3F-9BFD36DE90E2}" dt="2023-01-26T21:03:42.907" v="198" actId="948"/>
        <pc:sldMkLst>
          <pc:docMk/>
          <pc:sldMk cId="2345870633" sldId="2151"/>
        </pc:sldMkLst>
        <pc:spChg chg="mod">
          <ac:chgData name="Dylan Mullenix" userId="d3d4c5b2-18d8-4893-b90c-be716b4f6d4c" providerId="ADAL" clId="{5CD8C28A-2CC6-4762-AC3F-9BFD36DE90E2}" dt="2023-01-26T21:03:42.907" v="198" actId="948"/>
          <ac:spMkLst>
            <pc:docMk/>
            <pc:sldMk cId="2345870633" sldId="2151"/>
            <ac:spMk id="2" creationId="{1D394050-94F4-2470-7C0F-93D39B60D332}"/>
          </ac:spMkLst>
        </pc:spChg>
      </pc:sldChg>
      <pc:sldChg chg="modSp mod">
        <pc:chgData name="Dylan Mullenix" userId="d3d4c5b2-18d8-4893-b90c-be716b4f6d4c" providerId="ADAL" clId="{5CD8C28A-2CC6-4762-AC3F-9BFD36DE90E2}" dt="2023-01-26T21:04:41.894" v="268" actId="20577"/>
        <pc:sldMkLst>
          <pc:docMk/>
          <pc:sldMk cId="929909215" sldId="2152"/>
        </pc:sldMkLst>
        <pc:spChg chg="mod">
          <ac:chgData name="Dylan Mullenix" userId="d3d4c5b2-18d8-4893-b90c-be716b4f6d4c" providerId="ADAL" clId="{5CD8C28A-2CC6-4762-AC3F-9BFD36DE90E2}" dt="2023-01-26T21:04:41.894" v="268" actId="20577"/>
          <ac:spMkLst>
            <pc:docMk/>
            <pc:sldMk cId="929909215" sldId="2152"/>
            <ac:spMk id="2" creationId="{1D394050-94F4-2470-7C0F-93D39B60D332}"/>
          </ac:spMkLst>
        </pc:spChg>
      </pc:sldChg>
      <pc:sldChg chg="modSp add mod">
        <pc:chgData name="Dylan Mullenix" userId="d3d4c5b2-18d8-4893-b90c-be716b4f6d4c" providerId="ADAL" clId="{5CD8C28A-2CC6-4762-AC3F-9BFD36DE90E2}" dt="2023-01-26T21:11:24.600" v="903" actId="20577"/>
        <pc:sldMkLst>
          <pc:docMk/>
          <pc:sldMk cId="2651712453" sldId="2156"/>
        </pc:sldMkLst>
        <pc:spChg chg="mod">
          <ac:chgData name="Dylan Mullenix" userId="d3d4c5b2-18d8-4893-b90c-be716b4f6d4c" providerId="ADAL" clId="{5CD8C28A-2CC6-4762-AC3F-9BFD36DE90E2}" dt="2023-01-26T21:11:24.600" v="903" actId="20577"/>
          <ac:spMkLst>
            <pc:docMk/>
            <pc:sldMk cId="2651712453" sldId="2156"/>
            <ac:spMk id="2" creationId="{1D394050-94F4-2470-7C0F-93D39B60D332}"/>
          </ac:spMkLst>
        </pc:spChg>
      </pc:sldChg>
    </pc:docChg>
  </pc:docChgLst>
  <pc:docChgLst>
    <pc:chgData name="Andrew Collings" userId="b8b4d4d4-18d8-49c1-8b45-3c87bb5b2d72" providerId="ADAL" clId="{4A91D6CC-F597-4125-92F2-07D83AED4C34}"/>
    <pc:docChg chg="custSel addSld delSld modSld">
      <pc:chgData name="Andrew Collings" userId="b8b4d4d4-18d8-49c1-8b45-3c87bb5b2d72" providerId="ADAL" clId="{4A91D6CC-F597-4125-92F2-07D83AED4C34}" dt="2023-01-26T22:21:38.052" v="887" actId="20577"/>
      <pc:docMkLst>
        <pc:docMk/>
      </pc:docMkLst>
      <pc:sldChg chg="addSp delSp modSp mod">
        <pc:chgData name="Andrew Collings" userId="b8b4d4d4-18d8-49c1-8b45-3c87bb5b2d72" providerId="ADAL" clId="{4A91D6CC-F597-4125-92F2-07D83AED4C34}" dt="2023-01-26T20:57:09.964" v="25" actId="478"/>
        <pc:sldMkLst>
          <pc:docMk/>
          <pc:sldMk cId="702616122" sldId="1958"/>
        </pc:sldMkLst>
        <pc:spChg chg="add del mod">
          <ac:chgData name="Andrew Collings" userId="b8b4d4d4-18d8-49c1-8b45-3c87bb5b2d72" providerId="ADAL" clId="{4A91D6CC-F597-4125-92F2-07D83AED4C34}" dt="2023-01-26T20:57:09.964" v="25" actId="478"/>
          <ac:spMkLst>
            <pc:docMk/>
            <pc:sldMk cId="702616122" sldId="1958"/>
            <ac:spMk id="3" creationId="{E497D399-8F98-BCA4-1F8E-21BE6F2F63CC}"/>
          </ac:spMkLst>
        </pc:spChg>
        <pc:spChg chg="del">
          <ac:chgData name="Andrew Collings" userId="b8b4d4d4-18d8-49c1-8b45-3c87bb5b2d72" providerId="ADAL" clId="{4A91D6CC-F597-4125-92F2-07D83AED4C34}" dt="2023-01-26T20:57:08.462" v="24" actId="478"/>
          <ac:spMkLst>
            <pc:docMk/>
            <pc:sldMk cId="702616122" sldId="1958"/>
            <ac:spMk id="5" creationId="{6E9A71F9-FDBE-4EEA-9805-E41B5ED0ECF5}"/>
          </ac:spMkLst>
        </pc:spChg>
      </pc:sldChg>
      <pc:sldChg chg="addSp delSp modSp mod">
        <pc:chgData name="Andrew Collings" userId="b8b4d4d4-18d8-49c1-8b45-3c87bb5b2d72" providerId="ADAL" clId="{4A91D6CC-F597-4125-92F2-07D83AED4C34}" dt="2023-01-26T20:56:25.460" v="10" actId="478"/>
        <pc:sldMkLst>
          <pc:docMk/>
          <pc:sldMk cId="3572218657" sldId="2136"/>
        </pc:sldMkLst>
        <pc:spChg chg="add del mod">
          <ac:chgData name="Andrew Collings" userId="b8b4d4d4-18d8-49c1-8b45-3c87bb5b2d72" providerId="ADAL" clId="{4A91D6CC-F597-4125-92F2-07D83AED4C34}" dt="2023-01-26T20:56:25.460" v="10" actId="478"/>
          <ac:spMkLst>
            <pc:docMk/>
            <pc:sldMk cId="3572218657" sldId="2136"/>
            <ac:spMk id="3" creationId="{B531135A-3EEC-1C4C-6695-22FC5E3D53A6}"/>
          </ac:spMkLst>
        </pc:spChg>
        <pc:spChg chg="del">
          <ac:chgData name="Andrew Collings" userId="b8b4d4d4-18d8-49c1-8b45-3c87bb5b2d72" providerId="ADAL" clId="{4A91D6CC-F597-4125-92F2-07D83AED4C34}" dt="2023-01-26T20:56:23.923" v="9" actId="478"/>
          <ac:spMkLst>
            <pc:docMk/>
            <pc:sldMk cId="3572218657" sldId="2136"/>
            <ac:spMk id="5" creationId="{6E9A71F9-FDBE-4EEA-9805-E41B5ED0ECF5}"/>
          </ac:spMkLst>
        </pc:spChg>
      </pc:sldChg>
      <pc:sldChg chg="addSp delSp modSp mod">
        <pc:chgData name="Andrew Collings" userId="b8b4d4d4-18d8-49c1-8b45-3c87bb5b2d72" providerId="ADAL" clId="{4A91D6CC-F597-4125-92F2-07D83AED4C34}" dt="2023-01-26T20:56:08.905" v="4" actId="478"/>
        <pc:sldMkLst>
          <pc:docMk/>
          <pc:sldMk cId="4131662506" sldId="2143"/>
        </pc:sldMkLst>
        <pc:spChg chg="del">
          <ac:chgData name="Andrew Collings" userId="b8b4d4d4-18d8-49c1-8b45-3c87bb5b2d72" providerId="ADAL" clId="{4A91D6CC-F597-4125-92F2-07D83AED4C34}" dt="2023-01-26T20:56:05.761" v="3" actId="478"/>
          <ac:spMkLst>
            <pc:docMk/>
            <pc:sldMk cId="4131662506" sldId="2143"/>
            <ac:spMk id="2" creationId="{15402ECB-785F-4870-B74F-9D349A4F57F9}"/>
          </ac:spMkLst>
        </pc:spChg>
        <pc:spChg chg="add del mod">
          <ac:chgData name="Andrew Collings" userId="b8b4d4d4-18d8-49c1-8b45-3c87bb5b2d72" providerId="ADAL" clId="{4A91D6CC-F597-4125-92F2-07D83AED4C34}" dt="2023-01-26T20:56:08.905" v="4" actId="478"/>
          <ac:spMkLst>
            <pc:docMk/>
            <pc:sldMk cId="4131662506" sldId="2143"/>
            <ac:spMk id="6" creationId="{C1D493E8-189E-BACF-0980-FC863EB2AC17}"/>
          </ac:spMkLst>
        </pc:spChg>
      </pc:sldChg>
      <pc:sldChg chg="addSp delSp modSp mod">
        <pc:chgData name="Andrew Collings" userId="b8b4d4d4-18d8-49c1-8b45-3c87bb5b2d72" providerId="ADAL" clId="{4A91D6CC-F597-4125-92F2-07D83AED4C34}" dt="2023-01-26T20:56:56.740" v="20" actId="478"/>
        <pc:sldMkLst>
          <pc:docMk/>
          <pc:sldMk cId="2308550059" sldId="2145"/>
        </pc:sldMkLst>
        <pc:spChg chg="add del mod">
          <ac:chgData name="Andrew Collings" userId="b8b4d4d4-18d8-49c1-8b45-3c87bb5b2d72" providerId="ADAL" clId="{4A91D6CC-F597-4125-92F2-07D83AED4C34}" dt="2023-01-26T20:56:56.740" v="20" actId="478"/>
          <ac:spMkLst>
            <pc:docMk/>
            <pc:sldMk cId="2308550059" sldId="2145"/>
            <ac:spMk id="4" creationId="{90073FE2-6AA3-2896-22ED-40574CCD7476}"/>
          </ac:spMkLst>
        </pc:spChg>
        <pc:spChg chg="del">
          <ac:chgData name="Andrew Collings" userId="b8b4d4d4-18d8-49c1-8b45-3c87bb5b2d72" providerId="ADAL" clId="{4A91D6CC-F597-4125-92F2-07D83AED4C34}" dt="2023-01-26T20:56:55.829" v="19" actId="478"/>
          <ac:spMkLst>
            <pc:docMk/>
            <pc:sldMk cId="2308550059" sldId="2145"/>
            <ac:spMk id="5" creationId="{6E9A71F9-FDBE-4EEA-9805-E41B5ED0ECF5}"/>
          </ac:spMkLst>
        </pc:spChg>
      </pc:sldChg>
      <pc:sldChg chg="delSp mod">
        <pc:chgData name="Andrew Collings" userId="b8b4d4d4-18d8-49c1-8b45-3c87bb5b2d72" providerId="ADAL" clId="{4A91D6CC-F597-4125-92F2-07D83AED4C34}" dt="2023-01-26T20:57:04.503" v="23" actId="478"/>
        <pc:sldMkLst>
          <pc:docMk/>
          <pc:sldMk cId="38898562" sldId="2146"/>
        </pc:sldMkLst>
        <pc:spChg chg="del">
          <ac:chgData name="Andrew Collings" userId="b8b4d4d4-18d8-49c1-8b45-3c87bb5b2d72" providerId="ADAL" clId="{4A91D6CC-F597-4125-92F2-07D83AED4C34}" dt="2023-01-26T20:57:04.503" v="23" actId="478"/>
          <ac:spMkLst>
            <pc:docMk/>
            <pc:sldMk cId="38898562" sldId="2146"/>
            <ac:spMk id="2" creationId="{D4DA69FD-47BA-CBB8-EB00-7DCA4C8AA7F1}"/>
          </ac:spMkLst>
        </pc:spChg>
      </pc:sldChg>
      <pc:sldChg chg="addSp delSp modSp del mod">
        <pc:chgData name="Andrew Collings" userId="b8b4d4d4-18d8-49c1-8b45-3c87bb5b2d72" providerId="ADAL" clId="{4A91D6CC-F597-4125-92F2-07D83AED4C34}" dt="2023-01-26T20:57:15.126" v="26" actId="2696"/>
        <pc:sldMkLst>
          <pc:docMk/>
          <pc:sldMk cId="3504504909" sldId="2148"/>
        </pc:sldMkLst>
        <pc:spChg chg="add del mod">
          <ac:chgData name="Andrew Collings" userId="b8b4d4d4-18d8-49c1-8b45-3c87bb5b2d72" providerId="ADAL" clId="{4A91D6CC-F597-4125-92F2-07D83AED4C34}" dt="2023-01-26T20:57:01.204" v="22" actId="478"/>
          <ac:spMkLst>
            <pc:docMk/>
            <pc:sldMk cId="3504504909" sldId="2148"/>
            <ac:spMk id="3" creationId="{DDF58D9C-BDA7-2927-F7A6-0A1869C740BD}"/>
          </ac:spMkLst>
        </pc:spChg>
        <pc:spChg chg="del">
          <ac:chgData name="Andrew Collings" userId="b8b4d4d4-18d8-49c1-8b45-3c87bb5b2d72" providerId="ADAL" clId="{4A91D6CC-F597-4125-92F2-07D83AED4C34}" dt="2023-01-26T20:57:00.350" v="21" actId="478"/>
          <ac:spMkLst>
            <pc:docMk/>
            <pc:sldMk cId="3504504909" sldId="2148"/>
            <ac:spMk id="5" creationId="{6E9A71F9-FDBE-4EEA-9805-E41B5ED0ECF5}"/>
          </ac:spMkLst>
        </pc:spChg>
      </pc:sldChg>
      <pc:sldChg chg="addSp delSp modSp mod">
        <pc:chgData name="Andrew Collings" userId="b8b4d4d4-18d8-49c1-8b45-3c87bb5b2d72" providerId="ADAL" clId="{4A91D6CC-F597-4125-92F2-07D83AED4C34}" dt="2023-01-26T20:56:51.158" v="18" actId="478"/>
        <pc:sldMkLst>
          <pc:docMk/>
          <pc:sldMk cId="3237627753" sldId="2149"/>
        </pc:sldMkLst>
        <pc:spChg chg="add del mod">
          <ac:chgData name="Andrew Collings" userId="b8b4d4d4-18d8-49c1-8b45-3c87bb5b2d72" providerId="ADAL" clId="{4A91D6CC-F597-4125-92F2-07D83AED4C34}" dt="2023-01-26T20:56:51.158" v="18" actId="478"/>
          <ac:spMkLst>
            <pc:docMk/>
            <pc:sldMk cId="3237627753" sldId="2149"/>
            <ac:spMk id="4" creationId="{0A6CE642-F474-18A1-E50E-3590C55442E3}"/>
          </ac:spMkLst>
        </pc:spChg>
        <pc:spChg chg="del">
          <ac:chgData name="Andrew Collings" userId="b8b4d4d4-18d8-49c1-8b45-3c87bb5b2d72" providerId="ADAL" clId="{4A91D6CC-F597-4125-92F2-07D83AED4C34}" dt="2023-01-26T20:56:49.171" v="17" actId="478"/>
          <ac:spMkLst>
            <pc:docMk/>
            <pc:sldMk cId="3237627753" sldId="2149"/>
            <ac:spMk id="5" creationId="{6E9A71F9-FDBE-4EEA-9805-E41B5ED0ECF5}"/>
          </ac:spMkLst>
        </pc:spChg>
      </pc:sldChg>
      <pc:sldChg chg="addSp delSp modSp mod">
        <pc:chgData name="Andrew Collings" userId="b8b4d4d4-18d8-49c1-8b45-3c87bb5b2d72" providerId="ADAL" clId="{4A91D6CC-F597-4125-92F2-07D83AED4C34}" dt="2023-01-26T20:56:44.316" v="16" actId="478"/>
        <pc:sldMkLst>
          <pc:docMk/>
          <pc:sldMk cId="718865578" sldId="2150"/>
        </pc:sldMkLst>
        <pc:spChg chg="mod">
          <ac:chgData name="Andrew Collings" userId="b8b4d4d4-18d8-49c1-8b45-3c87bb5b2d72" providerId="ADAL" clId="{4A91D6CC-F597-4125-92F2-07D83AED4C34}" dt="2023-01-26T20:46:18.708" v="1" actId="20577"/>
          <ac:spMkLst>
            <pc:docMk/>
            <pc:sldMk cId="718865578" sldId="2150"/>
            <ac:spMk id="2" creationId="{1D394050-94F4-2470-7C0F-93D39B60D332}"/>
          </ac:spMkLst>
        </pc:spChg>
        <pc:spChg chg="add del mod">
          <ac:chgData name="Andrew Collings" userId="b8b4d4d4-18d8-49c1-8b45-3c87bb5b2d72" providerId="ADAL" clId="{4A91D6CC-F597-4125-92F2-07D83AED4C34}" dt="2023-01-26T20:56:44.316" v="16" actId="478"/>
          <ac:spMkLst>
            <pc:docMk/>
            <pc:sldMk cId="718865578" sldId="2150"/>
            <ac:spMk id="4" creationId="{AFAE3079-3CCC-2880-D76C-CEB736EB0AC3}"/>
          </ac:spMkLst>
        </pc:spChg>
        <pc:spChg chg="del">
          <ac:chgData name="Andrew Collings" userId="b8b4d4d4-18d8-49c1-8b45-3c87bb5b2d72" providerId="ADAL" clId="{4A91D6CC-F597-4125-92F2-07D83AED4C34}" dt="2023-01-26T20:56:42.010" v="15" actId="478"/>
          <ac:spMkLst>
            <pc:docMk/>
            <pc:sldMk cId="718865578" sldId="2150"/>
            <ac:spMk id="5" creationId="{6E9A71F9-FDBE-4EEA-9805-E41B5ED0ECF5}"/>
          </ac:spMkLst>
        </pc:spChg>
      </pc:sldChg>
      <pc:sldChg chg="addSp delSp modSp mod">
        <pc:chgData name="Andrew Collings" userId="b8b4d4d4-18d8-49c1-8b45-3c87bb5b2d72" providerId="ADAL" clId="{4A91D6CC-F597-4125-92F2-07D83AED4C34}" dt="2023-01-26T20:56:35.583" v="14" actId="478"/>
        <pc:sldMkLst>
          <pc:docMk/>
          <pc:sldMk cId="2345870633" sldId="2151"/>
        </pc:sldMkLst>
        <pc:spChg chg="add del mod">
          <ac:chgData name="Andrew Collings" userId="b8b4d4d4-18d8-49c1-8b45-3c87bb5b2d72" providerId="ADAL" clId="{4A91D6CC-F597-4125-92F2-07D83AED4C34}" dt="2023-01-26T20:56:35.583" v="14" actId="478"/>
          <ac:spMkLst>
            <pc:docMk/>
            <pc:sldMk cId="2345870633" sldId="2151"/>
            <ac:spMk id="4" creationId="{AA0CF4D8-D9DA-39DD-66B1-BD6E9A19FBB5}"/>
          </ac:spMkLst>
        </pc:spChg>
        <pc:spChg chg="del">
          <ac:chgData name="Andrew Collings" userId="b8b4d4d4-18d8-49c1-8b45-3c87bb5b2d72" providerId="ADAL" clId="{4A91D6CC-F597-4125-92F2-07D83AED4C34}" dt="2023-01-26T20:56:32.175" v="13" actId="478"/>
          <ac:spMkLst>
            <pc:docMk/>
            <pc:sldMk cId="2345870633" sldId="2151"/>
            <ac:spMk id="5" creationId="{6E9A71F9-FDBE-4EEA-9805-E41B5ED0ECF5}"/>
          </ac:spMkLst>
        </pc:spChg>
      </pc:sldChg>
      <pc:sldChg chg="addSp delSp modSp mod">
        <pc:chgData name="Andrew Collings" userId="b8b4d4d4-18d8-49c1-8b45-3c87bb5b2d72" providerId="ADAL" clId="{4A91D6CC-F597-4125-92F2-07D83AED4C34}" dt="2023-01-26T20:56:29.572" v="12" actId="478"/>
        <pc:sldMkLst>
          <pc:docMk/>
          <pc:sldMk cId="929909215" sldId="2152"/>
        </pc:sldMkLst>
        <pc:spChg chg="mod">
          <ac:chgData name="Andrew Collings" userId="b8b4d4d4-18d8-49c1-8b45-3c87bb5b2d72" providerId="ADAL" clId="{4A91D6CC-F597-4125-92F2-07D83AED4C34}" dt="2023-01-26T20:48:41.159" v="2" actId="108"/>
          <ac:spMkLst>
            <pc:docMk/>
            <pc:sldMk cId="929909215" sldId="2152"/>
            <ac:spMk id="2" creationId="{1D394050-94F4-2470-7C0F-93D39B60D332}"/>
          </ac:spMkLst>
        </pc:spChg>
        <pc:spChg chg="add del mod">
          <ac:chgData name="Andrew Collings" userId="b8b4d4d4-18d8-49c1-8b45-3c87bb5b2d72" providerId="ADAL" clId="{4A91D6CC-F597-4125-92F2-07D83AED4C34}" dt="2023-01-26T20:56:29.572" v="12" actId="478"/>
          <ac:spMkLst>
            <pc:docMk/>
            <pc:sldMk cId="929909215" sldId="2152"/>
            <ac:spMk id="4" creationId="{8489F16C-2452-07DC-5840-A5882A2222BA}"/>
          </ac:spMkLst>
        </pc:spChg>
        <pc:spChg chg="del">
          <ac:chgData name="Andrew Collings" userId="b8b4d4d4-18d8-49c1-8b45-3c87bb5b2d72" providerId="ADAL" clId="{4A91D6CC-F597-4125-92F2-07D83AED4C34}" dt="2023-01-26T20:56:28.726" v="11" actId="478"/>
          <ac:spMkLst>
            <pc:docMk/>
            <pc:sldMk cId="929909215" sldId="2152"/>
            <ac:spMk id="5" creationId="{6E9A71F9-FDBE-4EEA-9805-E41B5ED0ECF5}"/>
          </ac:spMkLst>
        </pc:spChg>
      </pc:sldChg>
      <pc:sldChg chg="addSp delSp modSp mod">
        <pc:chgData name="Andrew Collings" userId="b8b4d4d4-18d8-49c1-8b45-3c87bb5b2d72" providerId="ADAL" clId="{4A91D6CC-F597-4125-92F2-07D83AED4C34}" dt="2023-01-26T20:56:20.686" v="8" actId="478"/>
        <pc:sldMkLst>
          <pc:docMk/>
          <pc:sldMk cId="1253036746" sldId="2154"/>
        </pc:sldMkLst>
        <pc:spChg chg="add del mod">
          <ac:chgData name="Andrew Collings" userId="b8b4d4d4-18d8-49c1-8b45-3c87bb5b2d72" providerId="ADAL" clId="{4A91D6CC-F597-4125-92F2-07D83AED4C34}" dt="2023-01-26T20:56:20.686" v="8" actId="478"/>
          <ac:spMkLst>
            <pc:docMk/>
            <pc:sldMk cId="1253036746" sldId="2154"/>
            <ac:spMk id="4" creationId="{1E4B69C6-E1D2-1FA4-7B06-F99CBE207BCA}"/>
          </ac:spMkLst>
        </pc:spChg>
        <pc:spChg chg="del">
          <ac:chgData name="Andrew Collings" userId="b8b4d4d4-18d8-49c1-8b45-3c87bb5b2d72" providerId="ADAL" clId="{4A91D6CC-F597-4125-92F2-07D83AED4C34}" dt="2023-01-26T20:56:18.527" v="7" actId="478"/>
          <ac:spMkLst>
            <pc:docMk/>
            <pc:sldMk cId="1253036746" sldId="2154"/>
            <ac:spMk id="5" creationId="{6E9A71F9-FDBE-4EEA-9805-E41B5ED0ECF5}"/>
          </ac:spMkLst>
        </pc:spChg>
      </pc:sldChg>
      <pc:sldChg chg="addSp delSp modSp mod">
        <pc:chgData name="Andrew Collings" userId="b8b4d4d4-18d8-49c1-8b45-3c87bb5b2d72" providerId="ADAL" clId="{4A91D6CC-F597-4125-92F2-07D83AED4C34}" dt="2023-01-26T20:56:15.263" v="6" actId="478"/>
        <pc:sldMkLst>
          <pc:docMk/>
          <pc:sldMk cId="2019339368" sldId="2155"/>
        </pc:sldMkLst>
        <pc:spChg chg="add del mod">
          <ac:chgData name="Andrew Collings" userId="b8b4d4d4-18d8-49c1-8b45-3c87bb5b2d72" providerId="ADAL" clId="{4A91D6CC-F597-4125-92F2-07D83AED4C34}" dt="2023-01-26T20:56:15.263" v="6" actId="478"/>
          <ac:spMkLst>
            <pc:docMk/>
            <pc:sldMk cId="2019339368" sldId="2155"/>
            <ac:spMk id="4" creationId="{18B4C39B-5634-D709-4554-4F1BC294067E}"/>
          </ac:spMkLst>
        </pc:spChg>
        <pc:spChg chg="del">
          <ac:chgData name="Andrew Collings" userId="b8b4d4d4-18d8-49c1-8b45-3c87bb5b2d72" providerId="ADAL" clId="{4A91D6CC-F597-4125-92F2-07D83AED4C34}" dt="2023-01-26T20:56:12.695" v="5" actId="478"/>
          <ac:spMkLst>
            <pc:docMk/>
            <pc:sldMk cId="2019339368" sldId="2155"/>
            <ac:spMk id="5" creationId="{6E9A71F9-FDBE-4EEA-9805-E41B5ED0ECF5}"/>
          </ac:spMkLst>
        </pc:spChg>
      </pc:sldChg>
      <pc:sldChg chg="modSp add mod">
        <pc:chgData name="Andrew Collings" userId="b8b4d4d4-18d8-49c1-8b45-3c87bb5b2d72" providerId="ADAL" clId="{4A91D6CC-F597-4125-92F2-07D83AED4C34}" dt="2023-01-26T22:21:38.052" v="887" actId="20577"/>
        <pc:sldMkLst>
          <pc:docMk/>
          <pc:sldMk cId="671053648" sldId="2157"/>
        </pc:sldMkLst>
        <pc:spChg chg="mod">
          <ac:chgData name="Andrew Collings" userId="b8b4d4d4-18d8-49c1-8b45-3c87bb5b2d72" providerId="ADAL" clId="{4A91D6CC-F597-4125-92F2-07D83AED4C34}" dt="2023-01-26T22:21:38.052" v="887" actId="20577"/>
          <ac:spMkLst>
            <pc:docMk/>
            <pc:sldMk cId="671053648" sldId="2157"/>
            <ac:spMk id="2" creationId="{1D394050-94F4-2470-7C0F-93D39B60D332}"/>
          </ac:spMkLst>
        </pc:spChg>
      </pc:sldChg>
    </pc:docChg>
  </pc:docChgLst>
  <pc:docChgLst>
    <pc:chgData name="Dylan Mullenix" userId="S::dmullenix@dmampo.org::d3d4c5b2-18d8-4893-b90c-be716b4f6d4c" providerId="AD" clId="Web-{9B8C659E-54D3-42EC-8F62-83066EA1F319}"/>
    <pc:docChg chg="modSld">
      <pc:chgData name="Dylan Mullenix" userId="S::dmullenix@dmampo.org::d3d4c5b2-18d8-4893-b90c-be716b4f6d4c" providerId="AD" clId="Web-{9B8C659E-54D3-42EC-8F62-83066EA1F319}" dt="2023-01-26T20:53:27.551" v="0" actId="1076"/>
      <pc:docMkLst>
        <pc:docMk/>
      </pc:docMkLst>
      <pc:sldChg chg="modSp">
        <pc:chgData name="Dylan Mullenix" userId="S::dmullenix@dmampo.org::d3d4c5b2-18d8-4893-b90c-be716b4f6d4c" providerId="AD" clId="Web-{9B8C659E-54D3-42EC-8F62-83066EA1F319}" dt="2023-01-26T20:53:27.551" v="0" actId="1076"/>
        <pc:sldMkLst>
          <pc:docMk/>
          <pc:sldMk cId="718865578" sldId="2150"/>
        </pc:sldMkLst>
        <pc:spChg chg="mod">
          <ac:chgData name="Dylan Mullenix" userId="S::dmullenix@dmampo.org::d3d4c5b2-18d8-4893-b90c-be716b4f6d4c" providerId="AD" clId="Web-{9B8C659E-54D3-42EC-8F62-83066EA1F319}" dt="2023-01-26T20:53:27.551" v="0" actId="1076"/>
          <ac:spMkLst>
            <pc:docMk/>
            <pc:sldMk cId="718865578" sldId="2150"/>
            <ac:spMk id="2" creationId="{1D394050-94F4-2470-7C0F-93D39B60D332}"/>
          </ac:spMkLst>
        </pc:spChg>
      </pc:sldChg>
    </pc:docChg>
  </pc:docChgLst>
  <pc:docChgLst>
    <pc:chgData name="Andrew Collings" userId="S::acollings@dmampo.org::b8b4d4d4-18d8-49c1-8b45-3c87bb5b2d72" providerId="AD" clId="Web-{7D152D40-B0F5-4CD6-9665-07FE1E4528E4}"/>
    <pc:docChg chg="modSld">
      <pc:chgData name="Andrew Collings" userId="S::acollings@dmampo.org::b8b4d4d4-18d8-49c1-8b45-3c87bb5b2d72" providerId="AD" clId="Web-{7D152D40-B0F5-4CD6-9665-07FE1E4528E4}" dt="2023-01-26T20:41:50.326" v="2"/>
      <pc:docMkLst>
        <pc:docMk/>
      </pc:docMkLst>
      <pc:sldChg chg="modSp">
        <pc:chgData name="Andrew Collings" userId="S::acollings@dmampo.org::b8b4d4d4-18d8-49c1-8b45-3c87bb5b2d72" providerId="AD" clId="Web-{7D152D40-B0F5-4CD6-9665-07FE1E4528E4}" dt="2023-01-26T20:40:45.934" v="0"/>
        <pc:sldMkLst>
          <pc:docMk/>
          <pc:sldMk cId="3237627753" sldId="2149"/>
        </pc:sldMkLst>
        <pc:spChg chg="mod">
          <ac:chgData name="Andrew Collings" userId="S::acollings@dmampo.org::b8b4d4d4-18d8-49c1-8b45-3c87bb5b2d72" providerId="AD" clId="Web-{7D152D40-B0F5-4CD6-9665-07FE1E4528E4}" dt="2023-01-26T20:40:45.934" v="0"/>
          <ac:spMkLst>
            <pc:docMk/>
            <pc:sldMk cId="3237627753" sldId="2149"/>
            <ac:spMk id="2" creationId="{1D394050-94F4-2470-7C0F-93D39B60D332}"/>
          </ac:spMkLst>
        </pc:spChg>
      </pc:sldChg>
      <pc:sldChg chg="modSp">
        <pc:chgData name="Andrew Collings" userId="S::acollings@dmampo.org::b8b4d4d4-18d8-49c1-8b45-3c87bb5b2d72" providerId="AD" clId="Web-{7D152D40-B0F5-4CD6-9665-07FE1E4528E4}" dt="2023-01-26T20:41:50.326" v="2"/>
        <pc:sldMkLst>
          <pc:docMk/>
          <pc:sldMk cId="718865578" sldId="2150"/>
        </pc:sldMkLst>
        <pc:spChg chg="mod">
          <ac:chgData name="Andrew Collings" userId="S::acollings@dmampo.org::b8b4d4d4-18d8-49c1-8b45-3c87bb5b2d72" providerId="AD" clId="Web-{7D152D40-B0F5-4CD6-9665-07FE1E4528E4}" dt="2023-01-26T20:41:50.326" v="2"/>
          <ac:spMkLst>
            <pc:docMk/>
            <pc:sldMk cId="718865578" sldId="2150"/>
            <ac:spMk id="2" creationId="{1D394050-94F4-2470-7C0F-93D39B60D33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F0E1F19-DADE-4FD1-B754-83EA7C0E2D20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B19D18-04FB-4825-BC68-8A4D1C0D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73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AD04A0-6CD9-4E5C-9C88-A66243022FAD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C4C276-97D9-4276-B965-3953F69C2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87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CAE8D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6" name="Picture 5" descr="Text, logo, company name&#10;&#10;Description automatically generated">
            <a:extLst>
              <a:ext uri="{FF2B5EF4-FFF2-40B4-BE49-F238E27FC236}">
                <a16:creationId xmlns:a16="http://schemas.microsoft.com/office/drawing/2014/main" id="{58E5B724-33A7-4A5D-95C4-E481E6A965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50"/>
            <a:ext cx="384585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CAE8D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7238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3169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299FF2D0-4FF7-4DF4-9D82-B593DB88B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51521"/>
            <a:ext cx="3919818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8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0" y="1429067"/>
            <a:ext cx="9144000" cy="564356"/>
          </a:xfrm>
          <a:prstGeom prst="rect">
            <a:avLst/>
          </a:prstGeom>
        </p:spPr>
        <p:txBody>
          <a:bodyPr anchor="t"/>
          <a:lstStyle>
            <a:lvl1pPr algn="ctr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2040150"/>
            <a:ext cx="91440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DA2AD932-CFF5-419C-91AD-FB75594A3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495550"/>
            <a:ext cx="3821206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39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17900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49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44E98708-67C2-40E8-92D3-4B141308D6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50"/>
            <a:ext cx="384585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87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F49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78260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299025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57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0" y="438150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52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39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0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8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8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5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52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0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4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39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1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69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2938707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0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78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7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0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56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0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9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27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24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8" y="4389120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297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0459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21C7-BF1E-4185-9387-42B0B482A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EEF76-A119-41D3-8627-16F22FDFC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9BCC8-EE2B-48AE-B977-583953856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4A117CC-A7EB-43A6-BB33-CE6430447AA1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E6D48-E384-4988-B51D-CC9000688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E6C77-892D-4F45-AEBE-E49D8B862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98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7ACD9-476E-472C-99FE-04E958A45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AEB35-0E37-42FD-B3F6-86008E021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20A05-3B5B-4466-989F-715BF6BB7D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4A117CC-A7EB-43A6-BB33-CE6430447AA1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283E6-4AF6-4DFB-B659-75248E12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0AE29-AC43-4D83-A712-FCB8705F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48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8D850-2CC7-47D3-8F17-5E75CF5C4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CCE7A-A2FA-4B8E-B6F0-BD40703B9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F3894-D63B-4075-A0A8-1E0851B9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4A117CC-A7EB-43A6-BB33-CE6430447AA1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C2F41-2B7B-44D6-8272-1EBB25771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8D0E2-8CF0-497E-9FE2-799617C3E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31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4E29F-A01A-47AB-A322-C95C1D22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7D413-F3BE-4151-967E-1BB600AB5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00FD6-055C-4AD8-BDBE-5F79FD030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720A1-4E87-4A8F-86A3-507CEE7C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4A117CC-A7EB-43A6-BB33-CE6430447AA1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CB4A1-8FBD-4A05-B9AA-AFEDFD1B2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C9A66-4033-4C26-B420-15B054D3A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7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1165-2619-4690-B71C-AAB47C1E6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4ABC0-FE9B-410E-ACBA-02829078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4076D-5EB5-41F7-BE08-BA63F9845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1DBD5-687D-4AF3-9AB6-4F582CFECE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2D1FA6-0D78-40F8-A927-951DE897F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C4450-EAA5-47AB-9CCB-8C16B72D01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4A117CC-A7EB-43A6-BB33-CE6430447AA1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B47DC4-C497-4DAF-8C3A-2185735EA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12E389-4CC8-4F00-AA49-18BA55CF5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996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CD4A9-7445-4881-96DB-40F89AA6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95D73B-9C80-40E1-AFCE-4F7A8F86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4A117CC-A7EB-43A6-BB33-CE6430447AA1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7FC857-6A5C-4DEB-8689-EDB45A99F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DD2D6-8D90-472C-8DBE-B7E75E20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66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34B55D-6FB3-48F6-A2AD-A832FA7B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4A117CC-A7EB-43A6-BB33-CE6430447AA1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210E32-DB18-4786-9B2D-AC8CE255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3CDDF-9258-4A92-99DF-73DD8018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363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7014E-32BA-4532-9833-F0E771031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7193C-1DFF-48E3-A1E9-49E19E952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4A24A-8359-4D6C-91E8-E1ED7FC8E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9D444-1BF0-4F12-9916-A474A7D0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4A117CC-A7EB-43A6-BB33-CE6430447AA1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41713-1D49-4BA4-AFAC-7BB1167F9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8050D-6750-4620-A4A4-ABD088F66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239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67397-4CD9-4D30-9150-87B2C9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3296C5-8F75-47EF-B646-5B9CC8A3C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5BD4D-05F7-4195-9E45-FB30C66A15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31375-3DC3-42F2-95BA-4CC8E9790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4A117CC-A7EB-43A6-BB33-CE6430447AA1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3B2B9-64A5-41B8-A7DA-DF7EAEEB1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87D15-CEB8-465A-A28D-0C9F77F9F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751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F3993-BB82-4765-A8FC-9591775C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00CA7C-AEF1-4101-ABFB-7356ED386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FCABC-B4D6-45EF-8D20-C55F69F4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4A117CC-A7EB-43A6-BB33-CE6430447AA1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FB340-87A5-48E2-9CA5-052717E6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5582F-45E7-4CD1-80C2-C00F8FF01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059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00553D-FDBB-46BD-90D2-8EB7EF108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9701E-4969-42A5-93CB-F84FF1680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92F02-ED59-4B4E-9A1A-13549E0E9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4A117CC-A7EB-43A6-BB33-CE6430447AA1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4EFFF-7034-499F-A9B1-B4AEC6BFC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93C98-5609-4D3D-9DAD-6C6341AEE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220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25399560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1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664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733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1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6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744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1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6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0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8337293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1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745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8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829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43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842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192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9" y="4389121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89403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36269107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2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98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421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2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7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427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2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6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7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1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3042032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2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2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362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2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9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975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3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032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2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720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3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062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1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20" y="4389122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89033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537819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2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917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496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3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8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5064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3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7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2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8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2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9816041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3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3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662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3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9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809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4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0533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3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979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4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619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2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21" y="4389123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71988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15309898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375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0" y="438150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887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39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0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8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8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5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6900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0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4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39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1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69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282754268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0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176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7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0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6456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0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431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608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74761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8" y="4389120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51530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380541890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1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3753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814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1433513" y="527834"/>
            <a:ext cx="28956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1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6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966913" y="2156091"/>
            <a:ext cx="2200656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6509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48400" y="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008733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1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8236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8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5080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1" anchor="t"/>
          <a:lstStyle>
            <a:lvl1pPr marL="214313" indent="-214313">
              <a:buFont typeface="Arial" panose="020B0604020202020204" pitchFamily="34" charset="0"/>
              <a:buChar char="•"/>
              <a:defRPr sz="9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214313" marR="0" lvl="0" indent="-214313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214313" marR="0" lvl="0" indent="-214313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9486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200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681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9" y="4389121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804440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13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77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39" r:id="rId2"/>
    <p:sldLayoutId id="2147483768" r:id="rId3"/>
    <p:sldLayoutId id="2147483649" r:id="rId4"/>
    <p:sldLayoutId id="2147483742" r:id="rId5"/>
    <p:sldLayoutId id="2147483737" r:id="rId6"/>
    <p:sldLayoutId id="2147483663" r:id="rId7"/>
    <p:sldLayoutId id="214748374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28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81" r:id="rId2"/>
    <p:sldLayoutId id="2147483782" r:id="rId3"/>
    <p:sldLayoutId id="2147483775" r:id="rId4"/>
    <p:sldLayoutId id="2147483786" r:id="rId5"/>
    <p:sldLayoutId id="2147483783" r:id="rId6"/>
    <p:sldLayoutId id="2147483776" r:id="rId7"/>
    <p:sldLayoutId id="2147483784" r:id="rId8"/>
    <p:sldLayoutId id="2147483800" r:id="rId9"/>
    <p:sldLayoutId id="2147483801" r:id="rId10"/>
    <p:sldLayoutId id="2147483787" r:id="rId11"/>
    <p:sldLayoutId id="214748382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855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7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38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10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33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2" indent="-228582" algn="l" defTabSz="91433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49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5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6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1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09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941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60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603BE-9E80-4DFD-AE77-BB7937049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Executive Committee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9D847A-C6F8-4BD7-8EFB-8FAE560B8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B94D8-EDEF-4486-A0C9-F494E70B2B9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January 27</a:t>
            </a:r>
            <a:r>
              <a:rPr lang="en-US"/>
              <a:t>, </a:t>
            </a:r>
            <a:r>
              <a:rPr lang="en-US" dirty="0"/>
              <a:t>2023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020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4C3487-1048-4E08-9A31-51C1D24F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277596-DC88-48B2-8058-ACF2F22B1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704AC3-50FE-4705-9D44-819138511027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67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7A7A0D-D3DB-431A-A92B-9D4788B9D12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64820" y="742950"/>
            <a:ext cx="8214360" cy="3657600"/>
          </a:xfrm>
        </p:spPr>
        <p:txBody>
          <a:bodyPr numCol="1"/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cs typeface="Times New Roman" panose="02020603050405020304" pitchFamily="18" charset="0"/>
              </a:rPr>
              <a:t>1. Call to Order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cs typeface="Times New Roman" panose="02020603050405020304" pitchFamily="18" charset="0"/>
              </a:rPr>
              <a:t>2. VOTE: Approval of Agenda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cs typeface="Times New Roman" panose="02020603050405020304" pitchFamily="18" charset="0"/>
              </a:rPr>
              <a:t>3. Minutes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cs typeface="Times New Roman" panose="02020603050405020304" pitchFamily="18" charset="0"/>
              </a:rPr>
              <a:t>4. REPORT &amp; VOTE: Invoices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cs typeface="Times New Roman" panose="02020603050405020304" pitchFamily="18" charset="0"/>
              </a:rPr>
              <a:t>5. MIPA Update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cs typeface="Times New Roman" panose="02020603050405020304" pitchFamily="18" charset="0"/>
              </a:rPr>
              <a:t>6.Other Business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>
                <a:cs typeface="Times New Roman" panose="02020603050405020304" pitchFamily="18" charset="0"/>
              </a:rPr>
              <a:t>7. Adjournment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US" sz="2000">
              <a:solidFill>
                <a:srgbClr val="414042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3400" y="240663"/>
            <a:ext cx="7543800" cy="381000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702616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4C3487-1048-4E08-9A31-51C1D24F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MINUTES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277596-DC88-48B2-8058-ACF2F22B1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704AC3-50FE-4705-9D44-819138511027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912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4C3487-1048-4E08-9A31-51C1D24F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MPO Invoice</a:t>
            </a:r>
          </a:p>
        </p:txBody>
      </p:sp>
    </p:spTree>
    <p:extLst>
      <p:ext uri="{BB962C8B-B14F-4D97-AF65-F5344CB8AC3E}">
        <p14:creationId xmlns:p14="http://schemas.microsoft.com/office/powerpoint/2010/main" val="3221518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055814-06BA-0FFC-D609-308274867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497"/>
            <a:ext cx="9144000" cy="455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28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3C1ACA-00DA-9701-6FEA-39DF3678ED4D}"/>
              </a:ext>
            </a:extLst>
          </p:cNvPr>
          <p:cNvSpPr txBox="1"/>
          <p:nvPr/>
        </p:nvSpPr>
        <p:spPr>
          <a:xfrm>
            <a:off x="838200" y="971550"/>
            <a:ext cx="6705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>
                <a:solidFill>
                  <a:srgbClr val="000000"/>
                </a:solidFill>
                <a:latin typeface="Century Gothic" panose="020B0502020202020204" pitchFamily="34" charset="0"/>
              </a:rPr>
              <a:t>ISSUE: Invoices from MPO </a:t>
            </a:r>
            <a:endParaRPr lang="en-US" sz="1800" b="0" i="0" u="none" strike="noStrike" baseline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US" sz="1800" b="0" i="0" u="none" strike="noStrike" baseline="0">
                <a:solidFill>
                  <a:srgbClr val="000000"/>
                </a:solidFill>
                <a:latin typeface="Century Gothic" panose="020B0502020202020204" pitchFamily="34" charset="0"/>
              </a:rPr>
              <a:t>REPORT: Staff will provide an overview of the invoice from MPO. </a:t>
            </a:r>
          </a:p>
          <a:p>
            <a:r>
              <a:rPr lang="en-US" sz="1800" b="1" i="0" u="none" strike="noStrike" baseline="0">
                <a:solidFill>
                  <a:srgbClr val="000000"/>
                </a:solidFill>
                <a:latin typeface="Century Gothic" panose="020B0502020202020204" pitchFamily="34" charset="0"/>
              </a:rPr>
              <a:t>BACKGROUND: </a:t>
            </a:r>
            <a:endParaRPr lang="en-US" sz="1800" b="0" i="0" u="none" strike="noStrike" baseline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US" sz="1800" b="0" i="0" u="none" strike="noStrike" baseline="0">
                <a:solidFill>
                  <a:srgbClr val="000000"/>
                </a:solidFill>
                <a:latin typeface="Century Gothic" panose="020B0502020202020204" pitchFamily="34" charset="0"/>
              </a:rPr>
              <a:t>The Des Moines Area MPO invoiced MIPA for 2</a:t>
            </a:r>
            <a:r>
              <a:rPr lang="en-US" sz="1800" b="0" i="0" u="none" strike="noStrike" baseline="30000">
                <a:solidFill>
                  <a:srgbClr val="000000"/>
                </a:solidFill>
                <a:latin typeface="Century Gothic" panose="020B0502020202020204" pitchFamily="34" charset="0"/>
              </a:rPr>
              <a:t>nd</a:t>
            </a:r>
            <a:r>
              <a:rPr lang="en-US" sz="800" b="0" i="0" u="none" strike="noStrike" baseline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entury Gothic" panose="020B0502020202020204" pitchFamily="34" charset="0"/>
              </a:rPr>
              <a:t>quarter fiscal year 2023 $51,819.40 for staff hours. </a:t>
            </a:r>
          </a:p>
          <a:p>
            <a:r>
              <a:rPr lang="en-US" sz="1800" b="1" i="0" u="none" strike="noStrike" baseline="0">
                <a:solidFill>
                  <a:srgbClr val="000000"/>
                </a:solidFill>
                <a:latin typeface="Century Gothic" panose="020B0502020202020204" pitchFamily="34" charset="0"/>
              </a:rPr>
              <a:t>RECOMMENDATION: </a:t>
            </a:r>
            <a:endParaRPr lang="en-US" sz="1800" b="0" i="0" u="none" strike="noStrike" baseline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US" sz="1800" b="0" i="0" u="none" strike="noStrike" baseline="0">
                <a:solidFill>
                  <a:srgbClr val="000000"/>
                </a:solidFill>
                <a:latin typeface="Century Gothic" panose="020B0502020202020204" pitchFamily="34" charset="0"/>
              </a:rPr>
              <a:t>Consider vote to approve invoice.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4C3487-1048-4E08-9A31-51C1D24F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MIPA Update</a:t>
            </a:r>
          </a:p>
        </p:txBody>
      </p:sp>
    </p:spTree>
    <p:extLst>
      <p:ext uri="{BB962C8B-B14F-4D97-AF65-F5344CB8AC3E}">
        <p14:creationId xmlns:p14="http://schemas.microsoft.com/office/powerpoint/2010/main" val="279804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4C3487-1048-4E08-9A31-51C1D24F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latin typeface="Century Gothic"/>
              </a:rPr>
              <a:t>Contracts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277596-DC88-48B2-8058-ACF2F22B1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704AC3-50FE-4705-9D44-819138511027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40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 lIns="91440" tIns="45720" rIns="91440" bIns="45720" numCol="1" anchor="t"/>
          <a:lstStyle/>
          <a:p>
            <a:r>
              <a:rPr lang="en-US">
                <a:latin typeface="Century Gothic"/>
              </a:rPr>
              <a:t>Des Moines Area MPO </a:t>
            </a:r>
            <a:r>
              <a:rPr lang="en-US" dirty="0">
                <a:latin typeface="Century Gothic"/>
              </a:rPr>
              <a:t>Contracts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304800" y="1123950"/>
            <a:ext cx="8229600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Des Moines Area MPO holds ongoing contracts with several central Iowa organizations for administrative and planning  support, including: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MIPA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Central Iowa Regional Transportation Planning Alliance (CIRTPA)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Central Iowa Housing Trust Fund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Story County Housing Trust Fund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MPO also contracts with local governments for more on-time projects, including: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Hartford Comprehensive 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Marion County Zoning Code Update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Melcher/Dallas grant assistance</a:t>
            </a:r>
          </a:p>
        </p:txBody>
      </p:sp>
    </p:spTree>
    <p:extLst>
      <p:ext uri="{BB962C8B-B14F-4D97-AF65-F5344CB8AC3E}">
        <p14:creationId xmlns:p14="http://schemas.microsoft.com/office/powerpoint/2010/main" val="2308550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 lIns="91440" tIns="45720" rIns="91440" bIns="45720" numCol="1" anchor="t"/>
          <a:lstStyle/>
          <a:p>
            <a:r>
              <a:rPr lang="en-US">
                <a:latin typeface="Century Gothic"/>
              </a:rPr>
              <a:t> Des Moines Area MPO Contracts</a:t>
            </a:r>
          </a:p>
          <a:p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9020BC9-B114-7FFE-3E68-D97A8499C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5" y="1200150"/>
            <a:ext cx="4467225" cy="345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B3C3375-7BB1-8514-1C3C-719CC2A078A0}"/>
              </a:ext>
            </a:extLst>
          </p:cNvPr>
          <p:cNvSpPr>
            <a:spLocks noGrp="1"/>
          </p:cNvSpPr>
          <p:nvPr/>
        </p:nvSpPr>
        <p:spPr>
          <a:xfrm>
            <a:off x="4724400" y="1276350"/>
            <a:ext cx="4267200" cy="2971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>
                <a:latin typeface="Century Gothic"/>
                <a:cs typeface="Times New Roman"/>
              </a:rPr>
              <a:t>CIRTPA (1994-present)</a:t>
            </a:r>
          </a:p>
          <a:p>
            <a:r>
              <a:rPr lang="en-US" sz="1800">
                <a:latin typeface="Century Gothic"/>
                <a:cs typeface="Times New Roman"/>
              </a:rPr>
              <a:t>Polk County WMAs (2017-present)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>
                <a:latin typeface="Century Gothic"/>
                <a:cs typeface="Times New Roman"/>
              </a:rPr>
              <a:t>Polk Soil &amp; Water (2017-2020)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>
                <a:latin typeface="Century Gothic"/>
                <a:cs typeface="Times New Roman"/>
              </a:rPr>
              <a:t>Polk County (2020-present)</a:t>
            </a:r>
          </a:p>
          <a:p>
            <a:r>
              <a:rPr lang="en-US" sz="1800">
                <a:latin typeface="Century Gothic"/>
                <a:cs typeface="Times New Roman"/>
              </a:rPr>
              <a:t>Central Iowa Housing Trust Fund (2019-present)</a:t>
            </a:r>
          </a:p>
          <a:p>
            <a:r>
              <a:rPr lang="en-US" sz="1800">
                <a:latin typeface="Century Gothic"/>
                <a:cs typeface="Times New Roman"/>
              </a:rPr>
              <a:t>Story County Housing Trust Fund (2022-present)</a:t>
            </a:r>
          </a:p>
          <a:p>
            <a:r>
              <a:rPr lang="en-US" sz="1800">
                <a:latin typeface="Century Gothic"/>
                <a:cs typeface="Times New Roman"/>
              </a:rPr>
              <a:t>MIPA (2022-present)</a:t>
            </a:r>
          </a:p>
          <a:p>
            <a:pPr marL="914400" lvl="2" indent="0">
              <a:lnSpc>
                <a:spcPct val="90000"/>
              </a:lnSpc>
              <a:spcAft>
                <a:spcPts val="400"/>
              </a:spcAft>
              <a:buNone/>
            </a:pPr>
            <a:endParaRPr lang="en-US" sz="1700"/>
          </a:p>
          <a:p>
            <a:pPr marL="0" indent="0">
              <a:lnSpc>
                <a:spcPct val="90000"/>
              </a:lnSpc>
              <a:spcAft>
                <a:spcPts val="400"/>
              </a:spcAft>
              <a:buNone/>
            </a:pP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3572218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 lIns="91440" tIns="45720" rIns="91440" bIns="45720" numCol="1" anchor="t"/>
          <a:lstStyle/>
          <a:p>
            <a:r>
              <a:rPr lang="en-US">
                <a:latin typeface="Century Gothic"/>
              </a:rPr>
              <a:t>Des Moines Area MPO </a:t>
            </a:r>
            <a:r>
              <a:rPr lang="en-US" dirty="0">
                <a:latin typeface="Century Gothic"/>
              </a:rPr>
              <a:t>Contracts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304800" y="1123950"/>
            <a:ext cx="8229600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Contracts MPO holds were before creation of MIPA; staff’s intent was many of these contracts would move to MIPA eventually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entury Gothic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Timeline to move may be accelerating - </a:t>
            </a:r>
            <a:r>
              <a:rPr lang="en-US">
                <a:latin typeface="Century Gothic"/>
                <a:cs typeface="Times New Roman"/>
              </a:rPr>
              <a:t>MPO board in ongoing discussions about future of </a:t>
            </a:r>
            <a:r>
              <a:rPr lang="en-US" dirty="0">
                <a:latin typeface="Century Gothic"/>
                <a:cs typeface="Times New Roman"/>
              </a:rPr>
              <a:t>its </a:t>
            </a:r>
            <a:r>
              <a:rPr lang="en-US">
                <a:latin typeface="Century Gothic"/>
                <a:cs typeface="Times New Roman"/>
              </a:rPr>
              <a:t>contracts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Precipitated by potential Story County Housing Assistance contract in fall 2022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Special meeting on strategic direction on contracts on January 12th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Review of MPO strategic plan, 28E agreement, and other documents</a:t>
            </a:r>
            <a:endParaRPr lang="en-US" dirty="0">
              <a:latin typeface="Century 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37627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 lIns="91440" tIns="45720" rIns="91440" bIns="45720" numCol="1" anchor="t"/>
          <a:lstStyle/>
          <a:p>
            <a:r>
              <a:rPr lang="en-US">
                <a:latin typeface="Century Gothic"/>
              </a:rPr>
              <a:t>Des Moines Area MPO </a:t>
            </a:r>
            <a:r>
              <a:rPr lang="en-US" dirty="0">
                <a:latin typeface="Century Gothic"/>
              </a:rPr>
              <a:t>Contracts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304800" y="1123950"/>
            <a:ext cx="8229600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What is the Story County Housing Assistance Contract?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An RFP was sent out by Story County to implement a housing action plan that was a result of the County’s Housing </a:t>
            </a:r>
            <a:r>
              <a:rPr lang="en-US">
                <a:latin typeface="Century Gothic"/>
                <a:cs typeface="Times New Roman"/>
              </a:rPr>
              <a:t>Needs Assessment. </a:t>
            </a:r>
            <a:r>
              <a:rPr lang="en-US" dirty="0">
                <a:latin typeface="Century Gothic"/>
                <a:cs typeface="Times New Roman"/>
              </a:rPr>
              <a:t>The only response was from the MPO and a contract was awarded for $191,000 over a 3-year period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Discussion by the MPO board has centered around if the MPO or MIPA is the appropriate agency to fulfill this role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Century Gothic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MIPA would appear to be the better fit because: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Story County is a member government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There are synergies with the Story County Housing Trust that may be staffed by MIPA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Helps meet the requirements set forth by EDA, which will be discussed shortly</a:t>
            </a:r>
          </a:p>
        </p:txBody>
      </p:sp>
    </p:spTree>
    <p:extLst>
      <p:ext uri="{BB962C8B-B14F-4D97-AF65-F5344CB8AC3E}">
        <p14:creationId xmlns:p14="http://schemas.microsoft.com/office/powerpoint/2010/main" val="671053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 lIns="91440" tIns="45720" rIns="91440" bIns="45720" numCol="1" anchor="t"/>
          <a:lstStyle/>
          <a:p>
            <a:r>
              <a:rPr lang="en-US">
                <a:latin typeface="Century Gothic"/>
              </a:rPr>
              <a:t>Review of MIPA Purpose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222295" y="1007510"/>
            <a:ext cx="8229600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EDA-approved activities include: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Coordinating and implementing economic development activities in the District;</a:t>
            </a:r>
            <a:endParaRPr lang="en-US" dirty="0">
              <a:latin typeface="Century Gothic"/>
              <a:cs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Carrying out economic development research, planning, implementation and advisory functions identified in the CEDS; and</a:t>
            </a:r>
            <a:endParaRPr lang="en-US" dirty="0">
              <a:latin typeface="Century Gothic"/>
              <a:cs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Coordinating the development and implementation of the CEDS with other local, State, Federal and private organizations</a:t>
            </a:r>
            <a:endParaRPr lang="en-US" dirty="0">
              <a:latin typeface="Century Gothic"/>
              <a:cs typeface="Times New Rom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>
              <a:latin typeface="Century 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18865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 lIns="91440" tIns="45720" rIns="91440" bIns="45720" numCol="1" anchor="t"/>
          <a:lstStyle/>
          <a:p>
            <a:r>
              <a:rPr lang="en-US">
                <a:latin typeface="Century Gothic"/>
              </a:rPr>
              <a:t>Review of MIPA Purpose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209452" y="1200150"/>
            <a:ext cx="8229600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MIPA implementation of EDD-approved activities – what members get:</a:t>
            </a:r>
            <a:endParaRPr lang="en-US" dirty="0">
              <a:latin typeface="Century Gothic"/>
              <a:cs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Grant writing assistance and administration</a:t>
            </a:r>
            <a:endParaRPr lang="en-US" dirty="0">
              <a:latin typeface="Century Gothic"/>
              <a:cs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Technical assistance and consultation (~10 hours/member included)</a:t>
            </a:r>
            <a:endParaRPr lang="en-US" dirty="0">
              <a:latin typeface="Century Gothic"/>
              <a:cs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Opportunity to contract for more in-depth community development assistance</a:t>
            </a:r>
            <a:endParaRPr lang="en-US" dirty="0">
              <a:latin typeface="Century Gothic"/>
              <a:cs typeface="Times New Roman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Fee on top of membership dues to help ensure fairness in accessing limited MIPA staff resources</a:t>
            </a:r>
            <a:endParaRPr lang="en-US" dirty="0">
              <a:latin typeface="Century 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5870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 lIns="91440" tIns="45720" rIns="91440" bIns="45720" numCol="1" anchor="t"/>
          <a:lstStyle/>
          <a:p>
            <a:r>
              <a:rPr lang="en-US">
                <a:latin typeface="Century Gothic"/>
              </a:rPr>
              <a:t>Impact of MPO’s Decision on MIPA – Things to Consider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238760" y="1352550"/>
            <a:ext cx="8229600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Short-term:</a:t>
            </a:r>
            <a:endParaRPr lang="en-US" dirty="0">
              <a:latin typeface="Century Gothic"/>
              <a:cs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Is MIPA ready and able to take over contracts in FY 24 if </a:t>
            </a:r>
            <a:r>
              <a:rPr lang="en-US">
                <a:latin typeface="Century Gothic"/>
                <a:cs typeface="Times New Roman"/>
              </a:rPr>
              <a:t>MPO does not wish to continue?</a:t>
            </a:r>
            <a:endParaRPr lang="en-US" dirty="0">
              <a:latin typeface="Century Gothic"/>
              <a:cs typeface="Times New Roman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Particularly the housing trust funds and contracts with local governments for general planning assistance</a:t>
            </a:r>
            <a:endParaRPr lang="en-US" dirty="0">
              <a:latin typeface="Century Gothic"/>
              <a:cs typeface="Times New Roman"/>
            </a:endParaRP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What fits MIPA’s mission and what does not?</a:t>
            </a:r>
            <a:endParaRPr lang="en-US" dirty="0">
              <a:latin typeface="Century Gothic"/>
              <a:cs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If taking on additional contracts, could/should MIPA expand staff and/or contract with MPO for staff assistance?</a:t>
            </a:r>
            <a:endParaRPr lang="en-US" dirty="0">
              <a:latin typeface="Century Gothic"/>
              <a:cs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n-US" dirty="0">
              <a:latin typeface="Century Gothic"/>
              <a:cs typeface="Times New Roman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Long-term:</a:t>
            </a:r>
            <a:endParaRPr lang="en-US" dirty="0">
              <a:latin typeface="Century Gothic"/>
              <a:cs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Should MIPA one day not rely on the MPO for services?</a:t>
            </a:r>
            <a:endParaRPr lang="en-US" dirty="0">
              <a:latin typeface="Century Gothic"/>
              <a:cs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If so, how can MIPA grow to the point it is independent of the MPO?</a:t>
            </a:r>
            <a:endParaRPr lang="en-US" dirty="0">
              <a:latin typeface="Century 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9909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 lIns="91440" tIns="45720" rIns="91440" bIns="45720" numCol="1" anchor="t"/>
          <a:lstStyle/>
          <a:p>
            <a:r>
              <a:rPr lang="en-US" dirty="0">
                <a:latin typeface="Century Gothic"/>
              </a:rPr>
              <a:t>Impact of MPO’s Decision on MIPA – Things to Consider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238760" y="1352550"/>
            <a:ext cx="8229600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MIPA/MPO Relationship:  MIPA contracts with MPO for administrative assistance, office space/overhead, and supplemental planning assistance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MIPA Benefits: 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MIPA staff can focus on assisting MIPA members and let MPO staff deal with federal contracts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MIPA staff can bounce ideas off of MPO planners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Cost-savings for office space, benefits, etc.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MPO Benefits: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Revenue to help offset costs; keeps MPO dues down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Century Gothic"/>
                <a:cs typeface="Times New Roman"/>
              </a:rPr>
              <a:t>Additional experience for staff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n-US" dirty="0">
              <a:latin typeface="Century 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51712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4C3487-1048-4E08-9A31-51C1D24F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latin typeface="Century Gothic"/>
              </a:rPr>
              <a:t>Budget Development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277596-DC88-48B2-8058-ACF2F22B1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704AC3-50FE-4705-9D44-819138511027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43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 lIns="91440" tIns="45720" rIns="91440" bIns="45720" numCol="1" anchor="t"/>
          <a:lstStyle/>
          <a:p>
            <a:r>
              <a:rPr lang="en-US">
                <a:latin typeface="Century Gothic"/>
              </a:rPr>
              <a:t>FY 2024 Budget Development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304800" y="895350"/>
            <a:ext cx="8229600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Anticipated Costs (TBD, was $175,000 in FY 23)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Salary and Benefits for MIPA staff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Indirect costs for MIPA staff (part of MPO contract)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Additional admin and planning staff support from MPO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>
              <a:latin typeface="Century Gothic"/>
              <a:cs typeface="Times New Rom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>
              <a:latin typeface="Century Gothic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Anticipated Revenue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EDD Partnership Program grant: $70,000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Membership Dues: $70,000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i="1">
                <a:latin typeface="Century Gothic"/>
                <a:cs typeface="Times New Roman"/>
              </a:rPr>
              <a:t>Note any overage collected beyond $70,000 would be placed in reserve funds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>
              <a:latin typeface="Century Gothic"/>
              <a:cs typeface="Times New Rom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Contracts/grants (TBD, was $35,000 in FY 23)</a:t>
            </a:r>
          </a:p>
        </p:txBody>
      </p:sp>
    </p:spTree>
    <p:extLst>
      <p:ext uri="{BB962C8B-B14F-4D97-AF65-F5344CB8AC3E}">
        <p14:creationId xmlns:p14="http://schemas.microsoft.com/office/powerpoint/2010/main" val="1253036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 lIns="91440" tIns="45720" rIns="91440" bIns="45720" numCol="1" anchor="t"/>
          <a:lstStyle/>
          <a:p>
            <a:r>
              <a:rPr lang="en-US">
                <a:latin typeface="Century Gothic"/>
              </a:rPr>
              <a:t>FY 2024 Budget Development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304800" y="895350"/>
            <a:ext cx="8229600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Items for discussion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Assessment rate - $0.15/capita yields ~$121,300 assuming membership stays the same as today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MPO contract situation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What, if any, contracts currently with MPO come to MIPA?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Does MIPA contract with MPO grow accordingly to staff these?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Does MIPA add staff outside MPO contract?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Century Gothic"/>
                <a:cs typeface="Times New Roman"/>
              </a:rPr>
              <a:t>Any other budget needs?</a:t>
            </a:r>
          </a:p>
        </p:txBody>
      </p:sp>
    </p:spTree>
    <p:extLst>
      <p:ext uri="{BB962C8B-B14F-4D97-AF65-F5344CB8AC3E}">
        <p14:creationId xmlns:p14="http://schemas.microsoft.com/office/powerpoint/2010/main" val="2019339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4C3487-1048-4E08-9A31-51C1D24F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Upcoming meeting</a:t>
            </a:r>
          </a:p>
        </p:txBody>
      </p:sp>
    </p:spTree>
    <p:extLst>
      <p:ext uri="{BB962C8B-B14F-4D97-AF65-F5344CB8AC3E}">
        <p14:creationId xmlns:p14="http://schemas.microsoft.com/office/powerpoint/2010/main" val="1831923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192AF-E930-490D-8189-9CD3D53D5CB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94360" y="885825"/>
            <a:ext cx="8009128" cy="1851037"/>
          </a:xfrm>
        </p:spPr>
        <p:txBody>
          <a:bodyPr numCol="1" spcCol="548640"/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100"/>
              <a:t>February 24</a:t>
            </a:r>
            <a:r>
              <a:rPr lang="en-US" sz="2100" baseline="30000"/>
              <a:t>th</a:t>
            </a:r>
            <a:r>
              <a:rPr lang="en-US" sz="2100"/>
              <a:t> </a:t>
            </a:r>
            <a:r>
              <a:rPr lang="en-US" sz="2100" dirty="0"/>
              <a:t>10:00 AM</a:t>
            </a:r>
            <a:endParaRPr lang="en-US" sz="21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A6C81-0175-4F37-B5C0-F2A1DF049D9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3400" y="276850"/>
            <a:ext cx="5791200" cy="381000"/>
          </a:xfrm>
        </p:spPr>
        <p:txBody>
          <a:bodyPr/>
          <a:lstStyle/>
          <a:p>
            <a:r>
              <a:rPr lang="en-US"/>
              <a:t>Upcoming Meeting Dates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7716FD5-7E3F-4486-986E-FF6513683B00}"/>
              </a:ext>
            </a:extLst>
          </p:cNvPr>
          <p:cNvSpPr txBox="1">
            <a:spLocks/>
          </p:cNvSpPr>
          <p:nvPr/>
        </p:nvSpPr>
        <p:spPr>
          <a:xfrm>
            <a:off x="914401" y="4476750"/>
            <a:ext cx="2175764" cy="332734"/>
          </a:xfrm>
          <a:prstGeom prst="rect">
            <a:avLst/>
          </a:prstGeom>
        </p:spPr>
        <p:txBody>
          <a:bodyPr numCol="1" spcCol="27432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buNone/>
            </a:pPr>
            <a:r>
              <a:rPr lang="en-US" sz="900" b="1">
                <a:solidFill>
                  <a:prstClr val="white"/>
                </a:solidFill>
                <a:latin typeface="Century Gothic" panose="020B0502020202020204" pitchFamily="34" charset="0"/>
              </a:rPr>
              <a:t>City of Adel</a:t>
            </a:r>
            <a:br>
              <a:rPr lang="en-US" sz="900" b="1">
                <a:solidFill>
                  <a:prstClr val="white"/>
                </a:solidFill>
                <a:latin typeface="Century Gothic" panose="020B0502020202020204" pitchFamily="34" charset="0"/>
              </a:rPr>
            </a:br>
            <a:r>
              <a:rPr lang="en-US" sz="900" b="1">
                <a:solidFill>
                  <a:prstClr val="white"/>
                </a:solidFill>
                <a:latin typeface="Century Gothic" panose="020B0502020202020204" pitchFamily="34" charset="0"/>
              </a:rPr>
              <a:t>Dallas County</a:t>
            </a:r>
          </a:p>
        </p:txBody>
      </p:sp>
    </p:spTree>
    <p:extLst>
      <p:ext uri="{BB962C8B-B14F-4D97-AF65-F5344CB8AC3E}">
        <p14:creationId xmlns:p14="http://schemas.microsoft.com/office/powerpoint/2010/main" val="4131662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4C3487-1048-4E08-9A31-51C1D24F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business</a:t>
            </a:r>
          </a:p>
        </p:txBody>
      </p:sp>
    </p:spTree>
    <p:extLst>
      <p:ext uri="{BB962C8B-B14F-4D97-AF65-F5344CB8AC3E}">
        <p14:creationId xmlns:p14="http://schemas.microsoft.com/office/powerpoint/2010/main" val="1042108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4C3487-1048-4E08-9A31-51C1D24F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adjournment</a:t>
            </a:r>
          </a:p>
        </p:txBody>
      </p:sp>
    </p:spTree>
    <p:extLst>
      <p:ext uri="{BB962C8B-B14F-4D97-AF65-F5344CB8AC3E}">
        <p14:creationId xmlns:p14="http://schemas.microsoft.com/office/powerpoint/2010/main" val="1173288015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821ed4-e597-41e4-9123-e3501b33fb0a">
      <Terms xmlns="http://schemas.microsoft.com/office/infopath/2007/PartnerControls"/>
    </lcf76f155ced4ddcb4097134ff3c332f>
    <TaxCatchAll xmlns="50474743-5ca1-4073-bcea-b07fff90687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DA1CA9B0E4EE49AE22A5CF2730F858" ma:contentTypeVersion="12" ma:contentTypeDescription="Create a new document." ma:contentTypeScope="" ma:versionID="23cf7de2ff9d6aab3626ae24523a92b8">
  <xsd:schema xmlns:xsd="http://www.w3.org/2001/XMLSchema" xmlns:xs="http://www.w3.org/2001/XMLSchema" xmlns:p="http://schemas.microsoft.com/office/2006/metadata/properties" xmlns:ns2="50474743-5ca1-4073-bcea-b07fff906872" xmlns:ns3="6c821ed4-e597-41e4-9123-e3501b33fb0a" targetNamespace="http://schemas.microsoft.com/office/2006/metadata/properties" ma:root="true" ma:fieldsID="d88dd1833f0e28408d9673b36c8a148c" ns2:_="" ns3:_="">
    <xsd:import namespace="50474743-5ca1-4073-bcea-b07fff906872"/>
    <xsd:import namespace="6c821ed4-e597-41e4-9123-e3501b33fb0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74743-5ca1-4073-bcea-b07fff90687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86fdb5f-d0ea-429e-bfcc-9f28bab70686}" ma:internalName="TaxCatchAll" ma:showField="CatchAllData" ma:web="50474743-5ca1-4073-bcea-b07fff9068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821ed4-e597-41e4-9123-e3501b33fb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c32d598-608a-40a2-a1c5-b7c2888a98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A6BEFE-209A-40AE-8834-38701A2C43C2}">
  <ds:schemaRefs>
    <ds:schemaRef ds:uri="50474743-5ca1-4073-bcea-b07fff906872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6c821ed4-e597-41e4-9123-e3501b33fb0a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31A9248-6EC4-43A1-A486-5FD59AB457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9430CB-2D0B-47EF-86C0-91786802D409}">
  <ds:schemaRefs>
    <ds:schemaRef ds:uri="50474743-5ca1-4073-bcea-b07fff906872"/>
    <ds:schemaRef ds:uri="6c821ed4-e597-41e4-9123-e3501b33fb0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881</Words>
  <Application>Microsoft Office PowerPoint</Application>
  <PresentationFormat>On-screen Show (16:9)</PresentationFormat>
  <Paragraphs>113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Arial</vt:lpstr>
      <vt:lpstr>Calibri</vt:lpstr>
      <vt:lpstr>Calibri Light</vt:lpstr>
      <vt:lpstr>Century Gothic</vt:lpstr>
      <vt:lpstr>2_Custom Design</vt:lpstr>
      <vt:lpstr>3_Custom Design</vt:lpstr>
      <vt:lpstr>Custom Design</vt:lpstr>
      <vt:lpstr>4_Custom Design</vt:lpstr>
      <vt:lpstr>6_Custom Design</vt:lpstr>
      <vt:lpstr>7_Custom Design</vt:lpstr>
      <vt:lpstr>5_Custom Design</vt:lpstr>
      <vt:lpstr>8_Custom Design</vt:lpstr>
      <vt:lpstr>Executive Committee</vt:lpstr>
      <vt:lpstr>agenda</vt:lpstr>
      <vt:lpstr>PowerPoint Presentation</vt:lpstr>
      <vt:lpstr>MINUTES</vt:lpstr>
      <vt:lpstr>MPO Invoice</vt:lpstr>
      <vt:lpstr>PowerPoint Presentation</vt:lpstr>
      <vt:lpstr>PowerPoint Presentation</vt:lpstr>
      <vt:lpstr>MIPA Update</vt:lpstr>
      <vt:lpstr>Contracts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Budget Development</vt:lpstr>
      <vt:lpstr>PowerPoint Presentation</vt:lpstr>
      <vt:lpstr>PowerPoint Presentation</vt:lpstr>
      <vt:lpstr>Upcoming meeting</vt:lpstr>
      <vt:lpstr>PowerPoint Presentation</vt:lpstr>
      <vt:lpstr>Other business</vt:lpstr>
      <vt:lpstr>adjournment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Sreyoshi Chakraborty</dc:creator>
  <cp:lastModifiedBy>Andrew Collings</cp:lastModifiedBy>
  <cp:revision>1</cp:revision>
  <cp:lastPrinted>2021-06-29T16:06:21Z</cp:lastPrinted>
  <dcterms:created xsi:type="dcterms:W3CDTF">2020-12-02T21:38:09Z</dcterms:created>
  <dcterms:modified xsi:type="dcterms:W3CDTF">2023-01-26T22:21:45Z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0x010100FADA1CA9B0E4EE49AE22A5CF2730F858</vt:lpwstr>
  </property>
  <property fmtid="{D5CDD505-2E9C-101B-9397-08002B2CF9AE}" pid="3" name="MediaServiceImageTags">
    <vt:lpwstr/>
  </property>
</Properties>
</file>