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34.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 id="2147484017" r:id="rId12"/>
    <p:sldMasterId id="2147484029" r:id="rId13"/>
  </p:sldMasterIdLst>
  <p:notesMasterIdLst>
    <p:notesMasterId r:id="rId56"/>
  </p:notesMasterIdLst>
  <p:handoutMasterIdLst>
    <p:handoutMasterId r:id="rId57"/>
  </p:handoutMasterIdLst>
  <p:sldIdLst>
    <p:sldId id="1914" r:id="rId14"/>
    <p:sldId id="2145705165" r:id="rId15"/>
    <p:sldId id="256" r:id="rId16"/>
    <p:sldId id="257" r:id="rId17"/>
    <p:sldId id="258" r:id="rId18"/>
    <p:sldId id="259" r:id="rId19"/>
    <p:sldId id="260" r:id="rId20"/>
    <p:sldId id="261" r:id="rId21"/>
    <p:sldId id="262" r:id="rId22"/>
    <p:sldId id="263" r:id="rId23"/>
    <p:sldId id="264" r:id="rId24"/>
    <p:sldId id="265" r:id="rId25"/>
    <p:sldId id="266" r:id="rId26"/>
    <p:sldId id="273" r:id="rId27"/>
    <p:sldId id="2145705263" r:id="rId28"/>
    <p:sldId id="2145705264" r:id="rId29"/>
    <p:sldId id="2145705265" r:id="rId30"/>
    <p:sldId id="268" r:id="rId31"/>
    <p:sldId id="2145705266" r:id="rId32"/>
    <p:sldId id="274" r:id="rId33"/>
    <p:sldId id="275" r:id="rId34"/>
    <p:sldId id="276" r:id="rId35"/>
    <p:sldId id="269" r:id="rId36"/>
    <p:sldId id="270" r:id="rId37"/>
    <p:sldId id="271" r:id="rId38"/>
    <p:sldId id="272" r:id="rId39"/>
    <p:sldId id="277" r:id="rId40"/>
    <p:sldId id="2145705240" r:id="rId41"/>
    <p:sldId id="2145705251" r:id="rId42"/>
    <p:sldId id="2145705254" r:id="rId43"/>
    <p:sldId id="2145705255" r:id="rId44"/>
    <p:sldId id="2145705256" r:id="rId45"/>
    <p:sldId id="2145705257" r:id="rId46"/>
    <p:sldId id="2145705258" r:id="rId47"/>
    <p:sldId id="2145705252" r:id="rId48"/>
    <p:sldId id="2145705253" r:id="rId49"/>
    <p:sldId id="2145705246" r:id="rId50"/>
    <p:sldId id="2145705247" r:id="rId51"/>
    <p:sldId id="2145705267" r:id="rId52"/>
    <p:sldId id="2145705269" r:id="rId53"/>
    <p:sldId id="2145705268" r:id="rId54"/>
    <p:sldId id="2145705262" r:id="rId55"/>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56"/>
            <p14:sldId id="257"/>
            <p14:sldId id="258"/>
            <p14:sldId id="259"/>
            <p14:sldId id="260"/>
            <p14:sldId id="261"/>
            <p14:sldId id="262"/>
            <p14:sldId id="263"/>
            <p14:sldId id="264"/>
            <p14:sldId id="265"/>
            <p14:sldId id="266"/>
            <p14:sldId id="273"/>
            <p14:sldId id="2145705263"/>
            <p14:sldId id="2145705264"/>
            <p14:sldId id="2145705265"/>
            <p14:sldId id="268"/>
            <p14:sldId id="2145705266"/>
            <p14:sldId id="274"/>
            <p14:sldId id="275"/>
            <p14:sldId id="276"/>
            <p14:sldId id="269"/>
            <p14:sldId id="270"/>
            <p14:sldId id="271"/>
            <p14:sldId id="272"/>
            <p14:sldId id="277"/>
            <p14:sldId id="2145705240"/>
            <p14:sldId id="2145705251"/>
            <p14:sldId id="2145705254"/>
            <p14:sldId id="2145705255"/>
            <p14:sldId id="2145705256"/>
            <p14:sldId id="2145705257"/>
            <p14:sldId id="2145705258"/>
            <p14:sldId id="2145705252"/>
            <p14:sldId id="2145705253"/>
            <p14:sldId id="2145705246"/>
            <p14:sldId id="2145705247"/>
            <p14:sldId id="2145705267"/>
            <p14:sldId id="2145705269"/>
            <p14:sldId id="2145705268"/>
            <p14:sldId id="2145705262"/>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635B"/>
    <a:srgbClr val="77ADA4"/>
    <a:srgbClr val="414042"/>
    <a:srgbClr val="F49E1E"/>
    <a:srgbClr val="CAE8DE"/>
    <a:srgbClr val="FFED96"/>
    <a:srgbClr val="654C6E"/>
    <a:srgbClr val="00CC00"/>
    <a:srgbClr val="B43E1F"/>
    <a:srgbClr val="8D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126" y="108"/>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1.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microsoft.com/office/2016/11/relationships/changesInfo" Target="changesInfos/changesInfo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9.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commentAuthors" Target="commentAuthors.xml"/><Relationship Id="rId5" Type="http://schemas.openxmlformats.org/officeDocument/2006/relationships/slideMaster" Target="slideMasters/slideMaster3.xml"/><Relationship Id="rId61" Type="http://schemas.openxmlformats.org/officeDocument/2006/relationships/theme" Target="theme/theme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notesMaster" Target="notesMasters/notesMaster1.xml"/><Relationship Id="rId8" Type="http://schemas.openxmlformats.org/officeDocument/2006/relationships/slideMaster" Target="slideMasters/slideMaster6.xml"/><Relationship Id="rId51" Type="http://schemas.openxmlformats.org/officeDocument/2006/relationships/slide" Target="slides/slide38.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presProps" Target="presProp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handoutMaster" Target="handoutMasters/handoutMaster1.xml"/><Relationship Id="rId10" Type="http://schemas.openxmlformats.org/officeDocument/2006/relationships/slideMaster" Target="slideMasters/slideMaster8.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Master" Target="slideMasters/slideMaster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F6C761D3-C4C9-44D2-AEF2-2B2303D86A35}"/>
    <pc:docChg chg="undo custSel addSld delSld modSld modSection">
      <pc:chgData name="Andrew Collings" userId="0f84cdc6-c606-46cb-9c21-9a360095f536" providerId="ADAL" clId="{F6C761D3-C4C9-44D2-AEF2-2B2303D86A35}" dt="2024-06-24T15:26:38.127" v="724" actId="255"/>
      <pc:docMkLst>
        <pc:docMk/>
      </pc:docMkLst>
      <pc:sldChg chg="add del">
        <pc:chgData name="Andrew Collings" userId="0f84cdc6-c606-46cb-9c21-9a360095f536" providerId="ADAL" clId="{F6C761D3-C4C9-44D2-AEF2-2B2303D86A35}" dt="2024-06-21T20:13:42.626" v="111" actId="2696"/>
        <pc:sldMkLst>
          <pc:docMk/>
          <pc:sldMk cId="0" sldId="256"/>
        </pc:sldMkLst>
      </pc:sldChg>
      <pc:sldChg chg="add del">
        <pc:chgData name="Andrew Collings" userId="0f84cdc6-c606-46cb-9c21-9a360095f536" providerId="ADAL" clId="{F6C761D3-C4C9-44D2-AEF2-2B2303D86A35}" dt="2024-06-21T20:13:42.626" v="111" actId="2696"/>
        <pc:sldMkLst>
          <pc:docMk/>
          <pc:sldMk cId="0" sldId="257"/>
        </pc:sldMkLst>
      </pc:sldChg>
      <pc:sldChg chg="add del">
        <pc:chgData name="Andrew Collings" userId="0f84cdc6-c606-46cb-9c21-9a360095f536" providerId="ADAL" clId="{F6C761D3-C4C9-44D2-AEF2-2B2303D86A35}" dt="2024-06-21T20:13:42.626" v="111" actId="2696"/>
        <pc:sldMkLst>
          <pc:docMk/>
          <pc:sldMk cId="0" sldId="258"/>
        </pc:sldMkLst>
      </pc:sldChg>
      <pc:sldChg chg="add del">
        <pc:chgData name="Andrew Collings" userId="0f84cdc6-c606-46cb-9c21-9a360095f536" providerId="ADAL" clId="{F6C761D3-C4C9-44D2-AEF2-2B2303D86A35}" dt="2024-06-21T20:13:42.626" v="111" actId="2696"/>
        <pc:sldMkLst>
          <pc:docMk/>
          <pc:sldMk cId="0" sldId="259"/>
        </pc:sldMkLst>
      </pc:sldChg>
      <pc:sldChg chg="add del">
        <pc:chgData name="Andrew Collings" userId="0f84cdc6-c606-46cb-9c21-9a360095f536" providerId="ADAL" clId="{F6C761D3-C4C9-44D2-AEF2-2B2303D86A35}" dt="2024-06-21T20:13:42.626" v="111" actId="2696"/>
        <pc:sldMkLst>
          <pc:docMk/>
          <pc:sldMk cId="0" sldId="260"/>
        </pc:sldMkLst>
      </pc:sldChg>
      <pc:sldChg chg="add del">
        <pc:chgData name="Andrew Collings" userId="0f84cdc6-c606-46cb-9c21-9a360095f536" providerId="ADAL" clId="{F6C761D3-C4C9-44D2-AEF2-2B2303D86A35}" dt="2024-06-21T20:13:42.626" v="111" actId="2696"/>
        <pc:sldMkLst>
          <pc:docMk/>
          <pc:sldMk cId="0" sldId="261"/>
        </pc:sldMkLst>
      </pc:sldChg>
      <pc:sldChg chg="add del">
        <pc:chgData name="Andrew Collings" userId="0f84cdc6-c606-46cb-9c21-9a360095f536" providerId="ADAL" clId="{F6C761D3-C4C9-44D2-AEF2-2B2303D86A35}" dt="2024-06-21T20:13:42.626" v="111" actId="2696"/>
        <pc:sldMkLst>
          <pc:docMk/>
          <pc:sldMk cId="0" sldId="262"/>
        </pc:sldMkLst>
      </pc:sldChg>
      <pc:sldChg chg="add del">
        <pc:chgData name="Andrew Collings" userId="0f84cdc6-c606-46cb-9c21-9a360095f536" providerId="ADAL" clId="{F6C761D3-C4C9-44D2-AEF2-2B2303D86A35}" dt="2024-06-21T20:13:42.626" v="111" actId="2696"/>
        <pc:sldMkLst>
          <pc:docMk/>
          <pc:sldMk cId="0" sldId="263"/>
        </pc:sldMkLst>
      </pc:sldChg>
      <pc:sldChg chg="add del">
        <pc:chgData name="Andrew Collings" userId="0f84cdc6-c606-46cb-9c21-9a360095f536" providerId="ADAL" clId="{F6C761D3-C4C9-44D2-AEF2-2B2303D86A35}" dt="2024-06-21T20:13:42.626" v="111" actId="2696"/>
        <pc:sldMkLst>
          <pc:docMk/>
          <pc:sldMk cId="0" sldId="264"/>
        </pc:sldMkLst>
      </pc:sldChg>
      <pc:sldChg chg="add del">
        <pc:chgData name="Andrew Collings" userId="0f84cdc6-c606-46cb-9c21-9a360095f536" providerId="ADAL" clId="{F6C761D3-C4C9-44D2-AEF2-2B2303D86A35}" dt="2024-06-21T20:13:42.626" v="111" actId="2696"/>
        <pc:sldMkLst>
          <pc:docMk/>
          <pc:sldMk cId="0" sldId="265"/>
        </pc:sldMkLst>
      </pc:sldChg>
      <pc:sldChg chg="add del">
        <pc:chgData name="Andrew Collings" userId="0f84cdc6-c606-46cb-9c21-9a360095f536" providerId="ADAL" clId="{F6C761D3-C4C9-44D2-AEF2-2B2303D86A35}" dt="2024-06-21T20:13:42.626" v="111" actId="2696"/>
        <pc:sldMkLst>
          <pc:docMk/>
          <pc:sldMk cId="0" sldId="266"/>
        </pc:sldMkLst>
      </pc:sldChg>
      <pc:sldChg chg="del">
        <pc:chgData name="Andrew Collings" userId="0f84cdc6-c606-46cb-9c21-9a360095f536" providerId="ADAL" clId="{F6C761D3-C4C9-44D2-AEF2-2B2303D86A35}" dt="2024-06-21T20:13:11.345" v="110"/>
        <pc:sldMkLst>
          <pc:docMk/>
          <pc:sldMk cId="3017839302" sldId="268"/>
        </pc:sldMkLst>
      </pc:sldChg>
      <pc:sldChg chg="del">
        <pc:chgData name="Andrew Collings" userId="0f84cdc6-c606-46cb-9c21-9a360095f536" providerId="ADAL" clId="{F6C761D3-C4C9-44D2-AEF2-2B2303D86A35}" dt="2024-06-21T20:13:11.345" v="110"/>
        <pc:sldMkLst>
          <pc:docMk/>
          <pc:sldMk cId="3007793329" sldId="269"/>
        </pc:sldMkLst>
      </pc:sldChg>
      <pc:sldChg chg="modSp del mod">
        <pc:chgData name="Andrew Collings" userId="0f84cdc6-c606-46cb-9c21-9a360095f536" providerId="ADAL" clId="{F6C761D3-C4C9-44D2-AEF2-2B2303D86A35}" dt="2024-06-24T15:26:38.127" v="724" actId="255"/>
        <pc:sldMkLst>
          <pc:docMk/>
          <pc:sldMk cId="691330763" sldId="270"/>
        </pc:sldMkLst>
        <pc:spChg chg="mod">
          <ac:chgData name="Andrew Collings" userId="0f84cdc6-c606-46cb-9c21-9a360095f536" providerId="ADAL" clId="{F6C761D3-C4C9-44D2-AEF2-2B2303D86A35}" dt="2024-06-24T15:26:38.127" v="724" actId="255"/>
          <ac:spMkLst>
            <pc:docMk/>
            <pc:sldMk cId="691330763" sldId="270"/>
            <ac:spMk id="3" creationId="{6BC0D866-1D70-0A72-325E-91DF0AC3BD6B}"/>
          </ac:spMkLst>
        </pc:spChg>
      </pc:sldChg>
      <pc:sldChg chg="del">
        <pc:chgData name="Andrew Collings" userId="0f84cdc6-c606-46cb-9c21-9a360095f536" providerId="ADAL" clId="{F6C761D3-C4C9-44D2-AEF2-2B2303D86A35}" dt="2024-06-21T20:13:11.345" v="110"/>
        <pc:sldMkLst>
          <pc:docMk/>
          <pc:sldMk cId="594961232" sldId="271"/>
        </pc:sldMkLst>
      </pc:sldChg>
      <pc:sldChg chg="del">
        <pc:chgData name="Andrew Collings" userId="0f84cdc6-c606-46cb-9c21-9a360095f536" providerId="ADAL" clId="{F6C761D3-C4C9-44D2-AEF2-2B2303D86A35}" dt="2024-06-21T20:13:11.345" v="110"/>
        <pc:sldMkLst>
          <pc:docMk/>
          <pc:sldMk cId="902439323" sldId="272"/>
        </pc:sldMkLst>
      </pc:sldChg>
      <pc:sldChg chg="del">
        <pc:chgData name="Andrew Collings" userId="0f84cdc6-c606-46cb-9c21-9a360095f536" providerId="ADAL" clId="{F6C761D3-C4C9-44D2-AEF2-2B2303D86A35}" dt="2024-06-21T20:13:11.345" v="110"/>
        <pc:sldMkLst>
          <pc:docMk/>
          <pc:sldMk cId="3016770748" sldId="273"/>
        </pc:sldMkLst>
      </pc:sldChg>
      <pc:sldChg chg="del">
        <pc:chgData name="Andrew Collings" userId="0f84cdc6-c606-46cb-9c21-9a360095f536" providerId="ADAL" clId="{F6C761D3-C4C9-44D2-AEF2-2B2303D86A35}" dt="2024-06-21T20:13:11.345" v="110"/>
        <pc:sldMkLst>
          <pc:docMk/>
          <pc:sldMk cId="2112306924" sldId="274"/>
        </pc:sldMkLst>
      </pc:sldChg>
      <pc:sldChg chg="del">
        <pc:chgData name="Andrew Collings" userId="0f84cdc6-c606-46cb-9c21-9a360095f536" providerId="ADAL" clId="{F6C761D3-C4C9-44D2-AEF2-2B2303D86A35}" dt="2024-06-21T20:13:11.345" v="110"/>
        <pc:sldMkLst>
          <pc:docMk/>
          <pc:sldMk cId="1883380543" sldId="275"/>
        </pc:sldMkLst>
      </pc:sldChg>
      <pc:sldChg chg="del">
        <pc:chgData name="Andrew Collings" userId="0f84cdc6-c606-46cb-9c21-9a360095f536" providerId="ADAL" clId="{F6C761D3-C4C9-44D2-AEF2-2B2303D86A35}" dt="2024-06-21T20:13:11.345" v="110"/>
        <pc:sldMkLst>
          <pc:docMk/>
          <pc:sldMk cId="162313634" sldId="276"/>
        </pc:sldMkLst>
      </pc:sldChg>
      <pc:sldChg chg="del">
        <pc:chgData name="Andrew Collings" userId="0f84cdc6-c606-46cb-9c21-9a360095f536" providerId="ADAL" clId="{F6C761D3-C4C9-44D2-AEF2-2B2303D86A35}" dt="2024-06-21T20:13:11.345" v="110"/>
        <pc:sldMkLst>
          <pc:docMk/>
          <pc:sldMk cId="3100189607" sldId="277"/>
        </pc:sldMkLst>
      </pc:sldChg>
      <pc:sldChg chg="modSp mod">
        <pc:chgData name="Andrew Collings" userId="0f84cdc6-c606-46cb-9c21-9a360095f536" providerId="ADAL" clId="{F6C761D3-C4C9-44D2-AEF2-2B2303D86A35}" dt="2024-06-21T19:58:47.296" v="36" actId="20577"/>
        <pc:sldMkLst>
          <pc:docMk/>
          <pc:sldMk cId="897020560" sldId="1914"/>
        </pc:sldMkLst>
        <pc:spChg chg="mod">
          <ac:chgData name="Andrew Collings" userId="0f84cdc6-c606-46cb-9c21-9a360095f536" providerId="ADAL" clId="{F6C761D3-C4C9-44D2-AEF2-2B2303D86A35}" dt="2024-06-21T19:58:31.500" v="18" actId="20577"/>
          <ac:spMkLst>
            <pc:docMk/>
            <pc:sldMk cId="897020560" sldId="1914"/>
            <ac:spMk id="2" creationId="{1FC603BE-9E80-4DFD-AE77-BB7937049706}"/>
          </ac:spMkLst>
        </pc:spChg>
        <pc:spChg chg="mod">
          <ac:chgData name="Andrew Collings" userId="0f84cdc6-c606-46cb-9c21-9a360095f536" providerId="ADAL" clId="{F6C761D3-C4C9-44D2-AEF2-2B2303D86A35}" dt="2024-06-21T19:58:47.296" v="36" actId="20577"/>
          <ac:spMkLst>
            <pc:docMk/>
            <pc:sldMk cId="897020560" sldId="1914"/>
            <ac:spMk id="4" creationId="{B8FB94D8-EDEF-4486-A0C9-F494E70B2B9B}"/>
          </ac:spMkLst>
        </pc:spChg>
      </pc:sldChg>
      <pc:sldChg chg="del">
        <pc:chgData name="Andrew Collings" userId="0f84cdc6-c606-46cb-9c21-9a360095f536" providerId="ADAL" clId="{F6C761D3-C4C9-44D2-AEF2-2B2303D86A35}" dt="2024-06-21T20:21:06.116" v="150" actId="2696"/>
        <pc:sldMkLst>
          <pc:docMk/>
          <pc:sldMk cId="3006853043" sldId="2183"/>
        </pc:sldMkLst>
      </pc:sldChg>
      <pc:sldChg chg="modSp mod">
        <pc:chgData name="Andrew Collings" userId="0f84cdc6-c606-46cb-9c21-9a360095f536" providerId="ADAL" clId="{F6C761D3-C4C9-44D2-AEF2-2B2303D86A35}" dt="2024-06-21T20:04:54.695" v="107" actId="255"/>
        <pc:sldMkLst>
          <pc:docMk/>
          <pc:sldMk cId="649967342" sldId="2145705165"/>
        </pc:sldMkLst>
        <pc:spChg chg="mod">
          <ac:chgData name="Andrew Collings" userId="0f84cdc6-c606-46cb-9c21-9a360095f536" providerId="ADAL" clId="{F6C761D3-C4C9-44D2-AEF2-2B2303D86A35}" dt="2024-06-21T20:04:54.695" v="107" actId="255"/>
          <ac:spMkLst>
            <pc:docMk/>
            <pc:sldMk cId="649967342" sldId="2145705165"/>
            <ac:spMk id="6" creationId="{897A7A0D-D3DB-431A-A92B-9D4788B9D125}"/>
          </ac:spMkLst>
        </pc:spChg>
        <pc:spChg chg="mod">
          <ac:chgData name="Andrew Collings" userId="0f84cdc6-c606-46cb-9c21-9a360095f536" providerId="ADAL" clId="{F6C761D3-C4C9-44D2-AEF2-2B2303D86A35}" dt="2024-06-21T19:58:43.803" v="34" actId="20577"/>
          <ac:spMkLst>
            <pc:docMk/>
            <pc:sldMk cId="649967342" sldId="2145705165"/>
            <ac:spMk id="7" creationId="{A9444CB1-977C-456C-B903-E0FAA88B1385}"/>
          </ac:spMkLst>
        </pc:spChg>
      </pc:sldChg>
      <pc:sldChg chg="del">
        <pc:chgData name="Andrew Collings" userId="0f84cdc6-c606-46cb-9c21-9a360095f536" providerId="ADAL" clId="{F6C761D3-C4C9-44D2-AEF2-2B2303D86A35}" dt="2024-06-21T20:23:02.086" v="151" actId="2696"/>
        <pc:sldMkLst>
          <pc:docMk/>
          <pc:sldMk cId="952414789" sldId="2145705206"/>
        </pc:sldMkLst>
      </pc:sldChg>
      <pc:sldChg chg="del">
        <pc:chgData name="Andrew Collings" userId="0f84cdc6-c606-46cb-9c21-9a360095f536" providerId="ADAL" clId="{F6C761D3-C4C9-44D2-AEF2-2B2303D86A35}" dt="2024-06-21T20:21:06.116" v="150" actId="2696"/>
        <pc:sldMkLst>
          <pc:docMk/>
          <pc:sldMk cId="2457775113" sldId="2145705241"/>
        </pc:sldMkLst>
      </pc:sldChg>
      <pc:sldChg chg="modSp mod">
        <pc:chgData name="Andrew Collings" userId="0f84cdc6-c606-46cb-9c21-9a360095f536" providerId="ADAL" clId="{F6C761D3-C4C9-44D2-AEF2-2B2303D86A35}" dt="2024-06-24T15:01:35.453" v="438" actId="20577"/>
        <pc:sldMkLst>
          <pc:docMk/>
          <pc:sldMk cId="372645148" sldId="2145705246"/>
        </pc:sldMkLst>
        <pc:spChg chg="mod">
          <ac:chgData name="Andrew Collings" userId="0f84cdc6-c606-46cb-9c21-9a360095f536" providerId="ADAL" clId="{F6C761D3-C4C9-44D2-AEF2-2B2303D86A35}" dt="2024-06-24T15:01:35.453" v="438" actId="20577"/>
          <ac:spMkLst>
            <pc:docMk/>
            <pc:sldMk cId="372645148" sldId="2145705246"/>
            <ac:spMk id="2" creationId="{1D394050-94F4-2470-7C0F-93D39B60D332}"/>
          </ac:spMkLst>
        </pc:spChg>
      </pc:sldChg>
      <pc:sldChg chg="addSp delSp modSp mod">
        <pc:chgData name="Andrew Collings" userId="0f84cdc6-c606-46cb-9c21-9a360095f536" providerId="ADAL" clId="{F6C761D3-C4C9-44D2-AEF2-2B2303D86A35}" dt="2024-06-24T14:44:17.496" v="320" actId="14826"/>
        <pc:sldMkLst>
          <pc:docMk/>
          <pc:sldMk cId="989279610" sldId="2145705254"/>
        </pc:sldMkLst>
        <pc:spChg chg="del">
          <ac:chgData name="Andrew Collings" userId="0f84cdc6-c606-46cb-9c21-9a360095f536" providerId="ADAL" clId="{F6C761D3-C4C9-44D2-AEF2-2B2303D86A35}" dt="2024-06-24T14:43:43.940" v="319" actId="478"/>
          <ac:spMkLst>
            <pc:docMk/>
            <pc:sldMk cId="989279610" sldId="2145705254"/>
            <ac:spMk id="3" creationId="{E8533469-A664-F9DE-D039-70A4EEB3DECF}"/>
          </ac:spMkLst>
        </pc:spChg>
        <pc:spChg chg="del">
          <ac:chgData name="Andrew Collings" userId="0f84cdc6-c606-46cb-9c21-9a360095f536" providerId="ADAL" clId="{F6C761D3-C4C9-44D2-AEF2-2B2303D86A35}" dt="2024-06-24T14:43:43.067" v="318" actId="478"/>
          <ac:spMkLst>
            <pc:docMk/>
            <pc:sldMk cId="989279610" sldId="2145705254"/>
            <ac:spMk id="5" creationId="{7746FFB8-0435-2D6E-8E80-6116A5F5A0DE}"/>
          </ac:spMkLst>
        </pc:spChg>
        <pc:spChg chg="del">
          <ac:chgData name="Andrew Collings" userId="0f84cdc6-c606-46cb-9c21-9a360095f536" providerId="ADAL" clId="{F6C761D3-C4C9-44D2-AEF2-2B2303D86A35}" dt="2024-06-24T14:43:37.186" v="315" actId="478"/>
          <ac:spMkLst>
            <pc:docMk/>
            <pc:sldMk cId="989279610" sldId="2145705254"/>
            <ac:spMk id="6" creationId="{B320999E-0DBA-F886-DF5A-56617467F774}"/>
          </ac:spMkLst>
        </pc:spChg>
        <pc:spChg chg="del">
          <ac:chgData name="Andrew Collings" userId="0f84cdc6-c606-46cb-9c21-9a360095f536" providerId="ADAL" clId="{F6C761D3-C4C9-44D2-AEF2-2B2303D86A35}" dt="2024-06-24T14:43:36.360" v="314" actId="478"/>
          <ac:spMkLst>
            <pc:docMk/>
            <pc:sldMk cId="989279610" sldId="2145705254"/>
            <ac:spMk id="8" creationId="{E2D2D551-F2B2-1020-FAAA-0F523DE32DD7}"/>
          </ac:spMkLst>
        </pc:spChg>
        <pc:picChg chg="add del mod">
          <ac:chgData name="Andrew Collings" userId="0f84cdc6-c606-46cb-9c21-9a360095f536" providerId="ADAL" clId="{F6C761D3-C4C9-44D2-AEF2-2B2303D86A35}" dt="2024-06-21T20:16:53.014" v="114" actId="21"/>
          <ac:picMkLst>
            <pc:docMk/>
            <pc:sldMk cId="989279610" sldId="2145705254"/>
            <ac:picMk id="3" creationId="{1A7B3BE4-7C1D-67C2-2305-779BD335C8C8}"/>
          </ac:picMkLst>
        </pc:picChg>
        <pc:picChg chg="add del mod">
          <ac:chgData name="Andrew Collings" userId="0f84cdc6-c606-46cb-9c21-9a360095f536" providerId="ADAL" clId="{F6C761D3-C4C9-44D2-AEF2-2B2303D86A35}" dt="2024-06-24T14:44:17.496" v="320" actId="14826"/>
          <ac:picMkLst>
            <pc:docMk/>
            <pc:sldMk cId="989279610" sldId="2145705254"/>
            <ac:picMk id="4" creationId="{B38535B8-DE9F-E476-5AB3-2E301414D50A}"/>
          </ac:picMkLst>
        </pc:picChg>
        <pc:picChg chg="add">
          <ac:chgData name="Andrew Collings" userId="0f84cdc6-c606-46cb-9c21-9a360095f536" providerId="ADAL" clId="{F6C761D3-C4C9-44D2-AEF2-2B2303D86A35}" dt="2024-06-24T14:40:18.433" v="309"/>
          <ac:picMkLst>
            <pc:docMk/>
            <pc:sldMk cId="989279610" sldId="2145705254"/>
            <ac:picMk id="9" creationId="{95ADA19B-BDF1-AB4F-4162-760668936BD5}"/>
          </ac:picMkLst>
        </pc:picChg>
        <pc:picChg chg="add mod">
          <ac:chgData name="Andrew Collings" userId="0f84cdc6-c606-46cb-9c21-9a360095f536" providerId="ADAL" clId="{F6C761D3-C4C9-44D2-AEF2-2B2303D86A35}" dt="2024-06-24T14:40:29.452" v="312" actId="1076"/>
          <ac:picMkLst>
            <pc:docMk/>
            <pc:sldMk cId="989279610" sldId="2145705254"/>
            <ac:picMk id="10" creationId="{15F4A3F6-FEB5-1D41-DC8B-26C38A7EACC6}"/>
          </ac:picMkLst>
        </pc:picChg>
      </pc:sldChg>
      <pc:sldChg chg="addSp modSp mod">
        <pc:chgData name="Andrew Collings" userId="0f84cdc6-c606-46cb-9c21-9a360095f536" providerId="ADAL" clId="{F6C761D3-C4C9-44D2-AEF2-2B2303D86A35}" dt="2024-06-24T14:54:30.271" v="321" actId="14826"/>
        <pc:sldMkLst>
          <pc:docMk/>
          <pc:sldMk cId="2561149068" sldId="2145705255"/>
        </pc:sldMkLst>
        <pc:picChg chg="mod">
          <ac:chgData name="Andrew Collings" userId="0f84cdc6-c606-46cb-9c21-9a360095f536" providerId="ADAL" clId="{F6C761D3-C4C9-44D2-AEF2-2B2303D86A35}" dt="2024-06-24T14:54:30.271" v="321" actId="14826"/>
          <ac:picMkLst>
            <pc:docMk/>
            <pc:sldMk cId="2561149068" sldId="2145705255"/>
            <ac:picMk id="3" creationId="{3E20A84C-43FC-79DF-D9A5-8CCAA8CFE4C0}"/>
          </ac:picMkLst>
        </pc:picChg>
        <pc:picChg chg="add mod modCrop">
          <ac:chgData name="Andrew Collings" userId="0f84cdc6-c606-46cb-9c21-9a360095f536" providerId="ADAL" clId="{F6C761D3-C4C9-44D2-AEF2-2B2303D86A35}" dt="2024-06-21T20:18:16.676" v="126" actId="14100"/>
          <ac:picMkLst>
            <pc:docMk/>
            <pc:sldMk cId="2561149068" sldId="2145705255"/>
            <ac:picMk id="4" creationId="{1A7B3BE4-7C1D-67C2-2305-779BD335C8C8}"/>
          </ac:picMkLst>
        </pc:picChg>
      </pc:sldChg>
      <pc:sldChg chg="addSp delSp modSp mod">
        <pc:chgData name="Andrew Collings" userId="0f84cdc6-c606-46cb-9c21-9a360095f536" providerId="ADAL" clId="{F6C761D3-C4C9-44D2-AEF2-2B2303D86A35}" dt="2024-06-24T15:00:39.013" v="364" actId="1035"/>
        <pc:sldMkLst>
          <pc:docMk/>
          <pc:sldMk cId="2355573949" sldId="2145705256"/>
        </pc:sldMkLst>
        <pc:picChg chg="add mod">
          <ac:chgData name="Andrew Collings" userId="0f84cdc6-c606-46cb-9c21-9a360095f536" providerId="ADAL" clId="{F6C761D3-C4C9-44D2-AEF2-2B2303D86A35}" dt="2024-06-24T15:00:18.801" v="353" actId="14861"/>
          <ac:picMkLst>
            <pc:docMk/>
            <pc:sldMk cId="2355573949" sldId="2145705256"/>
            <ac:picMk id="4" creationId="{984BC961-7E85-50E0-606E-EE6832A4835E}"/>
          </ac:picMkLst>
        </pc:picChg>
        <pc:picChg chg="add mod">
          <ac:chgData name="Andrew Collings" userId="0f84cdc6-c606-46cb-9c21-9a360095f536" providerId="ADAL" clId="{F6C761D3-C4C9-44D2-AEF2-2B2303D86A35}" dt="2024-06-24T15:00:39.013" v="364" actId="1035"/>
          <ac:picMkLst>
            <pc:docMk/>
            <pc:sldMk cId="2355573949" sldId="2145705256"/>
            <ac:picMk id="5" creationId="{B843774C-2D58-4F81-570D-261B00A437FF}"/>
          </ac:picMkLst>
        </pc:picChg>
        <pc:picChg chg="del mod">
          <ac:chgData name="Andrew Collings" userId="0f84cdc6-c606-46cb-9c21-9a360095f536" providerId="ADAL" clId="{F6C761D3-C4C9-44D2-AEF2-2B2303D86A35}" dt="2024-06-24T14:58:20.868" v="328" actId="478"/>
          <ac:picMkLst>
            <pc:docMk/>
            <pc:sldMk cId="2355573949" sldId="2145705256"/>
            <ac:picMk id="6" creationId="{8711C2FA-474A-FF20-9206-BB55CAF8BFF4}"/>
          </ac:picMkLst>
        </pc:picChg>
      </pc:sldChg>
      <pc:sldChg chg="addSp modSp mod">
        <pc:chgData name="Andrew Collings" userId="0f84cdc6-c606-46cb-9c21-9a360095f536" providerId="ADAL" clId="{F6C761D3-C4C9-44D2-AEF2-2B2303D86A35}" dt="2024-06-21T20:19:15.176" v="148" actId="1035"/>
        <pc:sldMkLst>
          <pc:docMk/>
          <pc:sldMk cId="936304141" sldId="2145705257"/>
        </pc:sldMkLst>
        <pc:picChg chg="mod">
          <ac:chgData name="Andrew Collings" userId="0f84cdc6-c606-46cb-9c21-9a360095f536" providerId="ADAL" clId="{F6C761D3-C4C9-44D2-AEF2-2B2303D86A35}" dt="2024-06-21T20:19:15.176" v="148" actId="1035"/>
          <ac:picMkLst>
            <pc:docMk/>
            <pc:sldMk cId="936304141" sldId="2145705257"/>
            <ac:picMk id="3" creationId="{ACD37FE8-D7D4-459D-6AF4-D65BDBEE595C}"/>
          </ac:picMkLst>
        </pc:picChg>
        <pc:picChg chg="add mod">
          <ac:chgData name="Andrew Collings" userId="0f84cdc6-c606-46cb-9c21-9a360095f536" providerId="ADAL" clId="{F6C761D3-C4C9-44D2-AEF2-2B2303D86A35}" dt="2024-06-21T20:19:15.176" v="148" actId="1035"/>
          <ac:picMkLst>
            <pc:docMk/>
            <pc:sldMk cId="936304141" sldId="2145705257"/>
            <ac:picMk id="4" creationId="{1C40FA72-C6D5-E83E-D571-05A1AC79F675}"/>
          </ac:picMkLst>
        </pc:picChg>
      </pc:sldChg>
      <pc:sldChg chg="addSp delSp modSp mod">
        <pc:chgData name="Andrew Collings" userId="0f84cdc6-c606-46cb-9c21-9a360095f536" providerId="ADAL" clId="{F6C761D3-C4C9-44D2-AEF2-2B2303D86A35}" dt="2024-06-24T14:58:58.558" v="345" actId="931"/>
        <pc:sldMkLst>
          <pc:docMk/>
          <pc:sldMk cId="2482301753" sldId="2145705258"/>
        </pc:sldMkLst>
        <pc:picChg chg="add del">
          <ac:chgData name="Andrew Collings" userId="0f84cdc6-c606-46cb-9c21-9a360095f536" providerId="ADAL" clId="{F6C761D3-C4C9-44D2-AEF2-2B2303D86A35}" dt="2024-06-24T14:58:57.406" v="342" actId="478"/>
          <ac:picMkLst>
            <pc:docMk/>
            <pc:sldMk cId="2482301753" sldId="2145705258"/>
            <ac:picMk id="4" creationId="{23642E27-0E2A-0195-5DEF-E40A345B97CF}"/>
          </ac:picMkLst>
        </pc:picChg>
        <pc:picChg chg="add mod">
          <ac:chgData name="Andrew Collings" userId="0f84cdc6-c606-46cb-9c21-9a360095f536" providerId="ADAL" clId="{F6C761D3-C4C9-44D2-AEF2-2B2303D86A35}" dt="2024-06-24T14:58:58.558" v="345" actId="931"/>
          <ac:picMkLst>
            <pc:docMk/>
            <pc:sldMk cId="2482301753" sldId="2145705258"/>
            <ac:picMk id="5" creationId="{540E6582-7082-3C64-4C84-D9AD25836977}"/>
          </ac:picMkLst>
        </pc:picChg>
      </pc:sldChg>
      <pc:sldChg chg="del">
        <pc:chgData name="Andrew Collings" userId="0f84cdc6-c606-46cb-9c21-9a360095f536" providerId="ADAL" clId="{F6C761D3-C4C9-44D2-AEF2-2B2303D86A35}" dt="2024-06-21T20:21:06.116" v="150" actId="2696"/>
        <pc:sldMkLst>
          <pc:docMk/>
          <pc:sldMk cId="181536173" sldId="2145705259"/>
        </pc:sldMkLst>
      </pc:sldChg>
      <pc:sldChg chg="del">
        <pc:chgData name="Andrew Collings" userId="0f84cdc6-c606-46cb-9c21-9a360095f536" providerId="ADAL" clId="{F6C761D3-C4C9-44D2-AEF2-2B2303D86A35}" dt="2024-06-21T20:05:03.751" v="108" actId="2696"/>
        <pc:sldMkLst>
          <pc:docMk/>
          <pc:sldMk cId="2937503517" sldId="2145705260"/>
        </pc:sldMkLst>
      </pc:sldChg>
      <pc:sldChg chg="del">
        <pc:chgData name="Andrew Collings" userId="0f84cdc6-c606-46cb-9c21-9a360095f536" providerId="ADAL" clId="{F6C761D3-C4C9-44D2-AEF2-2B2303D86A35}" dt="2024-06-21T20:20:09.235" v="149" actId="2696"/>
        <pc:sldMkLst>
          <pc:docMk/>
          <pc:sldMk cId="3825831119" sldId="2145705261"/>
        </pc:sldMkLst>
      </pc:sldChg>
      <pc:sldChg chg="del">
        <pc:chgData name="Andrew Collings" userId="0f84cdc6-c606-46cb-9c21-9a360095f536" providerId="ADAL" clId="{F6C761D3-C4C9-44D2-AEF2-2B2303D86A35}" dt="2024-06-21T20:13:11.345" v="110"/>
        <pc:sldMkLst>
          <pc:docMk/>
          <pc:sldMk cId="3090561406" sldId="2145705263"/>
        </pc:sldMkLst>
      </pc:sldChg>
      <pc:sldChg chg="del">
        <pc:chgData name="Andrew Collings" userId="0f84cdc6-c606-46cb-9c21-9a360095f536" providerId="ADAL" clId="{F6C761D3-C4C9-44D2-AEF2-2B2303D86A35}" dt="2024-06-21T20:13:11.345" v="110"/>
        <pc:sldMkLst>
          <pc:docMk/>
          <pc:sldMk cId="267531519" sldId="2145705264"/>
        </pc:sldMkLst>
      </pc:sldChg>
      <pc:sldChg chg="del">
        <pc:chgData name="Andrew Collings" userId="0f84cdc6-c606-46cb-9c21-9a360095f536" providerId="ADAL" clId="{F6C761D3-C4C9-44D2-AEF2-2B2303D86A35}" dt="2024-06-21T20:13:11.345" v="110"/>
        <pc:sldMkLst>
          <pc:docMk/>
          <pc:sldMk cId="49266714" sldId="2145705265"/>
        </pc:sldMkLst>
      </pc:sldChg>
      <pc:sldChg chg="del">
        <pc:chgData name="Andrew Collings" userId="0f84cdc6-c606-46cb-9c21-9a360095f536" providerId="ADAL" clId="{F6C761D3-C4C9-44D2-AEF2-2B2303D86A35}" dt="2024-06-21T20:13:11.345" v="110"/>
        <pc:sldMkLst>
          <pc:docMk/>
          <pc:sldMk cId="2311624782" sldId="2145705266"/>
        </pc:sldMkLst>
      </pc:sldChg>
      <pc:sldChg chg="modSp mod">
        <pc:chgData name="Andrew Collings" userId="0f84cdc6-c606-46cb-9c21-9a360095f536" providerId="ADAL" clId="{F6C761D3-C4C9-44D2-AEF2-2B2303D86A35}" dt="2024-06-24T15:02:23.426" v="443" actId="1076"/>
        <pc:sldMkLst>
          <pc:docMk/>
          <pc:sldMk cId="224496089" sldId="2145705267"/>
        </pc:sldMkLst>
        <pc:spChg chg="mod">
          <ac:chgData name="Andrew Collings" userId="0f84cdc6-c606-46cb-9c21-9a360095f536" providerId="ADAL" clId="{F6C761D3-C4C9-44D2-AEF2-2B2303D86A35}" dt="2024-06-24T15:02:23.426" v="443" actId="1076"/>
          <ac:spMkLst>
            <pc:docMk/>
            <pc:sldMk cId="224496089" sldId="2145705267"/>
            <ac:spMk id="2" creationId="{1D394050-94F4-2470-7C0F-93D39B60D332}"/>
          </ac:spMkLst>
        </pc:spChg>
        <pc:spChg chg="mod">
          <ac:chgData name="Andrew Collings" userId="0f84cdc6-c606-46cb-9c21-9a360095f536" providerId="ADAL" clId="{F6C761D3-C4C9-44D2-AEF2-2B2303D86A35}" dt="2024-06-24T15:02:03.875" v="441" actId="14100"/>
          <ac:spMkLst>
            <pc:docMk/>
            <pc:sldMk cId="224496089" sldId="2145705267"/>
            <ac:spMk id="7" creationId="{A9444CB1-977C-456C-B903-E0FAA88B1385}"/>
          </ac:spMkLst>
        </pc:spChg>
      </pc:sldChg>
      <pc:sldChg chg="modSp add mod">
        <pc:chgData name="Andrew Collings" userId="0f84cdc6-c606-46cb-9c21-9a360095f536" providerId="ADAL" clId="{F6C761D3-C4C9-44D2-AEF2-2B2303D86A35}" dt="2024-06-24T15:24:32.807" v="722" actId="20577"/>
        <pc:sldMkLst>
          <pc:docMk/>
          <pc:sldMk cId="3574190962" sldId="2145705268"/>
        </pc:sldMkLst>
        <pc:spChg chg="mod">
          <ac:chgData name="Andrew Collings" userId="0f84cdc6-c606-46cb-9c21-9a360095f536" providerId="ADAL" clId="{F6C761D3-C4C9-44D2-AEF2-2B2303D86A35}" dt="2024-06-24T15:24:32.807" v="722" actId="20577"/>
          <ac:spMkLst>
            <pc:docMk/>
            <pc:sldMk cId="3574190962" sldId="2145705268"/>
            <ac:spMk id="2" creationId="{1D394050-94F4-2470-7C0F-93D39B60D332}"/>
          </ac:spMkLst>
        </pc:spChg>
        <pc:spChg chg="mod">
          <ac:chgData name="Andrew Collings" userId="0f84cdc6-c606-46cb-9c21-9a360095f536" providerId="ADAL" clId="{F6C761D3-C4C9-44D2-AEF2-2B2303D86A35}" dt="2024-06-21T20:29:43.655" v="182" actId="255"/>
          <ac:spMkLst>
            <pc:docMk/>
            <pc:sldMk cId="3574190962" sldId="2145705268"/>
            <ac:spMk id="7" creationId="{A9444CB1-977C-456C-B903-E0FAA88B1385}"/>
          </ac:spMkLst>
        </pc:spChg>
      </pc:sldChg>
      <pc:sldChg chg="modSp mod">
        <pc:chgData name="Andrew Collings" userId="0f84cdc6-c606-46cb-9c21-9a360095f536" providerId="ADAL" clId="{F6C761D3-C4C9-44D2-AEF2-2B2303D86A35}" dt="2024-06-24T15:02:33.316" v="444" actId="255"/>
        <pc:sldMkLst>
          <pc:docMk/>
          <pc:sldMk cId="2673467250" sldId="2145705269"/>
        </pc:sldMkLst>
        <pc:spChg chg="mod">
          <ac:chgData name="Andrew Collings" userId="0f84cdc6-c606-46cb-9c21-9a360095f536" providerId="ADAL" clId="{F6C761D3-C4C9-44D2-AEF2-2B2303D86A35}" dt="2024-06-21T20:46:27.370" v="241" actId="255"/>
          <ac:spMkLst>
            <pc:docMk/>
            <pc:sldMk cId="2673467250" sldId="2145705269"/>
            <ac:spMk id="2" creationId="{1D394050-94F4-2470-7C0F-93D39B60D332}"/>
          </ac:spMkLst>
        </pc:spChg>
        <pc:spChg chg="mod">
          <ac:chgData name="Andrew Collings" userId="0f84cdc6-c606-46cb-9c21-9a360095f536" providerId="ADAL" clId="{F6C761D3-C4C9-44D2-AEF2-2B2303D86A35}" dt="2024-06-24T15:02:33.316" v="444" actId="255"/>
          <ac:spMkLst>
            <pc:docMk/>
            <pc:sldMk cId="2673467250" sldId="2145705269"/>
            <ac:spMk id="7" creationId="{A9444CB1-977C-456C-B903-E0FAA88B1385}"/>
          </ac:spMkLst>
        </pc:spChg>
      </pc:sldChg>
      <pc:sldChg chg="add del">
        <pc:chgData name="Andrew Collings" userId="0f84cdc6-c606-46cb-9c21-9a360095f536" providerId="ADAL" clId="{F6C761D3-C4C9-44D2-AEF2-2B2303D86A35}" dt="2024-06-24T15:20:31.385" v="446" actId="2890"/>
        <pc:sldMkLst>
          <pc:docMk/>
          <pc:sldMk cId="137025112" sldId="2145705270"/>
        </pc:sldMkLst>
      </pc:sldChg>
      <pc:sldChg chg="modSp add del mod">
        <pc:chgData name="Andrew Collings" userId="0f84cdc6-c606-46cb-9c21-9a360095f536" providerId="ADAL" clId="{F6C761D3-C4C9-44D2-AEF2-2B2303D86A35}" dt="2024-06-24T15:24:35.437" v="723" actId="2696"/>
        <pc:sldMkLst>
          <pc:docMk/>
          <pc:sldMk cId="571241965" sldId="2145705270"/>
        </pc:sldMkLst>
        <pc:spChg chg="mod">
          <ac:chgData name="Andrew Collings" userId="0f84cdc6-c606-46cb-9c21-9a360095f536" providerId="ADAL" clId="{F6C761D3-C4C9-44D2-AEF2-2B2303D86A35}" dt="2024-06-24T15:23:58.585" v="660" actId="313"/>
          <ac:spMkLst>
            <pc:docMk/>
            <pc:sldMk cId="571241965" sldId="2145705270"/>
            <ac:spMk id="2" creationId="{1D394050-94F4-2470-7C0F-93D39B60D332}"/>
          </ac:spMkLst>
        </pc:spChg>
      </pc:sldChg>
      <pc:sldMasterChg chg="delSldLayout">
        <pc:chgData name="Andrew Collings" userId="0f84cdc6-c606-46cb-9c21-9a360095f536" providerId="ADAL" clId="{F6C761D3-C4C9-44D2-AEF2-2B2303D86A35}" dt="2024-06-21T20:13:42.626" v="111" actId="2696"/>
        <pc:sldMasterMkLst>
          <pc:docMk/>
          <pc:sldMasterMk cId="443281913" sldId="2147483769"/>
        </pc:sldMasterMkLst>
        <pc:sldLayoutChg chg="del">
          <pc:chgData name="Andrew Collings" userId="0f84cdc6-c606-46cb-9c21-9a360095f536" providerId="ADAL" clId="{F6C761D3-C4C9-44D2-AEF2-2B2303D86A35}" dt="2024-06-21T20:13:42.626" v="111" actId="2696"/>
          <pc:sldLayoutMkLst>
            <pc:docMk/>
            <pc:sldMasterMk cId="443281913" sldId="2147483769"/>
            <pc:sldLayoutMk cId="684759347" sldId="2147484014"/>
          </pc:sldLayoutMkLst>
        </pc:sldLayoutChg>
        <pc:sldLayoutChg chg="del">
          <pc:chgData name="Andrew Collings" userId="0f84cdc6-c606-46cb-9c21-9a360095f536" providerId="ADAL" clId="{F6C761D3-C4C9-44D2-AEF2-2B2303D86A35}" dt="2024-06-21T20:13:42.626" v="111" actId="2696"/>
          <pc:sldLayoutMkLst>
            <pc:docMk/>
            <pc:sldMasterMk cId="443281913" sldId="2147483769"/>
            <pc:sldLayoutMk cId="2567584511" sldId="2147484015"/>
          </pc:sldLayoutMkLst>
        </pc:sldLayoutChg>
        <pc:sldLayoutChg chg="del">
          <pc:chgData name="Andrew Collings" userId="0f84cdc6-c606-46cb-9c21-9a360095f536" providerId="ADAL" clId="{F6C761D3-C4C9-44D2-AEF2-2B2303D86A35}" dt="2024-06-21T20:13:42.626" v="111" actId="2696"/>
          <pc:sldLayoutMkLst>
            <pc:docMk/>
            <pc:sldMasterMk cId="443281913" sldId="2147483769"/>
            <pc:sldLayoutMk cId="523637629" sldId="2147484016"/>
          </pc:sldLayoutMkLst>
        </pc:sldLayoutChg>
      </pc:sldMaster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Lucas Young" userId="e5c8e53c-2e87-4dfe-8770-4799e4e3fc84" providerId="ADAL" clId="{BA51F016-1F7A-47C9-8BC1-9B7C9F3BFB51}"/>
    <pc:docChg chg="undo custSel modSld">
      <pc:chgData name="Lucas Young" userId="e5c8e53c-2e87-4dfe-8770-4799e4e3fc84" providerId="ADAL" clId="{BA51F016-1F7A-47C9-8BC1-9B7C9F3BFB51}" dt="2024-06-23T15:50:33.731" v="375" actId="1076"/>
      <pc:docMkLst>
        <pc:docMk/>
      </pc:docMkLst>
      <pc:sldChg chg="modSp mod">
        <pc:chgData name="Lucas Young" userId="e5c8e53c-2e87-4dfe-8770-4799e4e3fc84" providerId="ADAL" clId="{BA51F016-1F7A-47C9-8BC1-9B7C9F3BFB51}" dt="2024-06-23T15:49:08.901" v="370" actId="6549"/>
        <pc:sldMkLst>
          <pc:docMk/>
          <pc:sldMk cId="649967342" sldId="2145705165"/>
        </pc:sldMkLst>
        <pc:spChg chg="mod">
          <ac:chgData name="Lucas Young" userId="e5c8e53c-2e87-4dfe-8770-4799e4e3fc84" providerId="ADAL" clId="{BA51F016-1F7A-47C9-8BC1-9B7C9F3BFB51}" dt="2024-06-23T15:49:08.901" v="370" actId="6549"/>
          <ac:spMkLst>
            <pc:docMk/>
            <pc:sldMk cId="649967342" sldId="2145705165"/>
            <ac:spMk id="6" creationId="{897A7A0D-D3DB-431A-A92B-9D4788B9D125}"/>
          </ac:spMkLst>
        </pc:spChg>
      </pc:sldChg>
      <pc:sldChg chg="modSp mod">
        <pc:chgData name="Lucas Young" userId="e5c8e53c-2e87-4dfe-8770-4799e4e3fc84" providerId="ADAL" clId="{BA51F016-1F7A-47C9-8BC1-9B7C9F3BFB51}" dt="2024-06-23T15:38:28.201" v="34" actId="20577"/>
        <pc:sldMkLst>
          <pc:docMk/>
          <pc:sldMk cId="372645148" sldId="2145705246"/>
        </pc:sldMkLst>
        <pc:spChg chg="mod">
          <ac:chgData name="Lucas Young" userId="e5c8e53c-2e87-4dfe-8770-4799e4e3fc84" providerId="ADAL" clId="{BA51F016-1F7A-47C9-8BC1-9B7C9F3BFB51}" dt="2024-06-23T15:38:28.201" v="34" actId="20577"/>
          <ac:spMkLst>
            <pc:docMk/>
            <pc:sldMk cId="372645148" sldId="2145705246"/>
            <ac:spMk id="2" creationId="{1D394050-94F4-2470-7C0F-93D39B60D332}"/>
          </ac:spMkLst>
        </pc:spChg>
      </pc:sldChg>
      <pc:sldChg chg="modSp mod">
        <pc:chgData name="Lucas Young" userId="e5c8e53c-2e87-4dfe-8770-4799e4e3fc84" providerId="ADAL" clId="{BA51F016-1F7A-47C9-8BC1-9B7C9F3BFB51}" dt="2024-06-23T15:39:16.007" v="139" actId="20577"/>
        <pc:sldMkLst>
          <pc:docMk/>
          <pc:sldMk cId="3287505350" sldId="2145705247"/>
        </pc:sldMkLst>
        <pc:spChg chg="mod">
          <ac:chgData name="Lucas Young" userId="e5c8e53c-2e87-4dfe-8770-4799e4e3fc84" providerId="ADAL" clId="{BA51F016-1F7A-47C9-8BC1-9B7C9F3BFB51}" dt="2024-06-23T15:39:16.007" v="139" actId="20577"/>
          <ac:spMkLst>
            <pc:docMk/>
            <pc:sldMk cId="3287505350" sldId="2145705247"/>
            <ac:spMk id="2" creationId="{1D394050-94F4-2470-7C0F-93D39B60D332}"/>
          </ac:spMkLst>
        </pc:spChg>
      </pc:sldChg>
      <pc:sldChg chg="addSp modSp mod">
        <pc:chgData name="Lucas Young" userId="e5c8e53c-2e87-4dfe-8770-4799e4e3fc84" providerId="ADAL" clId="{BA51F016-1F7A-47C9-8BC1-9B7C9F3BFB51}" dt="2024-06-23T15:47:37.570" v="346" actId="6549"/>
        <pc:sldMkLst>
          <pc:docMk/>
          <pc:sldMk cId="989279610" sldId="2145705254"/>
        </pc:sldMkLst>
        <pc:spChg chg="add mod">
          <ac:chgData name="Lucas Young" userId="e5c8e53c-2e87-4dfe-8770-4799e4e3fc84" providerId="ADAL" clId="{BA51F016-1F7A-47C9-8BC1-9B7C9F3BFB51}" dt="2024-06-23T15:45:31.656" v="230" actId="1582"/>
          <ac:spMkLst>
            <pc:docMk/>
            <pc:sldMk cId="989279610" sldId="2145705254"/>
            <ac:spMk id="3" creationId="{E8533469-A664-F9DE-D039-70A4EEB3DECF}"/>
          </ac:spMkLst>
        </pc:spChg>
        <pc:spChg chg="add mod">
          <ac:chgData name="Lucas Young" userId="e5c8e53c-2e87-4dfe-8770-4799e4e3fc84" providerId="ADAL" clId="{BA51F016-1F7A-47C9-8BC1-9B7C9F3BFB51}" dt="2024-06-23T15:47:04.581" v="276" actId="207"/>
          <ac:spMkLst>
            <pc:docMk/>
            <pc:sldMk cId="989279610" sldId="2145705254"/>
            <ac:spMk id="5" creationId="{7746FFB8-0435-2D6E-8E80-6116A5F5A0DE}"/>
          </ac:spMkLst>
        </pc:spChg>
        <pc:spChg chg="add mod">
          <ac:chgData name="Lucas Young" userId="e5c8e53c-2e87-4dfe-8770-4799e4e3fc84" providerId="ADAL" clId="{BA51F016-1F7A-47C9-8BC1-9B7C9F3BFB51}" dt="2024-06-23T15:46:56.483" v="275" actId="1582"/>
          <ac:spMkLst>
            <pc:docMk/>
            <pc:sldMk cId="989279610" sldId="2145705254"/>
            <ac:spMk id="6" creationId="{B320999E-0DBA-F886-DF5A-56617467F774}"/>
          </ac:spMkLst>
        </pc:spChg>
        <pc:spChg chg="add mod">
          <ac:chgData name="Lucas Young" userId="e5c8e53c-2e87-4dfe-8770-4799e4e3fc84" providerId="ADAL" clId="{BA51F016-1F7A-47C9-8BC1-9B7C9F3BFB51}" dt="2024-06-23T15:47:37.570" v="346" actId="6549"/>
          <ac:spMkLst>
            <pc:docMk/>
            <pc:sldMk cId="989279610" sldId="2145705254"/>
            <ac:spMk id="8" creationId="{E2D2D551-F2B2-1020-FAAA-0F523DE32DD7}"/>
          </ac:spMkLst>
        </pc:spChg>
        <pc:picChg chg="mod">
          <ac:chgData name="Lucas Young" userId="e5c8e53c-2e87-4dfe-8770-4799e4e3fc84" providerId="ADAL" clId="{BA51F016-1F7A-47C9-8BC1-9B7C9F3BFB51}" dt="2024-06-23T15:46:21.123" v="270" actId="1076"/>
          <ac:picMkLst>
            <pc:docMk/>
            <pc:sldMk cId="989279610" sldId="2145705254"/>
            <ac:picMk id="4" creationId="{B38535B8-DE9F-E476-5AB3-2E301414D50A}"/>
          </ac:picMkLst>
        </pc:picChg>
      </pc:sldChg>
      <pc:sldChg chg="addSp delSp modSp mod">
        <pc:chgData name="Lucas Young" userId="e5c8e53c-2e87-4dfe-8770-4799e4e3fc84" providerId="ADAL" clId="{BA51F016-1F7A-47C9-8BC1-9B7C9F3BFB51}" dt="2024-06-23T15:50:33.731" v="375" actId="1076"/>
        <pc:sldMkLst>
          <pc:docMk/>
          <pc:sldMk cId="387413739" sldId="2145705262"/>
        </pc:sldMkLst>
        <pc:spChg chg="add del mod">
          <ac:chgData name="Lucas Young" userId="e5c8e53c-2e87-4dfe-8770-4799e4e3fc84" providerId="ADAL" clId="{BA51F016-1F7A-47C9-8BC1-9B7C9F3BFB51}" dt="2024-06-23T15:50:29.566" v="374" actId="478"/>
          <ac:spMkLst>
            <pc:docMk/>
            <pc:sldMk cId="387413739" sldId="2145705262"/>
            <ac:spMk id="4" creationId="{320700C2-3CE0-7663-AC26-A7E174713636}"/>
          </ac:spMkLst>
        </pc:spChg>
        <pc:spChg chg="add mod">
          <ac:chgData name="Lucas Young" userId="e5c8e53c-2e87-4dfe-8770-4799e4e3fc84" providerId="ADAL" clId="{BA51F016-1F7A-47C9-8BC1-9B7C9F3BFB51}" dt="2024-06-23T15:50:33.731" v="375" actId="1076"/>
          <ac:spMkLst>
            <pc:docMk/>
            <pc:sldMk cId="387413739" sldId="2145705262"/>
            <ac:spMk id="5" creationId="{BF7894C7-7B49-58CC-7638-F4AB2A148E39}"/>
          </ac:spMkLst>
        </pc:spChg>
        <pc:spChg chg="del">
          <ac:chgData name="Lucas Young" userId="e5c8e53c-2e87-4dfe-8770-4799e4e3fc84" providerId="ADAL" clId="{BA51F016-1F7A-47C9-8BC1-9B7C9F3BFB51}" dt="2024-06-23T15:50:15.787" v="371" actId="478"/>
          <ac:spMkLst>
            <pc:docMk/>
            <pc:sldMk cId="387413739" sldId="2145705262"/>
            <ac:spMk id="6" creationId="{897A7A0D-D3DB-431A-A92B-9D4788B9D125}"/>
          </ac:spMkLst>
        </pc:spChg>
      </pc:sldChg>
      <pc:sldChg chg="modSp mod">
        <pc:chgData name="Lucas Young" userId="e5c8e53c-2e87-4dfe-8770-4799e4e3fc84" providerId="ADAL" clId="{BA51F016-1F7A-47C9-8BC1-9B7C9F3BFB51}" dt="2024-06-23T15:41:32.544" v="224" actId="20577"/>
        <pc:sldMkLst>
          <pc:docMk/>
          <pc:sldMk cId="224496089" sldId="2145705267"/>
        </pc:sldMkLst>
        <pc:spChg chg="mod">
          <ac:chgData name="Lucas Young" userId="e5c8e53c-2e87-4dfe-8770-4799e4e3fc84" providerId="ADAL" clId="{BA51F016-1F7A-47C9-8BC1-9B7C9F3BFB51}" dt="2024-06-23T15:41:32.544" v="224" actId="20577"/>
          <ac:spMkLst>
            <pc:docMk/>
            <pc:sldMk cId="224496089" sldId="2145705267"/>
            <ac:spMk id="2" creationId="{1D394050-94F4-2470-7C0F-93D39B60D332}"/>
          </ac:spMkLst>
        </pc:spChg>
        <pc:spChg chg="mod">
          <ac:chgData name="Lucas Young" userId="e5c8e53c-2e87-4dfe-8770-4799e4e3fc84" providerId="ADAL" clId="{BA51F016-1F7A-47C9-8BC1-9B7C9F3BFB51}" dt="2024-06-23T15:40:09.615" v="156" actId="20577"/>
          <ac:spMkLst>
            <pc:docMk/>
            <pc:sldMk cId="224496089" sldId="2145705267"/>
            <ac:spMk id="7" creationId="{A9444CB1-977C-456C-B903-E0FAA88B1385}"/>
          </ac:spMkLst>
        </pc:spChg>
      </pc:sldChg>
      <pc:sldChg chg="modSp mod">
        <pc:chgData name="Lucas Young" userId="e5c8e53c-2e87-4dfe-8770-4799e4e3fc84" providerId="ADAL" clId="{BA51F016-1F7A-47C9-8BC1-9B7C9F3BFB51}" dt="2024-06-23T15:42:13.288" v="226" actId="20577"/>
        <pc:sldMkLst>
          <pc:docMk/>
          <pc:sldMk cId="2673467250" sldId="2145705269"/>
        </pc:sldMkLst>
        <pc:spChg chg="mod">
          <ac:chgData name="Lucas Young" userId="e5c8e53c-2e87-4dfe-8770-4799e4e3fc84" providerId="ADAL" clId="{BA51F016-1F7A-47C9-8BC1-9B7C9F3BFB51}" dt="2024-06-23T15:42:13.288" v="226" actId="20577"/>
          <ac:spMkLst>
            <pc:docMk/>
            <pc:sldMk cId="2673467250" sldId="2145705269"/>
            <ac:spMk id="2" creationId="{1D394050-94F4-2470-7C0F-93D39B60D332}"/>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6/24/2024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6/24/2024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020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0272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1722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639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1671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349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067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535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1026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0477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659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6723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81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EB65F-C1ED-4C4A-90EC-AA132C20B9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2096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3823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3426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9379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698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4325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7393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4274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621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7808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8758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0243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5670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8124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50748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3B29-10C8-4900-5BDE-AE9D2CD3F24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D75D97B-6006-5EFA-97C5-F0D659E7043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25132B4-F911-3C53-23DD-998FF94CD141}"/>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A247B8F3-5277-9342-11AC-8C45481A52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CD3364-2F43-6B57-9E57-B27FEA4D3A7B}"/>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29826221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DCC73-E71B-DC43-F977-E0C3B359A8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C8029A-887D-AE9E-396F-D7ECAF8244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6AC2B-5E5D-1085-3A9A-FF5FB6F43252}"/>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1B9798FB-5375-55A9-6F12-A7E63D9668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03DE61-0C8C-24AB-3627-30E0F1758B47}"/>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14254352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010D-E8FC-77A0-0693-EBB7E086B4A3}"/>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660411C-3A0F-DD9C-6B95-FB5BB7E9FB8D}"/>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12D935-8C89-A27D-1711-E35F33D2D154}"/>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FD9167D9-C16A-6E7A-73FB-8E2AC2B02C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FDD663A-26A8-BC51-C9B5-B41B5EB795E8}"/>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41119265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5D68-1D16-B332-059B-456CE043BE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6279C0-899E-E31C-999B-D4940C34A063}"/>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7A4AAD-FE30-438C-25BC-6453734AAC4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DD6A1E-8249-33B7-B441-0EBA6C7CE87E}"/>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6" name="Footer Placeholder 5">
            <a:extLst>
              <a:ext uri="{FF2B5EF4-FFF2-40B4-BE49-F238E27FC236}">
                <a16:creationId xmlns:a16="http://schemas.microsoft.com/office/drawing/2014/main" id="{CEF45B06-C5BB-6F67-507E-937D8D9A19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C944A7-F40D-6F36-3F79-83F38B6C95DF}"/>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29257749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2AF0-17FA-BF6F-5FFB-C9070DA4040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C17341-2827-13C9-849E-FB03DEB3596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111F8E4-A38E-7171-FB1D-902A1C30155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F03F22-4F76-B4D2-F206-91997578F57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C453E8C-0254-CC40-717E-AF64079E222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09D053-72BE-8624-92F0-8E17B7E89528}"/>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8" name="Footer Placeholder 7">
            <a:extLst>
              <a:ext uri="{FF2B5EF4-FFF2-40B4-BE49-F238E27FC236}">
                <a16:creationId xmlns:a16="http://schemas.microsoft.com/office/drawing/2014/main" id="{9A5073EC-0D36-EEC4-206D-86CBAC11EA0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4C096D9-3A24-331D-8BA5-33AE88E3D4D2}"/>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3462465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5643-2589-FB09-26A7-86DC5965A6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FD5151-6A97-A71F-BE3F-07E42C160EBF}"/>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4" name="Footer Placeholder 3">
            <a:extLst>
              <a:ext uri="{FF2B5EF4-FFF2-40B4-BE49-F238E27FC236}">
                <a16:creationId xmlns:a16="http://schemas.microsoft.com/office/drawing/2014/main" id="{0017B310-C241-84C8-FBCC-5DF20EE09B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FA758F-D1AD-38F7-2017-E419F4271F05}"/>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10594673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F6E84-23EA-8FC1-78A8-C25F30AD224A}"/>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3" name="Footer Placeholder 2">
            <a:extLst>
              <a:ext uri="{FF2B5EF4-FFF2-40B4-BE49-F238E27FC236}">
                <a16:creationId xmlns:a16="http://schemas.microsoft.com/office/drawing/2014/main" id="{CECD2DC3-4C1B-B7C3-51B1-18745F0D7C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2E8DDAA-3E15-2347-BEB7-602FD5141CB4}"/>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18865537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B9D5-8F2F-8E4B-5C50-6A6E6EE385B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AB7FD9D-B9EE-DE9C-521F-AF662B2CBF2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D1CECA-99DD-AB5C-B9FD-643E98DACB6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4C7564B-D9C5-6E9B-77EA-270A3D143E35}"/>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6" name="Footer Placeholder 5">
            <a:extLst>
              <a:ext uri="{FF2B5EF4-FFF2-40B4-BE49-F238E27FC236}">
                <a16:creationId xmlns:a16="http://schemas.microsoft.com/office/drawing/2014/main" id="{47744AE2-2467-C350-6CA5-1F5EAE489BB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748202-F4C7-F6EE-2EC0-822C7F72A5FE}"/>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23188331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C0CDC-A0F9-5D84-B694-56AA713B505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509B16F-7CD9-B200-0693-837D3D16032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2E812A51-A0AF-B67B-A239-D7A4412EC64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CD3A55C-D6A1-E22B-64AF-A800DC8A2ECB}"/>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6" name="Footer Placeholder 5">
            <a:extLst>
              <a:ext uri="{FF2B5EF4-FFF2-40B4-BE49-F238E27FC236}">
                <a16:creationId xmlns:a16="http://schemas.microsoft.com/office/drawing/2014/main" id="{60E4DF7D-E421-14F0-2D46-AE80BB78604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A4F474-8577-C0A7-F175-B8C1AADEFEAE}"/>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201037501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DB438-4124-413B-9663-90650F19B1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E58347-CB94-6153-B784-B24453493E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8E767-CCD9-1F3F-2F00-4B56D510176B}"/>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D0DA9CB3-0C9B-3791-4413-BA3C0DDD08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FC08E10-9FFA-C68B-5245-BD89988934B6}"/>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4354657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B842AF-1111-65A7-B06D-F54883ABF6A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17165-02E5-1C39-106A-45B3AFA98C8E}"/>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B6DA2-8EFB-57E4-D3F0-B140799A1C46}"/>
              </a:ext>
            </a:extLst>
          </p:cNvPr>
          <p:cNvSpPr>
            <a:spLocks noGrp="1"/>
          </p:cNvSpPr>
          <p:nvPr>
            <p:ph type="dt" sz="half" idx="10"/>
          </p:nvPr>
        </p:nvSpPr>
        <p:spPr/>
        <p:txBody>
          <a:body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9E1394E9-A3DB-A848-4E72-5E8CC61A2C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7B127C-D83A-0776-23E5-23218CAC69A0}"/>
              </a:ext>
            </a:extLst>
          </p:cNvPr>
          <p:cNvSpPr>
            <a:spLocks noGrp="1"/>
          </p:cNvSpPr>
          <p:nvPr>
            <p:ph type="sldNum" sz="quarter" idx="12"/>
          </p:nvPr>
        </p:nvSpPr>
        <p:spPr/>
        <p:txBody>
          <a:bodyPr/>
          <a:lstStyle/>
          <a:p>
            <a:fld id="{D2F7FDD0-3128-4F5D-811C-709D2098D985}" type="slidenum">
              <a:rPr lang="en-US" smtClean="0"/>
              <a:t>‹#›</a:t>
            </a:fld>
            <a:endParaRPr lang="en-US" dirty="0"/>
          </a:p>
        </p:txBody>
      </p:sp>
    </p:spTree>
    <p:extLst>
      <p:ext uri="{BB962C8B-B14F-4D97-AF65-F5344CB8AC3E}">
        <p14:creationId xmlns:p14="http://schemas.microsoft.com/office/powerpoint/2010/main" val="296136229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4000" cy="5143499"/>
          </a:xfrm>
          <a:prstGeom prst="rect">
            <a:avLst/>
          </a:prstGeom>
        </p:spPr>
      </p:pic>
      <p:sp>
        <p:nvSpPr>
          <p:cNvPr id="2" name="Holder 2"/>
          <p:cNvSpPr>
            <a:spLocks noGrp="1"/>
          </p:cNvSpPr>
          <p:nvPr>
            <p:ph type="ctrTitle"/>
          </p:nvPr>
        </p:nvSpPr>
        <p:spPr>
          <a:xfrm>
            <a:off x="2097404" y="1997201"/>
            <a:ext cx="4949190" cy="574039"/>
          </a:xfrm>
          <a:prstGeom prst="rect">
            <a:avLst/>
          </a:prstGeom>
        </p:spPr>
        <p:txBody>
          <a:bodyPr wrap="square" lIns="0" tIns="0" rIns="0" bIns="0">
            <a:spAutoFit/>
          </a:bodyPr>
          <a:lstStyle>
            <a:lvl1pPr>
              <a:defRPr sz="3300" b="0" i="0">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429978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7449745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597192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912640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7322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jp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theme" Target="../theme/theme11.xml"/><Relationship Id="rId5" Type="http://schemas.openxmlformats.org/officeDocument/2006/relationships/slideLayout" Target="../slideLayouts/slideLayout111.xml"/><Relationship Id="rId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9F7B4E-7AFB-70DE-AD5F-EF0931E439E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B25244-CA2F-717C-F5F5-BBC2318795A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C4A398-347D-733C-D148-1D9122EF7E3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4D477BE0-FEB7-4854-BA20-3B6BEBCBEDB6}" type="datetimeFigureOut">
              <a:rPr lang="en-US" smtClean="0"/>
              <a:t>6/24/2024</a:t>
            </a:fld>
            <a:endParaRPr lang="en-US" dirty="0"/>
          </a:p>
        </p:txBody>
      </p:sp>
      <p:sp>
        <p:nvSpPr>
          <p:cNvPr id="5" name="Footer Placeholder 4">
            <a:extLst>
              <a:ext uri="{FF2B5EF4-FFF2-40B4-BE49-F238E27FC236}">
                <a16:creationId xmlns:a16="http://schemas.microsoft.com/office/drawing/2014/main" id="{5AFCBD52-624C-D5D2-2E92-E169959760D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B11C479-C4A7-8DD6-13F0-5AFB2272114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D2F7FDD0-3128-4F5D-811C-709D2098D985}" type="slidenum">
              <a:rPr lang="en-US" smtClean="0"/>
              <a:t>‹#›</a:t>
            </a:fld>
            <a:endParaRPr lang="en-US" dirty="0"/>
          </a:p>
        </p:txBody>
      </p:sp>
    </p:spTree>
    <p:extLst>
      <p:ext uri="{BB962C8B-B14F-4D97-AF65-F5344CB8AC3E}">
        <p14:creationId xmlns:p14="http://schemas.microsoft.com/office/powerpoint/2010/main" val="2051364381"/>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9144000" cy="4954802"/>
          </a:xfrm>
          <a:prstGeom prst="rect">
            <a:avLst/>
          </a:prstGeom>
        </p:spPr>
      </p:pic>
      <p:sp>
        <p:nvSpPr>
          <p:cNvPr id="2" name="Holder 2"/>
          <p:cNvSpPr>
            <a:spLocks noGrp="1"/>
          </p:cNvSpPr>
          <p:nvPr>
            <p:ph type="title"/>
          </p:nvPr>
        </p:nvSpPr>
        <p:spPr>
          <a:xfrm>
            <a:off x="707542" y="454533"/>
            <a:ext cx="3055620" cy="528319"/>
          </a:xfrm>
          <a:prstGeom prst="rect">
            <a:avLst/>
          </a:prstGeom>
        </p:spPr>
        <p:txBody>
          <a:bodyPr wrap="square" lIns="0" tIns="0" rIns="0" bIns="0">
            <a:spAutoFit/>
          </a:bodyPr>
          <a:lstStyle>
            <a:lvl1pPr>
              <a:defRPr sz="33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4400803" y="1441830"/>
            <a:ext cx="4438650" cy="2456815"/>
          </a:xfrm>
          <a:prstGeom prst="rect">
            <a:avLst/>
          </a:prstGeom>
        </p:spPr>
        <p:txBody>
          <a:bodyPr wrap="square" lIns="0" tIns="0" rIns="0" bIns="0">
            <a:spAutoFit/>
          </a:bodyPr>
          <a:lstStyle>
            <a:lvl1pPr>
              <a:defRPr sz="1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6/24/2024</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79206765"/>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0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8.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108.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hyperlink" Target="mailto:bschoon@inrcog.org" TargetMode="External"/><Relationship Id="rId1" Type="http://schemas.openxmlformats.org/officeDocument/2006/relationships/slideLayout" Target="../slideLayouts/slideLayout10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0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00.xml"/><Relationship Id="rId5" Type="http://schemas.microsoft.com/office/2007/relationships/hdphoto" Target="../media/hdphoto1.wdp"/><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99.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99.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99.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8.xml"/><Relationship Id="rId1" Type="http://schemas.openxmlformats.org/officeDocument/2006/relationships/slideLayout" Target="../slideLayouts/slideLayout99.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99.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99.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99.xml"/><Relationship Id="rId4" Type="http://schemas.openxmlformats.org/officeDocument/2006/relationships/image" Target="cid:59e3a96c-3767-45d5-be93-23cf33a1761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97.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99.xml"/><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99.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Board of directors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June 24, 2024</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PRESENTATION: Iowa Northland Regional Council of Governments (INRCOG)</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PRESENTATION: </a:t>
            </a: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City of Knoxville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Fiscal Year 2025 Budget</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Bylaws Update</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Employee Handbook &amp; Policies and Procedures Manual</a:t>
            </a:r>
            <a:endParaRPr lang="en-US" sz="1600" b="1" dirty="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Executive Director </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t>
            </a: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MIPA Transition Update</a:t>
            </a:r>
            <a:endParaRPr lang="en-US" sz="1600" b="1" dirty="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As needed in FY 2025</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June 24,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z="3600" dirty="0"/>
              <a:t>Mid</a:t>
            </a:r>
            <a:r>
              <a:rPr sz="3600" spc="-95" dirty="0"/>
              <a:t> </a:t>
            </a:r>
            <a:r>
              <a:rPr sz="3600" dirty="0"/>
              <a:t>Iowa</a:t>
            </a:r>
            <a:r>
              <a:rPr sz="3600" spc="-90" dirty="0"/>
              <a:t> </a:t>
            </a:r>
            <a:r>
              <a:rPr sz="3600" dirty="0"/>
              <a:t>Planning</a:t>
            </a:r>
            <a:r>
              <a:rPr sz="3600" spc="-75" dirty="0"/>
              <a:t> </a:t>
            </a:r>
            <a:r>
              <a:rPr sz="3600" spc="-10" dirty="0"/>
              <a:t>Alliance</a:t>
            </a:r>
            <a:endParaRPr sz="3600"/>
          </a:p>
        </p:txBody>
      </p:sp>
      <p:sp>
        <p:nvSpPr>
          <p:cNvPr id="3" name="object 3"/>
          <p:cNvSpPr txBox="1"/>
          <p:nvPr/>
        </p:nvSpPr>
        <p:spPr>
          <a:xfrm>
            <a:off x="3915917" y="2692654"/>
            <a:ext cx="131127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June</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24,</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20" normalizeH="0" baseline="0" noProof="0" dirty="0">
                <a:ln>
                  <a:noFill/>
                </a:ln>
                <a:solidFill>
                  <a:sysClr val="windowText" lastClr="000000"/>
                </a:solidFill>
                <a:effectLst/>
                <a:uLnTx/>
                <a:uFillTx/>
                <a:latin typeface="Calibri"/>
                <a:cs typeface="Calibri"/>
              </a:rPr>
              <a:t>2024</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ICOG</a:t>
            </a:r>
            <a:r>
              <a:rPr spc="-105" dirty="0"/>
              <a:t> </a:t>
            </a:r>
            <a:r>
              <a:rPr spc="-10" dirty="0"/>
              <a:t>Overview</a:t>
            </a:r>
          </a:p>
        </p:txBody>
      </p:sp>
      <p:sp>
        <p:nvSpPr>
          <p:cNvPr id="3" name="object 3"/>
          <p:cNvSpPr txBox="1"/>
          <p:nvPr/>
        </p:nvSpPr>
        <p:spPr>
          <a:xfrm>
            <a:off x="707542" y="1284884"/>
            <a:ext cx="7519034" cy="2848610"/>
          </a:xfrm>
          <a:prstGeom prst="rect">
            <a:avLst/>
          </a:prstGeom>
        </p:spPr>
        <p:txBody>
          <a:bodyPr vert="horz" wrap="square" lIns="0" tIns="79375" rIns="0" bIns="0" rtlCol="0">
            <a:spAutoFit/>
          </a:bodyPr>
          <a:lstStyle/>
          <a:p>
            <a:pPr marL="184785" marR="0" lvl="0" indent="-172085" defTabSz="914400" eaLnBrk="1" fontAlgn="auto" latinLnBrk="0" hangingPunct="1">
              <a:lnSpc>
                <a:spcPct val="100000"/>
              </a:lnSpc>
              <a:spcBef>
                <a:spcPts val="625"/>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17</a:t>
            </a:r>
            <a:r>
              <a:rPr kumimoji="0" sz="2200" b="0" i="0" u="none" strike="noStrike" kern="0" cap="none" spc="-2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Councils</a:t>
            </a:r>
            <a:r>
              <a:rPr kumimoji="0" sz="2200" b="0" i="0" u="none" strike="noStrike" kern="0" cap="none" spc="-3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of</a:t>
            </a:r>
            <a:r>
              <a:rPr kumimoji="0" sz="2200" b="0" i="0" u="none" strike="noStrike" kern="0" cap="none" spc="-15"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Government</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30"/>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Codified</a:t>
            </a:r>
            <a:r>
              <a:rPr kumimoji="0" sz="2200" b="0" i="0" u="none" strike="noStrike" kern="0" cap="none" spc="-5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in</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28H</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of</a:t>
            </a:r>
            <a:r>
              <a:rPr kumimoji="0" sz="2200" b="0" i="0" u="none" strike="noStrike" kern="0" cap="none" spc="-3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the</a:t>
            </a:r>
            <a:r>
              <a:rPr kumimoji="0" sz="2200" b="0" i="0" u="none" strike="noStrike" kern="0" cap="none" spc="-3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Iowa</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Code</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(formed</a:t>
            </a:r>
            <a:r>
              <a:rPr kumimoji="0" sz="2200" b="0" i="0" u="none" strike="noStrike" kern="0" cap="none" spc="-3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by</a:t>
            </a:r>
            <a:r>
              <a:rPr kumimoji="0" sz="2200" b="0" i="0" u="none" strike="noStrike" kern="0" cap="none" spc="-3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28E</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agreement)</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0"/>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Considered</a:t>
            </a:r>
            <a:r>
              <a:rPr kumimoji="0" sz="2200" b="0" i="0" u="none" strike="noStrike" kern="0" cap="none" spc="-5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a</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“public”</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entity</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0"/>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Adhere</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to</a:t>
            </a:r>
            <a:r>
              <a:rPr kumimoji="0" sz="2200" b="0" i="0" u="none" strike="noStrike" kern="0" cap="none" spc="-3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public</a:t>
            </a:r>
            <a:r>
              <a:rPr kumimoji="0" sz="2200" b="0" i="0" u="none" strike="noStrike" kern="0" cap="none" spc="-50" normalizeH="0" baseline="0" noProof="0" dirty="0">
                <a:ln>
                  <a:noFill/>
                </a:ln>
                <a:solidFill>
                  <a:sysClr val="windowText" lastClr="000000"/>
                </a:solidFill>
                <a:effectLst/>
                <a:uLnTx/>
                <a:uFillTx/>
                <a:latin typeface="Calibri"/>
                <a:cs typeface="Calibri"/>
              </a:rPr>
              <a:t> </a:t>
            </a:r>
            <a:r>
              <a:rPr kumimoji="0" sz="2200" b="0" i="0" u="none" strike="noStrike" kern="0" cap="none" spc="-20" normalizeH="0" baseline="0" noProof="0" dirty="0">
                <a:ln>
                  <a:noFill/>
                </a:ln>
                <a:solidFill>
                  <a:sysClr val="windowText" lastClr="000000"/>
                </a:solidFill>
                <a:effectLst/>
                <a:uLnTx/>
                <a:uFillTx/>
                <a:latin typeface="Calibri"/>
                <a:cs typeface="Calibri"/>
              </a:rPr>
              <a:t>requirements-</a:t>
            </a:r>
            <a:r>
              <a:rPr kumimoji="0" sz="2200" b="0" i="0" u="none" strike="noStrike" kern="0" cap="none" spc="0" normalizeH="0" baseline="0" noProof="0" dirty="0">
                <a:ln>
                  <a:noFill/>
                </a:ln>
                <a:solidFill>
                  <a:sysClr val="windowText" lastClr="000000"/>
                </a:solidFill>
                <a:effectLst/>
                <a:uLnTx/>
                <a:uFillTx/>
                <a:latin typeface="Calibri"/>
                <a:cs typeface="Calibri"/>
              </a:rPr>
              <a:t>open</a:t>
            </a:r>
            <a:r>
              <a:rPr kumimoji="0" sz="2200" b="0" i="0" u="none" strike="noStrike" kern="0" cap="none" spc="-3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meetings,</a:t>
            </a:r>
            <a:r>
              <a:rPr kumimoji="0" sz="2200" b="0" i="0" u="none" strike="noStrike" kern="0" cap="none" spc="-5"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records,</a:t>
            </a:r>
            <a:r>
              <a:rPr kumimoji="0" sz="2200" b="0" i="0" u="none" strike="noStrike" kern="0" cap="none" spc="-55"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hearings</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30"/>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COG</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Directors</a:t>
            </a:r>
            <a:r>
              <a:rPr kumimoji="0" sz="2200" b="0" i="0" u="none" strike="noStrike" kern="0" cap="none" spc="-5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serve</a:t>
            </a:r>
            <a:r>
              <a:rPr kumimoji="0" sz="2200" b="0" i="0" u="none" strike="noStrike" kern="0" cap="none" spc="-5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as</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ICOG</a:t>
            </a:r>
            <a:r>
              <a:rPr kumimoji="0" sz="2200" b="0" i="0" u="none" strike="noStrike" kern="0" cap="none" spc="-4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Board</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0"/>
              </a:spcBef>
              <a:spcAft>
                <a:spcPts val="0"/>
              </a:spcAft>
              <a:buClrTx/>
              <a:buSzTx/>
              <a:buFont typeface="Arial"/>
              <a:buChar char="•"/>
              <a:tabLst>
                <a:tab pos="184785" algn="l"/>
              </a:tabLst>
              <a:defRPr/>
            </a:pPr>
            <a:r>
              <a:rPr kumimoji="0" sz="2200" b="0" i="0" u="none" strike="noStrike" kern="0" cap="none" spc="0" normalizeH="0" baseline="0" noProof="0" dirty="0">
                <a:ln>
                  <a:noFill/>
                </a:ln>
                <a:solidFill>
                  <a:sysClr val="windowText" lastClr="000000"/>
                </a:solidFill>
                <a:effectLst/>
                <a:uLnTx/>
                <a:uFillTx/>
                <a:latin typeface="Calibri"/>
                <a:cs typeface="Calibri"/>
              </a:rPr>
              <a:t>Conduct</a:t>
            </a:r>
            <a:r>
              <a:rPr kumimoji="0" sz="2200" b="0" i="0" u="none" strike="noStrike" kern="0" cap="none" spc="-7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staff</a:t>
            </a:r>
            <a:r>
              <a:rPr kumimoji="0" sz="2200" b="0" i="0" u="none" strike="noStrike" kern="0" cap="none" spc="-6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training</a:t>
            </a:r>
            <a:r>
              <a:rPr kumimoji="0" sz="2200" b="0" i="0" u="none" strike="noStrike" kern="0" cap="none" spc="-75"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and</a:t>
            </a:r>
            <a:r>
              <a:rPr kumimoji="0" sz="2200" b="0" i="0" u="none" strike="noStrike" kern="0" cap="none" spc="-8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education</a:t>
            </a:r>
            <a:r>
              <a:rPr kumimoji="0" sz="2200" b="0" i="0" u="none" strike="noStrike" kern="0" cap="none" spc="-7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opportunities</a:t>
            </a:r>
            <a:endParaRPr kumimoji="0" sz="2200" b="0" i="0" u="none" strike="noStrike" kern="0" cap="none" spc="0" normalizeH="0" baseline="0" noProof="0">
              <a:ln>
                <a:noFill/>
              </a:ln>
              <a:solidFill>
                <a:sysClr val="windowText" lastClr="000000"/>
              </a:solidFill>
              <a:effectLst/>
              <a:uLnTx/>
              <a:uFillTx/>
              <a:latin typeface="Calibri"/>
              <a:cs typeface="Calibri"/>
            </a:endParaRPr>
          </a:p>
          <a:p>
            <a:pPr marL="184785" marR="0" lvl="0" indent="-172085" defTabSz="914400" eaLnBrk="1" fontAlgn="auto" latinLnBrk="0" hangingPunct="1">
              <a:lnSpc>
                <a:spcPct val="100000"/>
              </a:lnSpc>
              <a:spcBef>
                <a:spcPts val="545"/>
              </a:spcBef>
              <a:spcAft>
                <a:spcPts val="0"/>
              </a:spcAft>
              <a:buClrTx/>
              <a:buSzTx/>
              <a:buFont typeface="Arial"/>
              <a:buChar char="•"/>
              <a:tabLst>
                <a:tab pos="184785" algn="l"/>
              </a:tabLst>
              <a:defRPr/>
            </a:pPr>
            <a:r>
              <a:rPr kumimoji="0" sz="2200" b="0" i="0" u="none" strike="noStrike" kern="0" cap="none" spc="-10" normalizeH="0" baseline="0" noProof="0" dirty="0">
                <a:ln>
                  <a:noFill/>
                </a:ln>
                <a:solidFill>
                  <a:sysClr val="windowText" lastClr="000000"/>
                </a:solidFill>
                <a:effectLst/>
                <a:uLnTx/>
                <a:uFillTx/>
                <a:latin typeface="Calibri"/>
                <a:cs typeface="Calibri"/>
              </a:rPr>
              <a:t>Staffed</a:t>
            </a:r>
            <a:r>
              <a:rPr kumimoji="0" sz="2200" b="0" i="0" u="none" strike="noStrike" kern="0" cap="none" spc="-70" normalizeH="0" baseline="0" noProof="0" dirty="0">
                <a:ln>
                  <a:noFill/>
                </a:ln>
                <a:solidFill>
                  <a:sysClr val="windowText" lastClr="000000"/>
                </a:solidFill>
                <a:effectLst/>
                <a:uLnTx/>
                <a:uFillTx/>
                <a:latin typeface="Calibri"/>
                <a:cs typeface="Calibri"/>
              </a:rPr>
              <a:t> </a:t>
            </a:r>
            <a:r>
              <a:rPr kumimoji="0" sz="2200" b="0" i="0" u="none" strike="noStrike" kern="0" cap="none" spc="0" normalizeH="0" baseline="0" noProof="0" dirty="0">
                <a:ln>
                  <a:noFill/>
                </a:ln>
                <a:solidFill>
                  <a:sysClr val="windowText" lastClr="000000"/>
                </a:solidFill>
                <a:effectLst/>
                <a:uLnTx/>
                <a:uFillTx/>
                <a:latin typeface="Calibri"/>
                <a:cs typeface="Calibri"/>
              </a:rPr>
              <a:t>by</a:t>
            </a:r>
            <a:r>
              <a:rPr kumimoji="0" sz="2200" b="0" i="0" u="none" strike="noStrike" kern="0" cap="none" spc="-70"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management</a:t>
            </a:r>
            <a:r>
              <a:rPr kumimoji="0" sz="2200" b="0" i="0" u="none" strike="noStrike" kern="0" cap="none" spc="-45" normalizeH="0" baseline="0" noProof="0" dirty="0">
                <a:ln>
                  <a:noFill/>
                </a:ln>
                <a:solidFill>
                  <a:sysClr val="windowText" lastClr="000000"/>
                </a:solidFill>
                <a:effectLst/>
                <a:uLnTx/>
                <a:uFillTx/>
                <a:latin typeface="Calibri"/>
                <a:cs typeface="Calibri"/>
              </a:rPr>
              <a:t> </a:t>
            </a:r>
            <a:r>
              <a:rPr kumimoji="0" sz="2200" b="0" i="0" u="none" strike="noStrike" kern="0" cap="none" spc="-10" normalizeH="0" baseline="0" noProof="0" dirty="0">
                <a:ln>
                  <a:noFill/>
                </a:ln>
                <a:solidFill>
                  <a:sysClr val="windowText" lastClr="000000"/>
                </a:solidFill>
                <a:effectLst/>
                <a:uLnTx/>
                <a:uFillTx/>
                <a:latin typeface="Calibri"/>
                <a:cs typeface="Calibri"/>
              </a:rPr>
              <a:t>consultant(s)</a:t>
            </a:r>
            <a:endParaRPr kumimoji="0" sz="2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
            <a:ext cx="9144000" cy="5143500"/>
            <a:chOff x="0" y="-1"/>
            <a:chExt cx="9144000" cy="5143500"/>
          </a:xfrm>
        </p:grpSpPr>
        <p:pic>
          <p:nvPicPr>
            <p:cNvPr id="3" name="object 3"/>
            <p:cNvPicPr/>
            <p:nvPr/>
          </p:nvPicPr>
          <p:blipFill>
            <a:blip r:embed="rId2" cstate="print"/>
            <a:stretch>
              <a:fillRect/>
            </a:stretch>
          </p:blipFill>
          <p:spPr>
            <a:xfrm>
              <a:off x="1891283" y="-1"/>
              <a:ext cx="7252716" cy="5143449"/>
            </a:xfrm>
            <a:prstGeom prst="rect">
              <a:avLst/>
            </a:prstGeom>
          </p:spPr>
        </p:pic>
        <p:pic>
          <p:nvPicPr>
            <p:cNvPr id="4" name="object 4"/>
            <p:cNvPicPr/>
            <p:nvPr/>
          </p:nvPicPr>
          <p:blipFill>
            <a:blip r:embed="rId3" cstate="print"/>
            <a:stretch>
              <a:fillRect/>
            </a:stretch>
          </p:blipFill>
          <p:spPr>
            <a:xfrm>
              <a:off x="0" y="0"/>
              <a:ext cx="5542788" cy="5143500"/>
            </a:xfrm>
            <a:prstGeom prst="rect">
              <a:avLst/>
            </a:prstGeom>
          </p:spPr>
        </p:pic>
      </p:grpSp>
      <p:sp>
        <p:nvSpPr>
          <p:cNvPr id="5" name="object 5"/>
          <p:cNvSpPr txBox="1">
            <a:spLocks noGrp="1"/>
          </p:cNvSpPr>
          <p:nvPr>
            <p:ph type="title"/>
          </p:nvPr>
        </p:nvSpPr>
        <p:spPr>
          <a:xfrm>
            <a:off x="707542" y="492378"/>
            <a:ext cx="1470025" cy="894080"/>
          </a:xfrm>
          <a:prstGeom prst="rect">
            <a:avLst/>
          </a:prstGeom>
        </p:spPr>
        <p:txBody>
          <a:bodyPr vert="horz" wrap="square" lIns="0" tIns="12700" rIns="0" bIns="0" rtlCol="0">
            <a:spAutoFit/>
          </a:bodyPr>
          <a:lstStyle/>
          <a:p>
            <a:pPr marL="12700">
              <a:lnSpc>
                <a:spcPts val="3420"/>
              </a:lnSpc>
              <a:spcBef>
                <a:spcPts val="100"/>
              </a:spcBef>
            </a:pPr>
            <a:r>
              <a:rPr sz="3000" spc="-10" dirty="0"/>
              <a:t>INRCOG</a:t>
            </a:r>
            <a:endParaRPr sz="3000"/>
          </a:p>
          <a:p>
            <a:pPr marL="12700">
              <a:lnSpc>
                <a:spcPts val="3420"/>
              </a:lnSpc>
            </a:pPr>
            <a:r>
              <a:rPr sz="3000" spc="-10" dirty="0"/>
              <a:t>Overview</a:t>
            </a:r>
            <a:endParaRPr sz="3000"/>
          </a:p>
        </p:txBody>
      </p:sp>
      <p:sp>
        <p:nvSpPr>
          <p:cNvPr id="6" name="object 6"/>
          <p:cNvSpPr txBox="1"/>
          <p:nvPr/>
        </p:nvSpPr>
        <p:spPr>
          <a:xfrm>
            <a:off x="257352" y="1449705"/>
            <a:ext cx="3159125" cy="2816225"/>
          </a:xfrm>
          <a:prstGeom prst="rect">
            <a:avLst/>
          </a:prstGeom>
        </p:spPr>
        <p:txBody>
          <a:bodyPr vert="horz" wrap="square" lIns="0" tIns="31750" rIns="0" bIns="0" rtlCol="0">
            <a:spAutoFit/>
          </a:bodyPr>
          <a:lstStyle/>
          <a:p>
            <a:pPr marL="125730" marR="88900" lvl="0" indent="-113664" defTabSz="914400" eaLnBrk="1" fontAlgn="auto" latinLnBrk="0" hangingPunct="1">
              <a:lnSpc>
                <a:spcPts val="1190"/>
              </a:lnSpc>
              <a:spcBef>
                <a:spcPts val="250"/>
              </a:spcBef>
              <a:spcAft>
                <a:spcPts val="0"/>
              </a:spcAft>
              <a:buClrTx/>
              <a:buSzTx/>
              <a:buFont typeface="Arial"/>
              <a:buChar char="•"/>
              <a:tabLst>
                <a:tab pos="128270"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Voluntary</a:t>
            </a:r>
            <a:r>
              <a:rPr kumimoji="0" sz="1100" b="0" i="0" u="none" strike="noStrike" kern="0" cap="none" spc="-4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association;</a:t>
            </a:r>
            <a:r>
              <a:rPr kumimoji="0" sz="1100" b="0" i="0" u="none" strike="noStrike" kern="0" cap="none" spc="-4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formed</a:t>
            </a:r>
            <a:r>
              <a:rPr kumimoji="0" sz="1100" b="0" i="0" u="none" strike="noStrike" kern="0" cap="none" spc="-3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in</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1973;</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6</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counties; 	</a:t>
            </a:r>
            <a:r>
              <a:rPr kumimoji="0" sz="1100" b="0" i="0" u="none" strike="noStrike" kern="0" cap="none" spc="0" normalizeH="0" baseline="0" noProof="0" dirty="0">
                <a:ln>
                  <a:noFill/>
                </a:ln>
                <a:solidFill>
                  <a:sysClr val="windowText" lastClr="000000"/>
                </a:solidFill>
                <a:effectLst/>
                <a:uLnTx/>
                <a:uFillTx/>
                <a:latin typeface="Calibri"/>
                <a:cs typeface="Calibri"/>
              </a:rPr>
              <a:t>54</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cities;</a:t>
            </a:r>
            <a:r>
              <a:rPr kumimoji="0" sz="1100" b="0" i="0" u="none" strike="noStrike" kern="0" cap="none" spc="-3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215,000</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persons…we</a:t>
            </a:r>
            <a:r>
              <a:rPr kumimoji="0" sz="1100" b="0" i="0" u="none" strike="noStrike" kern="0" cap="none" spc="-4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view</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ourselves</a:t>
            </a:r>
            <a:r>
              <a:rPr kumimoji="0" sz="1100" b="0" i="0" u="none" strike="noStrike" kern="0" cap="none" spc="-4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as</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25" normalizeH="0" baseline="0" noProof="0" dirty="0">
                <a:ln>
                  <a:noFill/>
                </a:ln>
                <a:solidFill>
                  <a:sysClr val="windowText" lastClr="000000"/>
                </a:solidFill>
                <a:effectLst/>
                <a:uLnTx/>
                <a:uFillTx/>
                <a:latin typeface="Calibri"/>
                <a:cs typeface="Calibri"/>
              </a:rPr>
              <a:t>an 	</a:t>
            </a:r>
            <a:r>
              <a:rPr kumimoji="0" sz="1100" b="0" i="0" u="none" strike="noStrike" kern="0" cap="none" spc="0" normalizeH="0" baseline="0" noProof="0" dirty="0">
                <a:ln>
                  <a:noFill/>
                </a:ln>
                <a:solidFill>
                  <a:sysClr val="windowText" lastClr="000000"/>
                </a:solidFill>
                <a:effectLst/>
                <a:uLnTx/>
                <a:uFillTx/>
                <a:latin typeface="Calibri"/>
                <a:cs typeface="Calibri"/>
              </a:rPr>
              <a:t>extension</a:t>
            </a:r>
            <a:r>
              <a:rPr kumimoji="0" sz="1100" b="0" i="0" u="none" strike="noStrike" kern="0" cap="none" spc="-5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of</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member</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staff</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26364" marR="0" lvl="0" indent="-113664" defTabSz="914400" eaLnBrk="1" fontAlgn="auto" latinLnBrk="0" hangingPunct="1">
              <a:lnSpc>
                <a:spcPct val="100000"/>
              </a:lnSpc>
              <a:spcBef>
                <a:spcPts val="640"/>
              </a:spcBef>
              <a:spcAft>
                <a:spcPts val="0"/>
              </a:spcAft>
              <a:buClrTx/>
              <a:buSzTx/>
              <a:buFont typeface="Arial"/>
              <a:buChar char="•"/>
              <a:tabLst>
                <a:tab pos="126364"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Members</a:t>
            </a:r>
            <a:r>
              <a:rPr kumimoji="0" sz="1100" b="0" i="0" u="none" strike="noStrike" kern="0" cap="none" spc="-4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pay</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dues</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($0.54/person)</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26364" marR="0" lvl="0" indent="-113664" defTabSz="914400" eaLnBrk="1" fontAlgn="auto" latinLnBrk="0" hangingPunct="1">
              <a:lnSpc>
                <a:spcPct val="100000"/>
              </a:lnSpc>
              <a:spcBef>
                <a:spcPts val="675"/>
              </a:spcBef>
              <a:spcAft>
                <a:spcPts val="0"/>
              </a:spcAft>
              <a:buClrTx/>
              <a:buSzTx/>
              <a:buFont typeface="Arial"/>
              <a:buChar char="•"/>
              <a:tabLst>
                <a:tab pos="126364"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Board</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of</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Directors</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and</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Executive</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Board-Oversight</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26364" marR="0" lvl="0" indent="-113664" defTabSz="914400" eaLnBrk="1" fontAlgn="auto" latinLnBrk="0" hangingPunct="1">
              <a:lnSpc>
                <a:spcPct val="100000"/>
              </a:lnSpc>
              <a:spcBef>
                <a:spcPts val="670"/>
              </a:spcBef>
              <a:spcAft>
                <a:spcPts val="0"/>
              </a:spcAft>
              <a:buClrTx/>
              <a:buSzTx/>
              <a:buFont typeface="Arial"/>
              <a:buChar char="•"/>
              <a:tabLst>
                <a:tab pos="126364"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15</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INRCOG</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employees;</a:t>
            </a:r>
            <a:r>
              <a:rPr kumimoji="0" sz="1100" b="0" i="0" u="none" strike="noStrike" kern="0" cap="none" spc="-5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16</a:t>
            </a:r>
            <a:r>
              <a:rPr kumimoji="0" sz="1100" b="0" i="0" u="none" strike="noStrike" kern="0" cap="none" spc="-1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RTC/OBPT</a:t>
            </a:r>
            <a:r>
              <a:rPr kumimoji="0" sz="1100" b="0" i="0" u="none" strike="noStrike" kern="0" cap="none" spc="-4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drivers)</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26364" marR="0" lvl="0" indent="-113664" defTabSz="914400" eaLnBrk="1" fontAlgn="auto" latinLnBrk="0" hangingPunct="1">
              <a:lnSpc>
                <a:spcPct val="100000"/>
              </a:lnSpc>
              <a:spcBef>
                <a:spcPts val="660"/>
              </a:spcBef>
              <a:spcAft>
                <a:spcPts val="0"/>
              </a:spcAft>
              <a:buClrTx/>
              <a:buSzTx/>
              <a:buFont typeface="Arial"/>
              <a:buChar char="•"/>
              <a:tabLst>
                <a:tab pos="126364"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Umbrella</a:t>
            </a:r>
            <a:r>
              <a:rPr kumimoji="0" sz="1100" b="0" i="0" u="none" strike="noStrike" kern="0" cap="none" spc="-40" normalizeH="0" baseline="0" noProof="0" dirty="0">
                <a:ln>
                  <a:noFill/>
                </a:ln>
                <a:solidFill>
                  <a:sysClr val="windowText" lastClr="000000"/>
                </a:solidFill>
                <a:effectLst/>
                <a:uLnTx/>
                <a:uFillTx/>
                <a:latin typeface="Calibri"/>
                <a:cs typeface="Calibri"/>
              </a:rPr>
              <a:t> </a:t>
            </a:r>
            <a:r>
              <a:rPr kumimoji="0" sz="1100" b="0" i="0" u="none" strike="noStrike" kern="0" cap="none" spc="-20" normalizeH="0" baseline="0" noProof="0" dirty="0">
                <a:ln>
                  <a:noFill/>
                </a:ln>
                <a:solidFill>
                  <a:sysClr val="windowText" lastClr="000000"/>
                </a:solidFill>
                <a:effectLst/>
                <a:uLnTx/>
                <a:uFillTx/>
                <a:latin typeface="Calibri"/>
                <a:cs typeface="Calibri"/>
              </a:rPr>
              <a:t>for:</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1625" marR="0" lvl="1" indent="-172085" defTabSz="914400" eaLnBrk="1" fontAlgn="auto" latinLnBrk="0" hangingPunct="1">
              <a:lnSpc>
                <a:spcPts val="1255"/>
              </a:lnSpc>
              <a:spcBef>
                <a:spcPts val="275"/>
              </a:spcBef>
              <a:spcAft>
                <a:spcPts val="0"/>
              </a:spcAft>
              <a:buClrTx/>
              <a:buSzTx/>
              <a:buFont typeface="Courier New"/>
              <a:buChar char="o"/>
              <a:tabLst>
                <a:tab pos="301625"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Iowa</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Northland</a:t>
            </a:r>
            <a:r>
              <a:rPr kumimoji="0" sz="1100" b="0" i="0" u="none" strike="noStrike" kern="0" cap="none" spc="-3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Regional</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Transit</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Commission/On</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2260" marR="0" lvl="0" indent="0" defTabSz="914400" eaLnBrk="1" fontAlgn="auto" latinLnBrk="0" hangingPunct="1">
              <a:lnSpc>
                <a:spcPts val="1255"/>
              </a:lnSpc>
              <a:spcBef>
                <a:spcPts val="0"/>
              </a:spcBef>
              <a:spcAft>
                <a:spcPts val="0"/>
              </a:spcAft>
              <a:buClrTx/>
              <a:buSzTx/>
              <a:buFontTx/>
              <a:buNone/>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Board</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Public</a:t>
            </a:r>
            <a:r>
              <a:rPr kumimoji="0" sz="1100" b="0" i="0" u="none" strike="noStrike" kern="0" cap="none" spc="-4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Transit</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2260" marR="63500" lvl="1" indent="-172720" defTabSz="914400" eaLnBrk="1" fontAlgn="auto" latinLnBrk="0" hangingPunct="1">
              <a:lnSpc>
                <a:spcPts val="1190"/>
              </a:lnSpc>
              <a:spcBef>
                <a:spcPts val="414"/>
              </a:spcBef>
              <a:spcAft>
                <a:spcPts val="0"/>
              </a:spcAft>
              <a:buClrTx/>
              <a:buSzTx/>
              <a:buFont typeface="Courier New"/>
              <a:buChar char="o"/>
              <a:tabLst>
                <a:tab pos="302260"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Iowa</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Northland</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Regional</a:t>
            </a:r>
            <a:r>
              <a:rPr kumimoji="0" sz="1100" b="0" i="0" u="none" strike="noStrike" kern="0" cap="none" spc="-3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Economic</a:t>
            </a:r>
            <a:r>
              <a:rPr kumimoji="0" sz="1100" b="0" i="0" u="none" strike="noStrike" kern="0" cap="none" spc="-40"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Development Commission</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1625" marR="0" lvl="1" indent="-172085" defTabSz="914400" eaLnBrk="1" fontAlgn="auto" latinLnBrk="0" hangingPunct="1">
              <a:lnSpc>
                <a:spcPct val="100000"/>
              </a:lnSpc>
              <a:spcBef>
                <a:spcPts val="244"/>
              </a:spcBef>
              <a:spcAft>
                <a:spcPts val="0"/>
              </a:spcAft>
              <a:buClrTx/>
              <a:buSzTx/>
              <a:buFont typeface="Courier New"/>
              <a:buChar char="o"/>
              <a:tabLst>
                <a:tab pos="301625"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Iowa</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Northland</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Regional</a:t>
            </a:r>
            <a:r>
              <a:rPr kumimoji="0" sz="1100" b="0" i="0" u="none" strike="noStrike" kern="0" cap="none" spc="-3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Housing</a:t>
            </a:r>
            <a:r>
              <a:rPr kumimoji="0" sz="1100" b="0" i="0" u="none" strike="noStrike" kern="0" cap="none" spc="-40"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Council</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1625" marR="0" lvl="1" indent="-172085" defTabSz="914400" eaLnBrk="1" fontAlgn="auto" latinLnBrk="0" hangingPunct="1">
              <a:lnSpc>
                <a:spcPct val="100000"/>
              </a:lnSpc>
              <a:spcBef>
                <a:spcPts val="275"/>
              </a:spcBef>
              <a:spcAft>
                <a:spcPts val="0"/>
              </a:spcAft>
              <a:buClrTx/>
              <a:buSzTx/>
              <a:buFont typeface="Courier New"/>
              <a:buChar char="o"/>
              <a:tabLst>
                <a:tab pos="301625"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Metropolitan</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Transportation</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Organization</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20" normalizeH="0" baseline="0" noProof="0" dirty="0">
                <a:ln>
                  <a:noFill/>
                </a:ln>
                <a:solidFill>
                  <a:sysClr val="windowText" lastClr="000000"/>
                </a:solidFill>
                <a:effectLst/>
                <a:uLnTx/>
                <a:uFillTx/>
                <a:latin typeface="Calibri"/>
                <a:cs typeface="Calibri"/>
              </a:rPr>
              <a:t>(MPO)</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301625" marR="0" lvl="1" indent="-172085" defTabSz="914400" eaLnBrk="1" fontAlgn="auto" latinLnBrk="0" hangingPunct="1">
              <a:lnSpc>
                <a:spcPct val="100000"/>
              </a:lnSpc>
              <a:spcBef>
                <a:spcPts val="265"/>
              </a:spcBef>
              <a:spcAft>
                <a:spcPts val="0"/>
              </a:spcAft>
              <a:buClrTx/>
              <a:buSzTx/>
              <a:buFont typeface="Courier New"/>
              <a:buChar char="o"/>
              <a:tabLst>
                <a:tab pos="301625" algn="l"/>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Iowa</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Northland</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0" normalizeH="0" baseline="0" noProof="0" dirty="0">
                <a:ln>
                  <a:noFill/>
                </a:ln>
                <a:solidFill>
                  <a:sysClr val="windowText" lastClr="000000"/>
                </a:solidFill>
                <a:effectLst/>
                <a:uLnTx/>
                <a:uFillTx/>
                <a:latin typeface="Calibri"/>
                <a:cs typeface="Calibri"/>
              </a:rPr>
              <a:t>Regional</a:t>
            </a:r>
            <a:r>
              <a:rPr kumimoji="0" sz="1100" b="0" i="0" u="none" strike="noStrike" kern="0" cap="none" spc="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Transportation</a:t>
            </a:r>
            <a:r>
              <a:rPr kumimoji="0" sz="1100" b="0" i="0" u="none" strike="noStrike" kern="0" cap="none" spc="-15" normalizeH="0" baseline="0" noProof="0" dirty="0">
                <a:ln>
                  <a:noFill/>
                </a:ln>
                <a:solidFill>
                  <a:sysClr val="windowText" lastClr="000000"/>
                </a:solidFill>
                <a:effectLst/>
                <a:uLnTx/>
                <a:uFillTx/>
                <a:latin typeface="Calibri"/>
                <a:cs typeface="Calibri"/>
              </a:rPr>
              <a:t> </a:t>
            </a:r>
            <a:r>
              <a:rPr kumimoji="0" sz="1100" b="0" i="0" u="none" strike="noStrike" kern="0" cap="none" spc="-10" normalizeH="0" baseline="0" noProof="0" dirty="0">
                <a:ln>
                  <a:noFill/>
                </a:ln>
                <a:solidFill>
                  <a:sysClr val="windowText" lastClr="000000"/>
                </a:solidFill>
                <a:effectLst/>
                <a:uLnTx/>
                <a:uFillTx/>
                <a:latin typeface="Calibri"/>
                <a:cs typeface="Calibri"/>
              </a:rPr>
              <a:t>Authority</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INRCOG</a:t>
            </a:r>
            <a:r>
              <a:rPr spc="-125" dirty="0"/>
              <a:t> </a:t>
            </a:r>
            <a:r>
              <a:rPr spc="-10" dirty="0"/>
              <a:t>Overview</a:t>
            </a:r>
          </a:p>
        </p:txBody>
      </p:sp>
      <p:sp>
        <p:nvSpPr>
          <p:cNvPr id="3" name="object 3"/>
          <p:cNvSpPr txBox="1"/>
          <p:nvPr/>
        </p:nvSpPr>
        <p:spPr>
          <a:xfrm>
            <a:off x="707542" y="1319076"/>
            <a:ext cx="5912485" cy="2373630"/>
          </a:xfrm>
          <a:prstGeom prst="rect">
            <a:avLst/>
          </a:prstGeom>
        </p:spPr>
        <p:txBody>
          <a:bodyPr vert="horz" wrap="square" lIns="0" tIns="40005" rIns="0" bIns="0" rtlCol="0">
            <a:spAutoFit/>
          </a:bodyPr>
          <a:lstStyle/>
          <a:p>
            <a:pPr marL="241935" marR="0" lvl="0" indent="-229235" defTabSz="914400" eaLnBrk="1" fontAlgn="auto" latinLnBrk="0" hangingPunct="1">
              <a:lnSpc>
                <a:spcPct val="100000"/>
              </a:lnSpc>
              <a:spcBef>
                <a:spcPts val="315"/>
              </a:spcBef>
              <a:spcAft>
                <a:spcPts val="0"/>
              </a:spcAft>
              <a:buClrTx/>
              <a:buSzTx/>
              <a:buFont typeface="Arial"/>
              <a:buChar char="•"/>
              <a:tabLst>
                <a:tab pos="241935"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Other</a:t>
            </a:r>
            <a:r>
              <a:rPr kumimoji="0" sz="2400" b="0" i="0" u="none" strike="noStrike" kern="0" cap="none" spc="-60"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Organizations:</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ct val="100000"/>
              </a:lnSpc>
              <a:spcBef>
                <a:spcPts val="185"/>
              </a:spcBef>
              <a:spcAft>
                <a:spcPts val="0"/>
              </a:spcAft>
              <a:buClrTx/>
              <a:buSzTx/>
              <a:buFont typeface="Courier New"/>
              <a:buChar char="o"/>
              <a:tabLst>
                <a:tab pos="696595" algn="l"/>
              </a:tabLst>
              <a:defRPr/>
            </a:pPr>
            <a:r>
              <a:rPr kumimoji="0" sz="2000" b="0" i="0" u="none" strike="noStrike" kern="0" cap="none" spc="-10" normalizeH="0" baseline="0" noProof="0" dirty="0">
                <a:ln>
                  <a:noFill/>
                </a:ln>
                <a:solidFill>
                  <a:sysClr val="windowText" lastClr="000000"/>
                </a:solidFill>
                <a:effectLst/>
                <a:uLnTx/>
                <a:uFillTx/>
                <a:latin typeface="Calibri"/>
                <a:cs typeface="Calibri"/>
              </a:rPr>
              <a:t>Waterloo</a:t>
            </a:r>
            <a:r>
              <a:rPr kumimoji="0" sz="2000" b="0" i="0" u="none" strike="noStrike" kern="0" cap="none" spc="-6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Housing</a:t>
            </a:r>
            <a:r>
              <a:rPr kumimoji="0" sz="2000" b="0" i="0" u="none" strike="noStrike" kern="0" cap="none" spc="-75" normalizeH="0" baseline="0" noProof="0" dirty="0">
                <a:ln>
                  <a:noFill/>
                </a:ln>
                <a:solidFill>
                  <a:sysClr val="windowText" lastClr="000000"/>
                </a:solidFill>
                <a:effectLst/>
                <a:uLnTx/>
                <a:uFillTx/>
                <a:latin typeface="Calibri"/>
                <a:cs typeface="Calibri"/>
              </a:rPr>
              <a:t> </a:t>
            </a:r>
            <a:r>
              <a:rPr kumimoji="0" sz="2000" b="0" i="0" u="none" strike="noStrike" kern="0" cap="none" spc="-20" normalizeH="0" baseline="0" noProof="0" dirty="0">
                <a:ln>
                  <a:noFill/>
                </a:ln>
                <a:solidFill>
                  <a:sysClr val="windowText" lastClr="000000"/>
                </a:solidFill>
                <a:effectLst/>
                <a:uLnTx/>
                <a:uFillTx/>
                <a:latin typeface="Calibri"/>
                <a:cs typeface="Calibri"/>
              </a:rPr>
              <a:t>Trust</a:t>
            </a:r>
            <a:r>
              <a:rPr kumimoji="0" sz="2000" b="0"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a:t>
            </a:r>
            <a:r>
              <a:rPr kumimoji="0" sz="2000" b="0" i="0" u="none" strike="noStrike" kern="0" cap="none" spc="-7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(NPO)</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ct val="100000"/>
              </a:lnSpc>
              <a:spcBef>
                <a:spcPts val="165"/>
              </a:spcBef>
              <a:spcAft>
                <a:spcPts val="0"/>
              </a:spcAft>
              <a:buClrTx/>
              <a:buSzTx/>
              <a:buFont typeface="Courier New"/>
              <a:buChar char="o"/>
              <a:tabLst>
                <a:tab pos="696595"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Cedar</a:t>
            </a:r>
            <a:r>
              <a:rPr kumimoji="0" sz="2000" b="0" i="0" u="none" strike="noStrike" kern="0" cap="none" spc="-6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River</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Partnership</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20" normalizeH="0" baseline="0" noProof="0" dirty="0">
                <a:ln>
                  <a:noFill/>
                </a:ln>
                <a:solidFill>
                  <a:sysClr val="windowText" lastClr="000000"/>
                </a:solidFill>
                <a:effectLst/>
                <a:uLnTx/>
                <a:uFillTx/>
                <a:latin typeface="Calibri"/>
                <a:cs typeface="Calibri"/>
              </a:rPr>
              <a:t>(NPO)</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ct val="100000"/>
              </a:lnSpc>
              <a:spcBef>
                <a:spcPts val="160"/>
              </a:spcBef>
              <a:spcAft>
                <a:spcPts val="0"/>
              </a:spcAft>
              <a:buClrTx/>
              <a:buSzTx/>
              <a:buFont typeface="Courier New"/>
              <a:buChar char="o"/>
              <a:tabLst>
                <a:tab pos="696595"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Cedar</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Falls</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Housing</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Trust</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a:t>
            </a:r>
            <a:r>
              <a:rPr kumimoji="0" sz="2000" b="0" i="0" u="none" strike="noStrike" kern="0" cap="none" spc="-6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(anticipated) (NPO)</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ct val="100000"/>
              </a:lnSpc>
              <a:spcBef>
                <a:spcPts val="155"/>
              </a:spcBef>
              <a:spcAft>
                <a:spcPts val="0"/>
              </a:spcAft>
              <a:buClrTx/>
              <a:buSzTx/>
              <a:buFont typeface="Courier New"/>
              <a:buChar char="o"/>
              <a:tabLst>
                <a:tab pos="696595"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Safe</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Routes</a:t>
            </a:r>
            <a:r>
              <a:rPr kumimoji="0" sz="2000" b="0" i="0" u="none" strike="noStrike" kern="0" cap="none" spc="-8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a:t>
            </a:r>
            <a:r>
              <a:rPr kumimoji="0" sz="2000" b="0" i="0" u="none" strike="noStrike" kern="0" cap="none" spc="-6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School</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ct val="100000"/>
              </a:lnSpc>
              <a:spcBef>
                <a:spcPts val="170"/>
              </a:spcBef>
              <a:spcAft>
                <a:spcPts val="0"/>
              </a:spcAft>
              <a:buClrTx/>
              <a:buSzTx/>
              <a:buFont typeface="Courier New"/>
              <a:buChar char="o"/>
              <a:tabLst>
                <a:tab pos="696595"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Iowa</a:t>
            </a:r>
            <a:r>
              <a:rPr kumimoji="0" sz="2000" b="0" i="0" u="none" strike="noStrike" kern="0" cap="none" spc="-75" normalizeH="0" baseline="0" noProof="0" dirty="0">
                <a:ln>
                  <a:noFill/>
                </a:ln>
                <a:solidFill>
                  <a:sysClr val="windowText" lastClr="000000"/>
                </a:solidFill>
                <a:effectLst/>
                <a:uLnTx/>
                <a:uFillTx/>
                <a:latin typeface="Calibri"/>
                <a:cs typeface="Calibri"/>
              </a:rPr>
              <a:t> </a:t>
            </a:r>
            <a:r>
              <a:rPr kumimoji="0" sz="2000" b="0" i="0" u="none" strike="noStrike" kern="0" cap="none" spc="-20" normalizeH="0" baseline="0" noProof="0" dirty="0">
                <a:ln>
                  <a:noFill/>
                </a:ln>
                <a:solidFill>
                  <a:sysClr val="windowText" lastClr="000000"/>
                </a:solidFill>
                <a:effectLst/>
                <a:uLnTx/>
                <a:uFillTx/>
                <a:latin typeface="Calibri"/>
                <a:cs typeface="Calibri"/>
              </a:rPr>
              <a:t>Waste</a:t>
            </a:r>
            <a:r>
              <a:rPr kumimoji="0" sz="2000" b="0" i="0" u="none" strike="noStrike" kern="0" cap="none" spc="-6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Exchange</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5960" marR="0" lvl="1" indent="-226060" defTabSz="914400" eaLnBrk="1" fontAlgn="auto" latinLnBrk="0" hangingPunct="1">
              <a:lnSpc>
                <a:spcPct val="100000"/>
              </a:lnSpc>
              <a:spcBef>
                <a:spcPts val="155"/>
              </a:spcBef>
              <a:spcAft>
                <a:spcPts val="0"/>
              </a:spcAft>
              <a:buClrTx/>
              <a:buSzTx/>
              <a:buFont typeface="Courier New"/>
              <a:buChar char="o"/>
              <a:tabLst>
                <a:tab pos="695960"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Cedar</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20" normalizeH="0" baseline="0" noProof="0" dirty="0">
                <a:ln>
                  <a:noFill/>
                </a:ln>
                <a:solidFill>
                  <a:sysClr val="windowText" lastClr="000000"/>
                </a:solidFill>
                <a:effectLst/>
                <a:uLnTx/>
                <a:uFillTx/>
                <a:latin typeface="Calibri"/>
                <a:cs typeface="Calibri"/>
              </a:rPr>
              <a:t>Valley</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Coalition</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(volunteer)</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INRCOG</a:t>
            </a:r>
            <a:r>
              <a:rPr spc="-125" dirty="0"/>
              <a:t> </a:t>
            </a:r>
            <a:r>
              <a:rPr spc="-10" dirty="0"/>
              <a:t>Overview</a:t>
            </a:r>
          </a:p>
        </p:txBody>
      </p:sp>
      <p:pic>
        <p:nvPicPr>
          <p:cNvPr id="3" name="object 3"/>
          <p:cNvPicPr/>
          <p:nvPr/>
        </p:nvPicPr>
        <p:blipFill>
          <a:blip r:embed="rId2" cstate="print"/>
          <a:stretch>
            <a:fillRect/>
          </a:stretch>
        </p:blipFill>
        <p:spPr>
          <a:xfrm>
            <a:off x="3105911" y="1030222"/>
            <a:ext cx="2366772" cy="40355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INRCOG</a:t>
            </a:r>
            <a:r>
              <a:rPr spc="-125" dirty="0"/>
              <a:t> </a:t>
            </a:r>
            <a:r>
              <a:rPr spc="-10" dirty="0"/>
              <a:t>Overview</a:t>
            </a:r>
          </a:p>
        </p:txBody>
      </p:sp>
      <p:sp>
        <p:nvSpPr>
          <p:cNvPr id="3" name="object 3"/>
          <p:cNvSpPr txBox="1"/>
          <p:nvPr/>
        </p:nvSpPr>
        <p:spPr>
          <a:xfrm>
            <a:off x="707542" y="1317497"/>
            <a:ext cx="7338695" cy="3242945"/>
          </a:xfrm>
          <a:prstGeom prst="rect">
            <a:avLst/>
          </a:prstGeom>
        </p:spPr>
        <p:txBody>
          <a:bodyPr vert="horz" wrap="square" lIns="0" tIns="12700" rIns="0" bIns="0" rtlCol="0">
            <a:spAutoFit/>
          </a:bodyPr>
          <a:lstStyle/>
          <a:p>
            <a:pPr marL="241935" marR="0" lvl="0" indent="-229235" defTabSz="914400" eaLnBrk="1" fontAlgn="auto" latinLnBrk="0" hangingPunct="1">
              <a:lnSpc>
                <a:spcPts val="2845"/>
              </a:lnSpc>
              <a:spcBef>
                <a:spcPts val="100"/>
              </a:spcBef>
              <a:spcAft>
                <a:spcPts val="0"/>
              </a:spcAft>
              <a:buClrTx/>
              <a:buSzTx/>
              <a:buFont typeface="Arial"/>
              <a:buChar char="•"/>
              <a:tabLst>
                <a:tab pos="241935"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Budget</a:t>
            </a:r>
            <a:r>
              <a:rPr kumimoji="0" sz="2400" b="0" i="0" u="none" strike="noStrike" kern="0" cap="none" spc="-6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($5M</a:t>
            </a:r>
            <a:r>
              <a:rPr kumimoji="0" sz="2400" b="0" i="0" u="none" strike="noStrike" kern="0" cap="none" spc="-6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for</a:t>
            </a:r>
            <a:r>
              <a:rPr kumimoji="0" sz="2400" b="0" i="0" u="none" strike="noStrike" kern="0" cap="none" spc="-4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INRCOG</a:t>
            </a:r>
            <a:r>
              <a:rPr kumimoji="0" sz="2400" b="0" i="0" u="none" strike="noStrike" kern="0" cap="none" spc="-5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and</a:t>
            </a:r>
            <a:r>
              <a:rPr kumimoji="0" sz="2400" b="0" i="0" u="none" strike="noStrike" kern="0" cap="none" spc="-45"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RTC/OBPT):</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696595" marR="0" lvl="1" indent="-226695" defTabSz="914400" eaLnBrk="1" fontAlgn="auto" latinLnBrk="0" hangingPunct="1">
              <a:lnSpc>
                <a:spcPts val="2365"/>
              </a:lnSpc>
              <a:spcBef>
                <a:spcPts val="0"/>
              </a:spcBef>
              <a:spcAft>
                <a:spcPts val="0"/>
              </a:spcAft>
              <a:buClrTx/>
              <a:buSzTx/>
              <a:buFont typeface="Courier New"/>
              <a:buChar char="o"/>
              <a:tabLst>
                <a:tab pos="696595" algn="l"/>
              </a:tabLst>
              <a:defRPr/>
            </a:pPr>
            <a:r>
              <a:rPr kumimoji="0" sz="2000" b="0" i="0" u="none" strike="noStrike" kern="0" cap="none" spc="-10" normalizeH="0" baseline="0" noProof="0" dirty="0">
                <a:ln>
                  <a:noFill/>
                </a:ln>
                <a:solidFill>
                  <a:sysClr val="windowText" lastClr="000000"/>
                </a:solidFill>
                <a:effectLst/>
                <a:uLnTx/>
                <a:uFillTx/>
                <a:latin typeface="Calibri"/>
                <a:cs typeface="Calibri"/>
              </a:rPr>
              <a:t>Federal</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Funding</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Sources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870585" marR="55880" lvl="2" indent="-172720" defTabSz="914400" eaLnBrk="1" fontAlgn="auto" latinLnBrk="0" hangingPunct="1">
              <a:lnSpc>
                <a:spcPts val="1540"/>
              </a:lnSpc>
              <a:spcBef>
                <a:spcPts val="405"/>
              </a:spcBef>
              <a:spcAft>
                <a:spcPts val="0"/>
              </a:spcAft>
              <a:buClrTx/>
              <a:buSzTx/>
              <a:buFont typeface="Wingdings"/>
              <a:buChar char=""/>
              <a:tabLst>
                <a:tab pos="870585"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US</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Department</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of</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Commerce;</a:t>
            </a:r>
            <a:r>
              <a:rPr kumimoji="0" sz="1600" b="0" i="0" u="none" strike="noStrike" kern="0" cap="none" spc="0" normalizeH="0" baseline="0" noProof="0" dirty="0">
                <a:ln>
                  <a:noFill/>
                </a:ln>
                <a:solidFill>
                  <a:sysClr val="windowText" lastClr="000000"/>
                </a:solidFill>
                <a:effectLst/>
                <a:uLnTx/>
                <a:uFillTx/>
                <a:latin typeface="Calibri"/>
                <a:cs typeface="Calibri"/>
              </a:rPr>
              <a:t> Economic</a:t>
            </a:r>
            <a:r>
              <a:rPr kumimoji="0" sz="1600" b="0" i="0" u="none" strike="noStrike" kern="0" cap="none" spc="-10" normalizeH="0" baseline="0" noProof="0" dirty="0">
                <a:ln>
                  <a:noFill/>
                </a:ln>
                <a:solidFill>
                  <a:sysClr val="windowText" lastClr="000000"/>
                </a:solidFill>
                <a:effectLst/>
                <a:uLnTx/>
                <a:uFillTx/>
                <a:latin typeface="Calibri"/>
                <a:cs typeface="Calibri"/>
              </a:rPr>
              <a:t> Development</a:t>
            </a:r>
            <a:r>
              <a:rPr kumimoji="0" sz="1600" b="0" i="0" u="none" strike="noStrike" kern="0" cap="none" spc="-1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Administration</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(PPG;</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50" normalizeH="0" baseline="0" noProof="0" dirty="0">
                <a:ln>
                  <a:noFill/>
                </a:ln>
                <a:solidFill>
                  <a:sysClr val="windowText" lastClr="000000"/>
                </a:solidFill>
                <a:effectLst/>
                <a:uLnTx/>
                <a:uFillTx/>
                <a:latin typeface="Calibri"/>
                <a:cs typeface="Calibri"/>
              </a:rPr>
              <a:t>2 </a:t>
            </a:r>
            <a:r>
              <a:rPr kumimoji="0" sz="1600" b="0" i="0" u="none" strike="noStrike" kern="0" cap="none" spc="0" normalizeH="0" baseline="0" noProof="0" dirty="0">
                <a:ln>
                  <a:noFill/>
                </a:ln>
                <a:solidFill>
                  <a:sysClr val="windowText" lastClr="000000"/>
                </a:solidFill>
                <a:effectLst/>
                <a:uLnTx/>
                <a:uFillTx/>
                <a:latin typeface="Calibri"/>
                <a:cs typeface="Calibri"/>
              </a:rPr>
              <a:t>RLFs;</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project </a:t>
            </a:r>
            <a:r>
              <a:rPr kumimoji="0" sz="1600" b="0" i="0" u="none" strike="noStrike" kern="0" cap="none" spc="-10" normalizeH="0" baseline="0" noProof="0" dirty="0">
                <a:ln>
                  <a:noFill/>
                </a:ln>
                <a:solidFill>
                  <a:sysClr val="windowText" lastClr="000000"/>
                </a:solidFill>
                <a:effectLst/>
                <a:uLnTx/>
                <a:uFillTx/>
                <a:latin typeface="Calibri"/>
                <a:cs typeface="Calibri"/>
              </a:rPr>
              <a:t>administration</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20" normalizeH="0" baseline="0" noProof="0" dirty="0">
                <a:ln>
                  <a:noFill/>
                </a:ln>
                <a:solidFill>
                  <a:sysClr val="windowText" lastClr="000000"/>
                </a:solidFill>
                <a:effectLst/>
                <a:uLnTx/>
                <a:uFillTx/>
                <a:latin typeface="Calibri"/>
                <a:cs typeface="Calibri"/>
              </a:rPr>
              <a:t>(fiber,</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whitewater</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currently))</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70585" marR="320675" lvl="2" indent="-172720" defTabSz="914400" eaLnBrk="1" fontAlgn="auto" latinLnBrk="0" hangingPunct="1">
              <a:lnSpc>
                <a:spcPts val="1540"/>
              </a:lnSpc>
              <a:spcBef>
                <a:spcPts val="390"/>
              </a:spcBef>
              <a:spcAft>
                <a:spcPts val="0"/>
              </a:spcAft>
              <a:buClrTx/>
              <a:buSzTx/>
              <a:buFont typeface="Wingdings"/>
              <a:buChar char=""/>
              <a:tabLst>
                <a:tab pos="870585"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Community</a:t>
            </a:r>
            <a:r>
              <a:rPr kumimoji="0" sz="1600" b="0" i="0" u="none" strike="noStrike" kern="0" cap="none" spc="-6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Development</a:t>
            </a:r>
            <a:r>
              <a:rPr kumimoji="0" sz="1600" b="0" i="0" u="none" strike="noStrike" kern="0" cap="none" spc="-2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Block</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Grant</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(through</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IEDA</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HUD-Entitlement Program)</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70585" marR="5080" lvl="2" indent="-172720" defTabSz="914400" eaLnBrk="1" fontAlgn="auto" latinLnBrk="0" hangingPunct="1">
              <a:lnSpc>
                <a:spcPts val="1540"/>
              </a:lnSpc>
              <a:spcBef>
                <a:spcPts val="390"/>
              </a:spcBef>
              <a:spcAft>
                <a:spcPts val="0"/>
              </a:spcAft>
              <a:buClrTx/>
              <a:buSzTx/>
              <a:buFont typeface="Wingdings"/>
              <a:buChar char=""/>
              <a:tabLst>
                <a:tab pos="870585"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Homeland</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Security/FEMA</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(through</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HSEMD)</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(hazard</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mitigation</a:t>
            </a:r>
            <a:r>
              <a:rPr kumimoji="0" sz="1600" b="0" i="0" u="none" strike="noStrike" kern="0" cap="none" spc="-7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plans,</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projects, </a:t>
            </a:r>
            <a:r>
              <a:rPr kumimoji="0" sz="1600" b="0" i="0" u="none" strike="noStrike" kern="0" cap="none" spc="0" normalizeH="0" baseline="0" noProof="0" dirty="0">
                <a:ln>
                  <a:noFill/>
                </a:ln>
                <a:solidFill>
                  <a:sysClr val="windowText" lastClr="000000"/>
                </a:solidFill>
                <a:effectLst/>
                <a:uLnTx/>
                <a:uFillTx/>
                <a:latin typeface="Calibri"/>
                <a:cs typeface="Calibri"/>
              </a:rPr>
              <a:t>buyouts,</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sirens,</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shelters)</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69950" marR="0" lvl="2" indent="-172085" defTabSz="914400" eaLnBrk="1" fontAlgn="auto" latinLnBrk="0" hangingPunct="1">
              <a:lnSpc>
                <a:spcPct val="100000"/>
              </a:lnSpc>
              <a:spcBef>
                <a:spcPts val="30"/>
              </a:spcBef>
              <a:spcAft>
                <a:spcPts val="0"/>
              </a:spcAft>
              <a:buClrTx/>
              <a:buSzTx/>
              <a:buFont typeface="Wingdings"/>
              <a:buChar char=""/>
              <a:tabLst>
                <a:tab pos="869950"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US</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Department </a:t>
            </a:r>
            <a:r>
              <a:rPr kumimoji="0" sz="1600" b="0" i="0" u="none" strike="noStrike" kern="0" cap="none" spc="0" normalizeH="0" baseline="0" noProof="0" dirty="0">
                <a:ln>
                  <a:noFill/>
                </a:ln>
                <a:solidFill>
                  <a:sysClr val="windowText" lastClr="000000"/>
                </a:solidFill>
                <a:effectLst/>
                <a:uLnTx/>
                <a:uFillTx/>
                <a:latin typeface="Calibri"/>
                <a:cs typeface="Calibri"/>
              </a:rPr>
              <a:t>of</a:t>
            </a:r>
            <a:r>
              <a:rPr kumimoji="0" sz="1600" b="0" i="0" u="none" strike="noStrike" kern="0" cap="none" spc="-1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Agriculture-</a:t>
            </a:r>
            <a:r>
              <a:rPr kumimoji="0" sz="1600" b="0" i="0" u="none" strike="noStrike" kern="0" cap="none" spc="0" normalizeH="0" baseline="0" noProof="0" dirty="0">
                <a:ln>
                  <a:noFill/>
                </a:ln>
                <a:solidFill>
                  <a:sysClr val="windowText" lastClr="000000"/>
                </a:solidFill>
                <a:effectLst/>
                <a:uLnTx/>
                <a:uFillTx/>
                <a:latin typeface="Calibri"/>
                <a:cs typeface="Calibri"/>
              </a:rPr>
              <a:t>Housing</a:t>
            </a:r>
            <a:r>
              <a:rPr kumimoji="0" sz="1600" b="0" i="0" u="none" strike="noStrike" kern="0" cap="none" spc="-2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Preservation</a:t>
            </a:r>
            <a:r>
              <a:rPr kumimoji="0" sz="1600" b="0" i="0" u="none" strike="noStrike" kern="0" cap="none" spc="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Grant</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(New</a:t>
            </a:r>
            <a:r>
              <a:rPr kumimoji="0" sz="1600" b="0" i="0" u="none" strike="noStrike" kern="0" cap="none" spc="1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Hampton)</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69315" marR="0" lvl="2" indent="-171450" defTabSz="914400" eaLnBrk="1" fontAlgn="auto" latinLnBrk="0" hangingPunct="1">
              <a:lnSpc>
                <a:spcPct val="100000"/>
              </a:lnSpc>
              <a:spcBef>
                <a:spcPts val="15"/>
              </a:spcBef>
              <a:spcAft>
                <a:spcPts val="0"/>
              </a:spcAft>
              <a:buClrTx/>
              <a:buSzTx/>
              <a:buFont typeface="Wingdings"/>
              <a:buChar char=""/>
              <a:tabLst>
                <a:tab pos="869315" algn="l"/>
              </a:tabLst>
              <a:defRPr/>
            </a:pPr>
            <a:r>
              <a:rPr kumimoji="0" sz="1600" b="0" i="0" u="none" strike="noStrike" kern="0" cap="none" spc="-10" normalizeH="0" baseline="0" noProof="0" dirty="0">
                <a:ln>
                  <a:noFill/>
                </a:ln>
                <a:solidFill>
                  <a:sysClr val="windowText" lastClr="000000"/>
                </a:solidFill>
                <a:effectLst/>
                <a:uLnTx/>
                <a:uFillTx/>
                <a:latin typeface="Calibri"/>
                <a:cs typeface="Calibri"/>
              </a:rPr>
              <a:t>Federal </a:t>
            </a:r>
            <a:r>
              <a:rPr kumimoji="0" sz="1600" b="0" i="0" u="none" strike="noStrike" kern="0" cap="none" spc="0" normalizeH="0" baseline="0" noProof="0" dirty="0">
                <a:ln>
                  <a:noFill/>
                </a:ln>
                <a:solidFill>
                  <a:sysClr val="windowText" lastClr="000000"/>
                </a:solidFill>
                <a:effectLst/>
                <a:uLnTx/>
                <a:uFillTx/>
                <a:latin typeface="Calibri"/>
                <a:cs typeface="Calibri"/>
              </a:rPr>
              <a:t>Home</a:t>
            </a:r>
            <a:r>
              <a:rPr kumimoji="0" sz="1600" b="0" i="0" u="none" strike="noStrike" kern="0" cap="none" spc="-2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Loan</a:t>
            </a:r>
            <a:r>
              <a:rPr kumimoji="0" sz="1600" b="0" i="0" u="none" strike="noStrike" kern="0" cap="none" spc="-2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Bank-Affordable</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Housing</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Grant</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(Regional)</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69950" marR="0" lvl="2" indent="-172085" defTabSz="914400" eaLnBrk="1" fontAlgn="auto" latinLnBrk="0" hangingPunct="1">
              <a:lnSpc>
                <a:spcPct val="100000"/>
              </a:lnSpc>
              <a:spcBef>
                <a:spcPts val="15"/>
              </a:spcBef>
              <a:spcAft>
                <a:spcPts val="0"/>
              </a:spcAft>
              <a:buClrTx/>
              <a:buSzTx/>
              <a:buFont typeface="Wingdings"/>
              <a:buChar char=""/>
              <a:tabLst>
                <a:tab pos="869950"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Federal</a:t>
            </a:r>
            <a:r>
              <a:rPr kumimoji="0" sz="1600" b="0" i="0" u="none" strike="noStrike" kern="0" cap="none" spc="-10" normalizeH="0" baseline="0" noProof="0" dirty="0">
                <a:ln>
                  <a:noFill/>
                </a:ln>
                <a:solidFill>
                  <a:sysClr val="windowText" lastClr="000000"/>
                </a:solidFill>
                <a:effectLst/>
                <a:uLnTx/>
                <a:uFillTx/>
                <a:latin typeface="Calibri"/>
                <a:cs typeface="Calibri"/>
              </a:rPr>
              <a:t> </a:t>
            </a:r>
            <a:r>
              <a:rPr kumimoji="0" sz="1600" b="0" i="0" u="none" strike="noStrike" kern="0" cap="none" spc="-25" normalizeH="0" baseline="0" noProof="0" dirty="0">
                <a:ln>
                  <a:noFill/>
                </a:ln>
                <a:solidFill>
                  <a:sysClr val="windowText" lastClr="000000"/>
                </a:solidFill>
                <a:effectLst/>
                <a:uLnTx/>
                <a:uFillTx/>
                <a:latin typeface="Calibri"/>
                <a:cs typeface="Calibri"/>
              </a:rPr>
              <a:t>Highway,</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Rail,</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20" normalizeH="0" baseline="0" noProof="0" dirty="0">
                <a:ln>
                  <a:noFill/>
                </a:ln>
                <a:solidFill>
                  <a:sysClr val="windowText" lastClr="000000"/>
                </a:solidFill>
                <a:effectLst/>
                <a:uLnTx/>
                <a:uFillTx/>
                <a:latin typeface="Calibri"/>
                <a:cs typeface="Calibri"/>
              </a:rPr>
              <a:t>Transit</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Administrations</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(through</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IDOT)</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69950" marR="0" lvl="2" indent="-172085" defTabSz="914400" eaLnBrk="1" fontAlgn="auto" latinLnBrk="0" hangingPunct="1">
              <a:lnSpc>
                <a:spcPct val="100000"/>
              </a:lnSpc>
              <a:spcBef>
                <a:spcPts val="20"/>
              </a:spcBef>
              <a:spcAft>
                <a:spcPts val="0"/>
              </a:spcAft>
              <a:buClrTx/>
              <a:buSzTx/>
              <a:buFont typeface="Wingdings"/>
              <a:buChar char=""/>
              <a:tabLst>
                <a:tab pos="869950"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American</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Rescue</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Program</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(Destination</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Iowa-IEDA)</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869950" marR="0" lvl="2" indent="-172085" defTabSz="914400" eaLnBrk="1" fontAlgn="auto" latinLnBrk="0" hangingPunct="1">
              <a:lnSpc>
                <a:spcPct val="100000"/>
              </a:lnSpc>
              <a:spcBef>
                <a:spcPts val="15"/>
              </a:spcBef>
              <a:spcAft>
                <a:spcPts val="0"/>
              </a:spcAft>
              <a:buClrTx/>
              <a:buSzTx/>
              <a:buFont typeface="Wingdings"/>
              <a:buChar char=""/>
              <a:tabLst>
                <a:tab pos="869950"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Emergency</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Food</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Shelter</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Program</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95747" y="699642"/>
            <a:ext cx="2780030" cy="482600"/>
          </a:xfrm>
          <a:prstGeom prst="rect">
            <a:avLst/>
          </a:prstGeom>
        </p:spPr>
        <p:txBody>
          <a:bodyPr vert="horz" wrap="square" lIns="0" tIns="12700" rIns="0" bIns="0" rtlCol="0">
            <a:spAutoFit/>
          </a:bodyPr>
          <a:lstStyle/>
          <a:p>
            <a:pPr marL="12700">
              <a:lnSpc>
                <a:spcPct val="100000"/>
              </a:lnSpc>
              <a:spcBef>
                <a:spcPts val="100"/>
              </a:spcBef>
            </a:pPr>
            <a:r>
              <a:rPr sz="3000" dirty="0"/>
              <a:t>INRCOG</a:t>
            </a:r>
            <a:r>
              <a:rPr sz="3000" spc="-160" dirty="0"/>
              <a:t> </a:t>
            </a:r>
            <a:r>
              <a:rPr sz="3000" spc="-10" dirty="0"/>
              <a:t>Overview</a:t>
            </a:r>
            <a:endParaRPr sz="3000"/>
          </a:p>
        </p:txBody>
      </p:sp>
      <p:sp>
        <p:nvSpPr>
          <p:cNvPr id="3" name="object 3"/>
          <p:cNvSpPr txBox="1">
            <a:spLocks noGrp="1"/>
          </p:cNvSpPr>
          <p:nvPr>
            <p:ph type="body" idx="1"/>
          </p:nvPr>
        </p:nvSpPr>
        <p:spPr>
          <a:prstGeom prst="rect">
            <a:avLst/>
          </a:prstGeom>
        </p:spPr>
        <p:txBody>
          <a:bodyPr vert="horz" wrap="square" lIns="0" tIns="44450" rIns="0" bIns="0" rtlCol="0">
            <a:spAutoFit/>
          </a:bodyPr>
          <a:lstStyle/>
          <a:p>
            <a:pPr marL="242570" indent="-229870">
              <a:lnSpc>
                <a:spcPct val="100000"/>
              </a:lnSpc>
              <a:spcBef>
                <a:spcPts val="350"/>
              </a:spcBef>
              <a:buFont typeface="Arial"/>
              <a:buChar char="•"/>
              <a:tabLst>
                <a:tab pos="242570" algn="l"/>
              </a:tabLst>
            </a:pPr>
            <a:r>
              <a:rPr dirty="0"/>
              <a:t>Budget</a:t>
            </a:r>
            <a:r>
              <a:rPr spc="-40" dirty="0"/>
              <a:t> </a:t>
            </a:r>
            <a:r>
              <a:rPr dirty="0"/>
              <a:t>($5M</a:t>
            </a:r>
            <a:r>
              <a:rPr spc="-20" dirty="0"/>
              <a:t> </a:t>
            </a:r>
            <a:r>
              <a:rPr dirty="0"/>
              <a:t>for</a:t>
            </a:r>
            <a:r>
              <a:rPr spc="-45" dirty="0"/>
              <a:t> </a:t>
            </a:r>
            <a:r>
              <a:rPr dirty="0"/>
              <a:t>INRCOG</a:t>
            </a:r>
            <a:r>
              <a:rPr spc="-5" dirty="0"/>
              <a:t> </a:t>
            </a:r>
            <a:r>
              <a:rPr dirty="0"/>
              <a:t>and</a:t>
            </a:r>
            <a:r>
              <a:rPr spc="-40" dirty="0"/>
              <a:t> </a:t>
            </a:r>
            <a:r>
              <a:rPr spc="-10" dirty="0"/>
              <a:t>RTC/OB):</a:t>
            </a:r>
          </a:p>
          <a:p>
            <a:pPr marL="472440" lvl="1" indent="-229870">
              <a:lnSpc>
                <a:spcPct val="100000"/>
              </a:lnSpc>
              <a:spcBef>
                <a:spcPts val="254"/>
              </a:spcBef>
              <a:buFont typeface="Courier New"/>
              <a:buChar char="o"/>
              <a:tabLst>
                <a:tab pos="472440" algn="l"/>
              </a:tabLst>
            </a:pPr>
            <a:r>
              <a:rPr sz="1200" dirty="0">
                <a:latin typeface="Calibri"/>
                <a:cs typeface="Calibri"/>
              </a:rPr>
              <a:t>State</a:t>
            </a:r>
            <a:r>
              <a:rPr sz="1200" spc="-50" dirty="0">
                <a:latin typeface="Calibri"/>
                <a:cs typeface="Calibri"/>
              </a:rPr>
              <a:t> </a:t>
            </a:r>
            <a:r>
              <a:rPr sz="1200" dirty="0">
                <a:latin typeface="Calibri"/>
                <a:cs typeface="Calibri"/>
              </a:rPr>
              <a:t>Funding</a:t>
            </a:r>
            <a:r>
              <a:rPr sz="1200" spc="-65" dirty="0">
                <a:latin typeface="Calibri"/>
                <a:cs typeface="Calibri"/>
              </a:rPr>
              <a:t> </a:t>
            </a:r>
            <a:r>
              <a:rPr sz="1200" spc="-10" dirty="0">
                <a:latin typeface="Calibri"/>
                <a:cs typeface="Calibri"/>
              </a:rPr>
              <a:t>Sources</a:t>
            </a:r>
            <a:endParaRPr sz="1200">
              <a:latin typeface="Calibri"/>
              <a:cs typeface="Calibri"/>
            </a:endParaRPr>
          </a:p>
          <a:p>
            <a:pPr marL="696595" lvl="2" indent="-224154">
              <a:lnSpc>
                <a:spcPct val="100000"/>
              </a:lnSpc>
              <a:spcBef>
                <a:spcPts val="250"/>
              </a:spcBef>
              <a:buFont typeface="Wingdings"/>
              <a:buChar char=""/>
              <a:tabLst>
                <a:tab pos="696595" algn="l"/>
              </a:tabLst>
            </a:pPr>
            <a:r>
              <a:rPr sz="1200" dirty="0">
                <a:latin typeface="Calibri"/>
                <a:cs typeface="Calibri"/>
              </a:rPr>
              <a:t>Local</a:t>
            </a:r>
            <a:r>
              <a:rPr sz="1200" spc="-10" dirty="0">
                <a:latin typeface="Calibri"/>
                <a:cs typeface="Calibri"/>
              </a:rPr>
              <a:t> </a:t>
            </a:r>
            <a:r>
              <a:rPr sz="1200" dirty="0">
                <a:latin typeface="Calibri"/>
                <a:cs typeface="Calibri"/>
              </a:rPr>
              <a:t>Housing</a:t>
            </a:r>
            <a:r>
              <a:rPr sz="1200" spc="-20" dirty="0">
                <a:latin typeface="Calibri"/>
                <a:cs typeface="Calibri"/>
              </a:rPr>
              <a:t> </a:t>
            </a:r>
            <a:r>
              <a:rPr sz="1200" spc="-10" dirty="0">
                <a:latin typeface="Calibri"/>
                <a:cs typeface="Calibri"/>
              </a:rPr>
              <a:t>Trust</a:t>
            </a:r>
            <a:r>
              <a:rPr sz="1200" spc="-25" dirty="0">
                <a:latin typeface="Calibri"/>
                <a:cs typeface="Calibri"/>
              </a:rPr>
              <a:t> </a:t>
            </a:r>
            <a:r>
              <a:rPr sz="1200" dirty="0">
                <a:latin typeface="Calibri"/>
                <a:cs typeface="Calibri"/>
              </a:rPr>
              <a:t>Funds</a:t>
            </a:r>
            <a:r>
              <a:rPr sz="1200" spc="-35" dirty="0">
                <a:latin typeface="Calibri"/>
                <a:cs typeface="Calibri"/>
              </a:rPr>
              <a:t> </a:t>
            </a:r>
            <a:r>
              <a:rPr sz="1200" spc="-10" dirty="0">
                <a:latin typeface="Calibri"/>
                <a:cs typeface="Calibri"/>
              </a:rPr>
              <a:t>(through</a:t>
            </a:r>
            <a:r>
              <a:rPr sz="1200" spc="-55" dirty="0">
                <a:latin typeface="Calibri"/>
                <a:cs typeface="Calibri"/>
              </a:rPr>
              <a:t> </a:t>
            </a:r>
            <a:r>
              <a:rPr sz="1200" spc="-20" dirty="0">
                <a:latin typeface="Calibri"/>
                <a:cs typeface="Calibri"/>
              </a:rPr>
              <a:t>IFA)</a:t>
            </a:r>
            <a:endParaRPr sz="1200">
              <a:latin typeface="Calibri"/>
              <a:cs typeface="Calibri"/>
            </a:endParaRPr>
          </a:p>
          <a:p>
            <a:pPr marL="696595" lvl="2" indent="-224154">
              <a:lnSpc>
                <a:spcPct val="100000"/>
              </a:lnSpc>
              <a:spcBef>
                <a:spcPts val="265"/>
              </a:spcBef>
              <a:buFont typeface="Wingdings"/>
              <a:buChar char=""/>
              <a:tabLst>
                <a:tab pos="696595" algn="l"/>
              </a:tabLst>
            </a:pPr>
            <a:r>
              <a:rPr sz="1200" dirty="0">
                <a:latin typeface="Calibri"/>
                <a:cs typeface="Calibri"/>
              </a:rPr>
              <a:t>Housing</a:t>
            </a:r>
            <a:r>
              <a:rPr sz="1200" spc="-25" dirty="0">
                <a:latin typeface="Calibri"/>
                <a:cs typeface="Calibri"/>
              </a:rPr>
              <a:t> </a:t>
            </a:r>
            <a:r>
              <a:rPr sz="1200" spc="-10" dirty="0">
                <a:latin typeface="Calibri"/>
                <a:cs typeface="Calibri"/>
              </a:rPr>
              <a:t>Assistance</a:t>
            </a:r>
            <a:r>
              <a:rPr sz="1200" spc="5" dirty="0">
                <a:latin typeface="Calibri"/>
                <a:cs typeface="Calibri"/>
              </a:rPr>
              <a:t> </a:t>
            </a:r>
            <a:r>
              <a:rPr sz="1200" dirty="0">
                <a:latin typeface="Calibri"/>
                <a:cs typeface="Calibri"/>
              </a:rPr>
              <a:t>Fund</a:t>
            </a:r>
            <a:r>
              <a:rPr sz="1200" spc="-40" dirty="0">
                <a:latin typeface="Calibri"/>
                <a:cs typeface="Calibri"/>
              </a:rPr>
              <a:t> </a:t>
            </a:r>
            <a:r>
              <a:rPr sz="1200" spc="-20" dirty="0">
                <a:latin typeface="Calibri"/>
                <a:cs typeface="Calibri"/>
              </a:rPr>
              <a:t>(ARPA</a:t>
            </a:r>
            <a:r>
              <a:rPr sz="1200" spc="-5" dirty="0">
                <a:latin typeface="Calibri"/>
                <a:cs typeface="Calibri"/>
              </a:rPr>
              <a:t> </a:t>
            </a:r>
            <a:r>
              <a:rPr sz="1200" dirty="0">
                <a:latin typeface="Calibri"/>
                <a:cs typeface="Calibri"/>
              </a:rPr>
              <a:t>through</a:t>
            </a:r>
            <a:r>
              <a:rPr sz="1200" spc="-40" dirty="0">
                <a:latin typeface="Calibri"/>
                <a:cs typeface="Calibri"/>
              </a:rPr>
              <a:t> </a:t>
            </a:r>
            <a:r>
              <a:rPr sz="1200" spc="-20" dirty="0">
                <a:latin typeface="Calibri"/>
                <a:cs typeface="Calibri"/>
              </a:rPr>
              <a:t>IFA)</a:t>
            </a:r>
            <a:endParaRPr sz="1200">
              <a:latin typeface="Calibri"/>
              <a:cs typeface="Calibri"/>
            </a:endParaRPr>
          </a:p>
          <a:p>
            <a:pPr marL="696595" lvl="2" indent="-224154">
              <a:lnSpc>
                <a:spcPct val="100000"/>
              </a:lnSpc>
              <a:spcBef>
                <a:spcPts val="254"/>
              </a:spcBef>
              <a:buFont typeface="Wingdings"/>
              <a:buChar char=""/>
              <a:tabLst>
                <a:tab pos="696595" algn="l"/>
              </a:tabLst>
            </a:pPr>
            <a:r>
              <a:rPr sz="1200" spc="-10" dirty="0">
                <a:latin typeface="Calibri"/>
                <a:cs typeface="Calibri"/>
              </a:rPr>
              <a:t>Resource</a:t>
            </a:r>
            <a:r>
              <a:rPr sz="1200" spc="-5" dirty="0">
                <a:latin typeface="Calibri"/>
                <a:cs typeface="Calibri"/>
              </a:rPr>
              <a:t> </a:t>
            </a:r>
            <a:r>
              <a:rPr sz="1200" spc="-10" dirty="0">
                <a:latin typeface="Calibri"/>
                <a:cs typeface="Calibri"/>
              </a:rPr>
              <a:t>Enhancement</a:t>
            </a:r>
            <a:r>
              <a:rPr sz="1200" spc="-50" dirty="0">
                <a:latin typeface="Calibri"/>
                <a:cs typeface="Calibri"/>
              </a:rPr>
              <a:t> </a:t>
            </a:r>
            <a:r>
              <a:rPr sz="1200" dirty="0">
                <a:latin typeface="Calibri"/>
                <a:cs typeface="Calibri"/>
              </a:rPr>
              <a:t>and</a:t>
            </a:r>
            <a:r>
              <a:rPr sz="1200" spc="-25" dirty="0">
                <a:latin typeface="Calibri"/>
                <a:cs typeface="Calibri"/>
              </a:rPr>
              <a:t> </a:t>
            </a:r>
            <a:r>
              <a:rPr sz="1200" dirty="0">
                <a:latin typeface="Calibri"/>
                <a:cs typeface="Calibri"/>
              </a:rPr>
              <a:t>Protection</a:t>
            </a:r>
            <a:r>
              <a:rPr sz="1200" spc="-10" dirty="0">
                <a:latin typeface="Calibri"/>
                <a:cs typeface="Calibri"/>
              </a:rPr>
              <a:t> </a:t>
            </a:r>
            <a:r>
              <a:rPr sz="1200" dirty="0">
                <a:latin typeface="Calibri"/>
                <a:cs typeface="Calibri"/>
              </a:rPr>
              <a:t>(REAP through</a:t>
            </a:r>
            <a:r>
              <a:rPr sz="1200" spc="-50" dirty="0">
                <a:latin typeface="Calibri"/>
                <a:cs typeface="Calibri"/>
              </a:rPr>
              <a:t> </a:t>
            </a:r>
            <a:r>
              <a:rPr sz="1200" spc="-10" dirty="0">
                <a:latin typeface="Calibri"/>
                <a:cs typeface="Calibri"/>
              </a:rPr>
              <a:t>IDNR)</a:t>
            </a:r>
            <a:endParaRPr sz="1200">
              <a:latin typeface="Calibri"/>
              <a:cs typeface="Calibri"/>
            </a:endParaRPr>
          </a:p>
          <a:p>
            <a:pPr marL="696595" lvl="2" indent="-224154">
              <a:lnSpc>
                <a:spcPct val="100000"/>
              </a:lnSpc>
              <a:spcBef>
                <a:spcPts val="250"/>
              </a:spcBef>
              <a:buFont typeface="Wingdings"/>
              <a:buChar char=""/>
              <a:tabLst>
                <a:tab pos="696595" algn="l"/>
              </a:tabLst>
            </a:pPr>
            <a:r>
              <a:rPr sz="1200" spc="-10" dirty="0">
                <a:latin typeface="Calibri"/>
                <a:cs typeface="Calibri"/>
              </a:rPr>
              <a:t>Water</a:t>
            </a:r>
            <a:r>
              <a:rPr sz="1200" spc="-30" dirty="0">
                <a:latin typeface="Calibri"/>
                <a:cs typeface="Calibri"/>
              </a:rPr>
              <a:t> </a:t>
            </a:r>
            <a:r>
              <a:rPr sz="1200" spc="-20" dirty="0">
                <a:latin typeface="Calibri"/>
                <a:cs typeface="Calibri"/>
              </a:rPr>
              <a:t>Trails </a:t>
            </a:r>
            <a:r>
              <a:rPr sz="1200" dirty="0">
                <a:latin typeface="Calibri"/>
                <a:cs typeface="Calibri"/>
              </a:rPr>
              <a:t>Planning</a:t>
            </a:r>
            <a:r>
              <a:rPr sz="1200" spc="-40" dirty="0">
                <a:latin typeface="Calibri"/>
                <a:cs typeface="Calibri"/>
              </a:rPr>
              <a:t> </a:t>
            </a:r>
            <a:r>
              <a:rPr sz="1200" dirty="0">
                <a:latin typeface="Calibri"/>
                <a:cs typeface="Calibri"/>
              </a:rPr>
              <a:t>and</a:t>
            </a:r>
            <a:r>
              <a:rPr sz="1200" spc="-25" dirty="0">
                <a:latin typeface="Calibri"/>
                <a:cs typeface="Calibri"/>
              </a:rPr>
              <a:t> </a:t>
            </a:r>
            <a:r>
              <a:rPr sz="1200" spc="-10" dirty="0">
                <a:latin typeface="Calibri"/>
                <a:cs typeface="Calibri"/>
              </a:rPr>
              <a:t>Designation</a:t>
            </a:r>
            <a:r>
              <a:rPr sz="1200" spc="-30" dirty="0">
                <a:latin typeface="Calibri"/>
                <a:cs typeface="Calibri"/>
              </a:rPr>
              <a:t> </a:t>
            </a:r>
            <a:r>
              <a:rPr sz="1200" dirty="0">
                <a:latin typeface="Calibri"/>
                <a:cs typeface="Calibri"/>
              </a:rPr>
              <a:t>(through</a:t>
            </a:r>
            <a:r>
              <a:rPr sz="1200" spc="-40" dirty="0">
                <a:latin typeface="Calibri"/>
                <a:cs typeface="Calibri"/>
              </a:rPr>
              <a:t> </a:t>
            </a:r>
            <a:r>
              <a:rPr sz="1200" spc="-10" dirty="0">
                <a:latin typeface="Calibri"/>
                <a:cs typeface="Calibri"/>
              </a:rPr>
              <a:t>IDNR)</a:t>
            </a:r>
            <a:endParaRPr sz="1200">
              <a:latin typeface="Calibri"/>
              <a:cs typeface="Calibri"/>
            </a:endParaRPr>
          </a:p>
          <a:p>
            <a:pPr marL="696595" lvl="2" indent="-224154">
              <a:lnSpc>
                <a:spcPts val="1370"/>
              </a:lnSpc>
              <a:spcBef>
                <a:spcPts val="265"/>
              </a:spcBef>
              <a:buFont typeface="Wingdings"/>
              <a:buChar char=""/>
              <a:tabLst>
                <a:tab pos="696595" algn="l"/>
              </a:tabLst>
            </a:pPr>
            <a:r>
              <a:rPr sz="1200" dirty="0">
                <a:latin typeface="Calibri"/>
                <a:cs typeface="Calibri"/>
              </a:rPr>
              <a:t>Safe</a:t>
            </a:r>
            <a:r>
              <a:rPr sz="1200" spc="-40" dirty="0">
                <a:latin typeface="Calibri"/>
                <a:cs typeface="Calibri"/>
              </a:rPr>
              <a:t> </a:t>
            </a:r>
            <a:r>
              <a:rPr sz="1200" dirty="0">
                <a:latin typeface="Calibri"/>
                <a:cs typeface="Calibri"/>
              </a:rPr>
              <a:t>Routes</a:t>
            </a:r>
            <a:r>
              <a:rPr sz="1200" spc="-40" dirty="0">
                <a:latin typeface="Calibri"/>
                <a:cs typeface="Calibri"/>
              </a:rPr>
              <a:t> </a:t>
            </a:r>
            <a:r>
              <a:rPr sz="1200" dirty="0">
                <a:latin typeface="Calibri"/>
                <a:cs typeface="Calibri"/>
              </a:rPr>
              <a:t>to</a:t>
            </a:r>
            <a:r>
              <a:rPr sz="1200" spc="-35" dirty="0">
                <a:latin typeface="Calibri"/>
                <a:cs typeface="Calibri"/>
              </a:rPr>
              <a:t> </a:t>
            </a:r>
            <a:r>
              <a:rPr sz="1200" spc="-10" dirty="0">
                <a:latin typeface="Calibri"/>
                <a:cs typeface="Calibri"/>
              </a:rPr>
              <a:t>School-</a:t>
            </a:r>
            <a:r>
              <a:rPr sz="1200" spc="-20" dirty="0">
                <a:latin typeface="Calibri"/>
                <a:cs typeface="Calibri"/>
              </a:rPr>
              <a:t>TAP;</a:t>
            </a:r>
            <a:r>
              <a:rPr sz="1200" spc="-25" dirty="0">
                <a:latin typeface="Calibri"/>
                <a:cs typeface="Calibri"/>
              </a:rPr>
              <a:t> </a:t>
            </a:r>
            <a:r>
              <a:rPr sz="1200" dirty="0">
                <a:latin typeface="Calibri"/>
                <a:cs typeface="Calibri"/>
              </a:rPr>
              <a:t>INRCOG,</a:t>
            </a:r>
            <a:r>
              <a:rPr sz="1200" spc="-20" dirty="0">
                <a:latin typeface="Calibri"/>
                <a:cs typeface="Calibri"/>
              </a:rPr>
              <a:t> </a:t>
            </a:r>
            <a:r>
              <a:rPr sz="1200" dirty="0">
                <a:latin typeface="Calibri"/>
                <a:cs typeface="Calibri"/>
              </a:rPr>
              <a:t>UERPC,</a:t>
            </a:r>
            <a:r>
              <a:rPr sz="1200" spc="-30" dirty="0">
                <a:latin typeface="Calibri"/>
                <a:cs typeface="Calibri"/>
              </a:rPr>
              <a:t> </a:t>
            </a:r>
            <a:r>
              <a:rPr sz="1200" dirty="0">
                <a:latin typeface="Calibri"/>
                <a:cs typeface="Calibri"/>
              </a:rPr>
              <a:t>IBC</a:t>
            </a:r>
            <a:r>
              <a:rPr sz="1200" spc="-20" dirty="0">
                <a:latin typeface="Calibri"/>
                <a:cs typeface="Calibri"/>
              </a:rPr>
              <a:t> </a:t>
            </a:r>
            <a:r>
              <a:rPr sz="1200" spc="-10" dirty="0">
                <a:latin typeface="Calibri"/>
                <a:cs typeface="Calibri"/>
              </a:rPr>
              <a:t>(through</a:t>
            </a:r>
            <a:endParaRPr sz="1200">
              <a:latin typeface="Calibri"/>
              <a:cs typeface="Calibri"/>
            </a:endParaRPr>
          </a:p>
          <a:p>
            <a:pPr marL="696595">
              <a:lnSpc>
                <a:spcPts val="1370"/>
              </a:lnSpc>
            </a:pPr>
            <a:r>
              <a:rPr spc="-20" dirty="0"/>
              <a:t>IDOT)</a:t>
            </a:r>
          </a:p>
          <a:p>
            <a:pPr marL="696595" marR="96520" lvl="2" indent="-224154">
              <a:lnSpc>
                <a:spcPts val="1300"/>
              </a:lnSpc>
              <a:spcBef>
                <a:spcPts val="415"/>
              </a:spcBef>
              <a:buFont typeface="Wingdings"/>
              <a:buChar char=""/>
              <a:tabLst>
                <a:tab pos="696595" algn="l"/>
              </a:tabLst>
            </a:pPr>
            <a:r>
              <a:rPr sz="1200" dirty="0">
                <a:latin typeface="Calibri"/>
                <a:cs typeface="Calibri"/>
              </a:rPr>
              <a:t>Iowa</a:t>
            </a:r>
            <a:r>
              <a:rPr sz="1200" spc="-15" dirty="0">
                <a:latin typeface="Calibri"/>
                <a:cs typeface="Calibri"/>
              </a:rPr>
              <a:t> </a:t>
            </a:r>
            <a:r>
              <a:rPr sz="1200" spc="-10" dirty="0">
                <a:latin typeface="Calibri"/>
                <a:cs typeface="Calibri"/>
              </a:rPr>
              <a:t>Waste</a:t>
            </a:r>
            <a:r>
              <a:rPr sz="1200" spc="-15" dirty="0">
                <a:latin typeface="Calibri"/>
                <a:cs typeface="Calibri"/>
              </a:rPr>
              <a:t> </a:t>
            </a:r>
            <a:r>
              <a:rPr sz="1200" spc="-10" dirty="0">
                <a:latin typeface="Calibri"/>
                <a:cs typeface="Calibri"/>
              </a:rPr>
              <a:t>Exchange-Region</a:t>
            </a:r>
            <a:r>
              <a:rPr sz="1200" spc="-25" dirty="0">
                <a:latin typeface="Calibri"/>
                <a:cs typeface="Calibri"/>
              </a:rPr>
              <a:t> </a:t>
            </a:r>
            <a:r>
              <a:rPr sz="1200" dirty="0">
                <a:latin typeface="Calibri"/>
                <a:cs typeface="Calibri"/>
              </a:rPr>
              <a:t>XII</a:t>
            </a:r>
            <a:r>
              <a:rPr sz="1200" spc="-10" dirty="0">
                <a:latin typeface="Calibri"/>
                <a:cs typeface="Calibri"/>
              </a:rPr>
              <a:t> </a:t>
            </a:r>
            <a:r>
              <a:rPr sz="1200" dirty="0">
                <a:latin typeface="Calibri"/>
                <a:cs typeface="Calibri"/>
              </a:rPr>
              <a:t>COG </a:t>
            </a:r>
            <a:r>
              <a:rPr sz="1200" spc="-10" dirty="0">
                <a:latin typeface="Calibri"/>
                <a:cs typeface="Calibri"/>
              </a:rPr>
              <a:t>administers</a:t>
            </a:r>
            <a:r>
              <a:rPr sz="1200" spc="-35" dirty="0">
                <a:latin typeface="Calibri"/>
                <a:cs typeface="Calibri"/>
              </a:rPr>
              <a:t> </a:t>
            </a:r>
            <a:r>
              <a:rPr sz="1200" spc="-10" dirty="0">
                <a:latin typeface="Calibri"/>
                <a:cs typeface="Calibri"/>
              </a:rPr>
              <a:t>(through </a:t>
            </a:r>
            <a:r>
              <a:rPr sz="1200" spc="-20" dirty="0">
                <a:latin typeface="Calibri"/>
                <a:cs typeface="Calibri"/>
              </a:rPr>
              <a:t>IDNR)</a:t>
            </a:r>
            <a:endParaRPr sz="1200">
              <a:latin typeface="Calibri"/>
              <a:cs typeface="Calibri"/>
            </a:endParaRPr>
          </a:p>
          <a:p>
            <a:pPr marL="696595" marR="558800" lvl="2" indent="-224154">
              <a:lnSpc>
                <a:spcPts val="1300"/>
              </a:lnSpc>
              <a:spcBef>
                <a:spcPts val="385"/>
              </a:spcBef>
              <a:buFont typeface="Wingdings"/>
              <a:buChar char=""/>
              <a:tabLst>
                <a:tab pos="696595" algn="l"/>
              </a:tabLst>
            </a:pPr>
            <a:r>
              <a:rPr sz="1200" dirty="0">
                <a:latin typeface="Calibri"/>
                <a:cs typeface="Calibri"/>
              </a:rPr>
              <a:t>Metro</a:t>
            </a:r>
            <a:r>
              <a:rPr sz="1200" spc="-15" dirty="0">
                <a:latin typeface="Calibri"/>
                <a:cs typeface="Calibri"/>
              </a:rPr>
              <a:t> </a:t>
            </a:r>
            <a:r>
              <a:rPr sz="1200" dirty="0">
                <a:latin typeface="Calibri"/>
                <a:cs typeface="Calibri"/>
              </a:rPr>
              <a:t>trail</a:t>
            </a:r>
            <a:r>
              <a:rPr sz="1200" spc="-30" dirty="0">
                <a:latin typeface="Calibri"/>
                <a:cs typeface="Calibri"/>
              </a:rPr>
              <a:t> </a:t>
            </a:r>
            <a:r>
              <a:rPr sz="1200" dirty="0">
                <a:latin typeface="Calibri"/>
                <a:cs typeface="Calibri"/>
              </a:rPr>
              <a:t>maps</a:t>
            </a:r>
            <a:r>
              <a:rPr sz="1200" spc="-10" dirty="0">
                <a:latin typeface="Calibri"/>
                <a:cs typeface="Calibri"/>
              </a:rPr>
              <a:t> </a:t>
            </a:r>
            <a:r>
              <a:rPr sz="1200" dirty="0">
                <a:latin typeface="Calibri"/>
                <a:cs typeface="Calibri"/>
              </a:rPr>
              <a:t>(land</a:t>
            </a:r>
            <a:r>
              <a:rPr sz="1200" spc="-25" dirty="0">
                <a:latin typeface="Calibri"/>
                <a:cs typeface="Calibri"/>
              </a:rPr>
              <a:t> </a:t>
            </a:r>
            <a:r>
              <a:rPr sz="1200" dirty="0">
                <a:latin typeface="Calibri"/>
                <a:cs typeface="Calibri"/>
              </a:rPr>
              <a:t>and</a:t>
            </a:r>
            <a:r>
              <a:rPr sz="1200" spc="-25" dirty="0">
                <a:latin typeface="Calibri"/>
                <a:cs typeface="Calibri"/>
              </a:rPr>
              <a:t> </a:t>
            </a:r>
            <a:r>
              <a:rPr sz="1200" spc="-10" dirty="0">
                <a:latin typeface="Calibri"/>
                <a:cs typeface="Calibri"/>
              </a:rPr>
              <a:t>water)</a:t>
            </a:r>
            <a:r>
              <a:rPr sz="1200" spc="-25" dirty="0">
                <a:latin typeface="Calibri"/>
                <a:cs typeface="Calibri"/>
              </a:rPr>
              <a:t> </a:t>
            </a:r>
            <a:r>
              <a:rPr sz="1200" spc="-20" dirty="0">
                <a:latin typeface="Calibri"/>
                <a:cs typeface="Calibri"/>
              </a:rPr>
              <a:t>(paper,</a:t>
            </a:r>
            <a:r>
              <a:rPr sz="1200" spc="-30" dirty="0">
                <a:latin typeface="Calibri"/>
                <a:cs typeface="Calibri"/>
              </a:rPr>
              <a:t> </a:t>
            </a:r>
            <a:r>
              <a:rPr sz="1200" dirty="0">
                <a:latin typeface="Calibri"/>
                <a:cs typeface="Calibri"/>
              </a:rPr>
              <a:t>QR</a:t>
            </a:r>
            <a:r>
              <a:rPr sz="1200" spc="-5" dirty="0">
                <a:latin typeface="Calibri"/>
                <a:cs typeface="Calibri"/>
              </a:rPr>
              <a:t> </a:t>
            </a:r>
            <a:r>
              <a:rPr sz="1200" spc="-20" dirty="0">
                <a:latin typeface="Calibri"/>
                <a:cs typeface="Calibri"/>
              </a:rPr>
              <a:t>Code- </a:t>
            </a:r>
            <a:r>
              <a:rPr sz="1200" spc="-10" dirty="0">
                <a:latin typeface="Calibri"/>
                <a:cs typeface="Calibri"/>
              </a:rPr>
              <a:t>interactive)</a:t>
            </a:r>
            <a:r>
              <a:rPr sz="1200" spc="-40" dirty="0">
                <a:latin typeface="Calibri"/>
                <a:cs typeface="Calibri"/>
              </a:rPr>
              <a:t> </a:t>
            </a:r>
            <a:r>
              <a:rPr sz="1200" dirty="0">
                <a:latin typeface="Calibri"/>
                <a:cs typeface="Calibri"/>
              </a:rPr>
              <a:t>(MPO</a:t>
            </a:r>
            <a:r>
              <a:rPr sz="1200" spc="5" dirty="0">
                <a:latin typeface="Calibri"/>
                <a:cs typeface="Calibri"/>
              </a:rPr>
              <a:t> </a:t>
            </a:r>
            <a:r>
              <a:rPr sz="1200" dirty="0">
                <a:latin typeface="Calibri"/>
                <a:cs typeface="Calibri"/>
              </a:rPr>
              <a:t>and/or</a:t>
            </a:r>
            <a:r>
              <a:rPr sz="1200" spc="-35" dirty="0">
                <a:latin typeface="Calibri"/>
                <a:cs typeface="Calibri"/>
              </a:rPr>
              <a:t> </a:t>
            </a:r>
            <a:r>
              <a:rPr sz="1200" spc="-20" dirty="0">
                <a:latin typeface="Calibri"/>
                <a:cs typeface="Calibri"/>
              </a:rPr>
              <a:t>RTA)</a:t>
            </a:r>
            <a:endParaRPr sz="1200">
              <a:latin typeface="Calibri"/>
              <a:cs typeface="Calibri"/>
            </a:endParaRPr>
          </a:p>
        </p:txBody>
      </p:sp>
      <p:grpSp>
        <p:nvGrpSpPr>
          <p:cNvPr id="4" name="object 4"/>
          <p:cNvGrpSpPr/>
          <p:nvPr/>
        </p:nvGrpSpPr>
        <p:grpSpPr>
          <a:xfrm>
            <a:off x="0" y="0"/>
            <a:ext cx="4090035" cy="5143500"/>
            <a:chOff x="0" y="0"/>
            <a:chExt cx="4090035" cy="5143500"/>
          </a:xfrm>
        </p:grpSpPr>
        <p:pic>
          <p:nvPicPr>
            <p:cNvPr id="5" name="object 5"/>
            <p:cNvPicPr/>
            <p:nvPr/>
          </p:nvPicPr>
          <p:blipFill>
            <a:blip r:embed="rId2" cstate="print"/>
            <a:stretch>
              <a:fillRect/>
            </a:stretch>
          </p:blipFill>
          <p:spPr>
            <a:xfrm>
              <a:off x="0" y="3086099"/>
              <a:ext cx="4062983" cy="2057398"/>
            </a:xfrm>
            <a:prstGeom prst="rect">
              <a:avLst/>
            </a:prstGeom>
          </p:spPr>
        </p:pic>
        <p:pic>
          <p:nvPicPr>
            <p:cNvPr id="6" name="object 6"/>
            <p:cNvPicPr/>
            <p:nvPr/>
          </p:nvPicPr>
          <p:blipFill>
            <a:blip r:embed="rId3" cstate="print"/>
            <a:stretch>
              <a:fillRect/>
            </a:stretch>
          </p:blipFill>
          <p:spPr>
            <a:xfrm>
              <a:off x="0" y="88392"/>
              <a:ext cx="4089654" cy="3274313"/>
            </a:xfrm>
            <a:prstGeom prst="rect">
              <a:avLst/>
            </a:prstGeom>
          </p:spPr>
        </p:pic>
        <p:pic>
          <p:nvPicPr>
            <p:cNvPr id="7" name="object 7"/>
            <p:cNvPicPr/>
            <p:nvPr/>
          </p:nvPicPr>
          <p:blipFill>
            <a:blip r:embed="rId4" cstate="print"/>
            <a:stretch>
              <a:fillRect/>
            </a:stretch>
          </p:blipFill>
          <p:spPr>
            <a:xfrm>
              <a:off x="0" y="0"/>
              <a:ext cx="4062983" cy="308610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639317"/>
            <a:ext cx="2790190" cy="482600"/>
          </a:xfrm>
          <a:prstGeom prst="rect">
            <a:avLst/>
          </a:prstGeom>
        </p:spPr>
        <p:txBody>
          <a:bodyPr vert="horz" wrap="square" lIns="0" tIns="12700" rIns="0" bIns="0" rtlCol="0">
            <a:spAutoFit/>
          </a:bodyPr>
          <a:lstStyle/>
          <a:p>
            <a:pPr marL="12700">
              <a:lnSpc>
                <a:spcPct val="100000"/>
              </a:lnSpc>
              <a:spcBef>
                <a:spcPts val="100"/>
              </a:spcBef>
            </a:pPr>
            <a:r>
              <a:rPr sz="3000" dirty="0"/>
              <a:t>INRCOG</a:t>
            </a:r>
            <a:r>
              <a:rPr sz="3000" spc="-85" dirty="0"/>
              <a:t> </a:t>
            </a:r>
            <a:r>
              <a:rPr sz="3000" spc="-10" dirty="0"/>
              <a:t>Overview</a:t>
            </a:r>
            <a:endParaRPr sz="3000"/>
          </a:p>
        </p:txBody>
      </p:sp>
      <p:sp>
        <p:nvSpPr>
          <p:cNvPr id="3" name="object 3"/>
          <p:cNvSpPr txBox="1"/>
          <p:nvPr/>
        </p:nvSpPr>
        <p:spPr>
          <a:xfrm>
            <a:off x="535940" y="1511354"/>
            <a:ext cx="7985125" cy="2000250"/>
          </a:xfrm>
          <a:prstGeom prst="rect">
            <a:avLst/>
          </a:prstGeom>
        </p:spPr>
        <p:txBody>
          <a:bodyPr vert="horz" wrap="square" lIns="0" tIns="40005" rIns="0" bIns="0" rtlCol="0">
            <a:spAutoFit/>
          </a:bodyPr>
          <a:lstStyle/>
          <a:p>
            <a:pPr marL="243204" marR="0" lvl="0" indent="-230504" defTabSz="914400" eaLnBrk="1" fontAlgn="auto" latinLnBrk="0" hangingPunct="1">
              <a:lnSpc>
                <a:spcPct val="100000"/>
              </a:lnSpc>
              <a:spcBef>
                <a:spcPts val="315"/>
              </a:spcBef>
              <a:spcAft>
                <a:spcPts val="0"/>
              </a:spcAft>
              <a:buClrTx/>
              <a:buSzTx/>
              <a:buFont typeface="Arial"/>
              <a:buChar char="•"/>
              <a:tabLst>
                <a:tab pos="243204"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Budget</a:t>
            </a:r>
            <a:r>
              <a:rPr kumimoji="0" sz="2400" b="0" i="0" u="none" strike="noStrike" kern="0" cap="none" spc="-5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($5M</a:t>
            </a:r>
            <a:r>
              <a:rPr kumimoji="0" sz="2400" b="0" i="0" u="none" strike="noStrike" kern="0" cap="none" spc="-5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for</a:t>
            </a:r>
            <a:r>
              <a:rPr kumimoji="0" sz="2400" b="0" i="0" u="none" strike="noStrike" kern="0" cap="none" spc="-4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INRCOG</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and</a:t>
            </a:r>
            <a:r>
              <a:rPr kumimoji="0" sz="2400" b="0" i="0" u="none" strike="noStrike" kern="0" cap="none" spc="-40"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RTC/OBPT):</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472440" marR="0" lvl="1" indent="-229870" defTabSz="914400" eaLnBrk="1" fontAlgn="auto" latinLnBrk="0" hangingPunct="1">
              <a:lnSpc>
                <a:spcPct val="100000"/>
              </a:lnSpc>
              <a:spcBef>
                <a:spcPts val="185"/>
              </a:spcBef>
              <a:spcAft>
                <a:spcPts val="0"/>
              </a:spcAft>
              <a:buClrTx/>
              <a:buSzTx/>
              <a:buFont typeface="Courier New"/>
              <a:buChar char="o"/>
              <a:tabLst>
                <a:tab pos="472440" algn="l"/>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Local</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Funding</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Sources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696595" marR="0" lvl="2" indent="-223520" defTabSz="914400" eaLnBrk="1" fontAlgn="auto" latinLnBrk="0" hangingPunct="1">
              <a:lnSpc>
                <a:spcPct val="100000"/>
              </a:lnSpc>
              <a:spcBef>
                <a:spcPts val="240"/>
              </a:spcBef>
              <a:spcAft>
                <a:spcPts val="0"/>
              </a:spcAft>
              <a:buClrTx/>
              <a:buSzTx/>
              <a:buFont typeface="Wingdings"/>
              <a:buChar char=""/>
              <a:tabLst>
                <a:tab pos="696595"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Membership</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Dues-</a:t>
            </a:r>
            <a:r>
              <a:rPr kumimoji="0" sz="1600" b="0" i="0" u="none" strike="noStrike" kern="0" cap="none" spc="0" normalizeH="0" baseline="0" noProof="0" dirty="0">
                <a:ln>
                  <a:noFill/>
                </a:ln>
                <a:solidFill>
                  <a:sysClr val="windowText" lastClr="000000"/>
                </a:solidFill>
                <a:effectLst/>
                <a:uLnTx/>
                <a:uFillTx/>
                <a:latin typeface="Calibri"/>
                <a:cs typeface="Calibri"/>
              </a:rPr>
              <a:t>per</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capita;</a:t>
            </a:r>
            <a:r>
              <a:rPr kumimoji="0" sz="1600" b="0" i="0" u="none" strike="noStrike" kern="0" cap="none" spc="-6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used</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as</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program</a:t>
            </a:r>
            <a:r>
              <a:rPr kumimoji="0" sz="1600" b="0" i="0" u="none" strike="noStrike" kern="0" cap="none" spc="-2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match</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for</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ED</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transportation</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697230" marR="722630" lvl="2" indent="-224154" defTabSz="914400" eaLnBrk="1" fontAlgn="auto" latinLnBrk="0" hangingPunct="1">
              <a:lnSpc>
                <a:spcPts val="1730"/>
              </a:lnSpc>
              <a:spcBef>
                <a:spcPts val="425"/>
              </a:spcBef>
              <a:spcAft>
                <a:spcPts val="0"/>
              </a:spcAft>
              <a:buClrTx/>
              <a:buSzTx/>
              <a:buFont typeface="Wingdings"/>
              <a:buChar char=""/>
              <a:tabLst>
                <a:tab pos="697230"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Local</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20" normalizeH="0" baseline="0" noProof="0" dirty="0">
                <a:ln>
                  <a:noFill/>
                </a:ln>
                <a:solidFill>
                  <a:sysClr val="windowText" lastClr="000000"/>
                </a:solidFill>
                <a:effectLst/>
                <a:uLnTx/>
                <a:uFillTx/>
                <a:latin typeface="Calibri"/>
                <a:cs typeface="Calibri"/>
              </a:rPr>
              <a:t>Contracts-</a:t>
            </a:r>
            <a:r>
              <a:rPr kumimoji="0" sz="1600" b="0" i="0" u="none" strike="noStrike" kern="0" cap="none" spc="0" normalizeH="0" baseline="0" noProof="0" dirty="0">
                <a:ln>
                  <a:noFill/>
                </a:ln>
                <a:solidFill>
                  <a:sysClr val="windowText" lastClr="000000"/>
                </a:solidFill>
                <a:effectLst/>
                <a:uLnTx/>
                <a:uFillTx/>
                <a:latin typeface="Calibri"/>
                <a:cs typeface="Calibri"/>
              </a:rPr>
              <a:t>Planning</a:t>
            </a:r>
            <a:r>
              <a:rPr kumimoji="0" sz="1600" b="0" i="0" u="none" strike="noStrike" kern="0" cap="none" spc="-5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projects (i.e.</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Comprehensive</a:t>
            </a:r>
            <a:r>
              <a:rPr kumimoji="0" sz="1600" b="0" i="0" u="none" strike="noStrike" kern="0" cap="none" spc="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plans,</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Zoning</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ordinances, </a:t>
            </a:r>
            <a:r>
              <a:rPr kumimoji="0" sz="1600" b="0" i="0" u="none" strike="noStrike" kern="0" cap="none" spc="0" normalizeH="0" baseline="0" noProof="0" dirty="0">
                <a:ln>
                  <a:noFill/>
                </a:ln>
                <a:solidFill>
                  <a:sysClr val="windowText" lastClr="000000"/>
                </a:solidFill>
                <a:effectLst/>
                <a:uLnTx/>
                <a:uFillTx/>
                <a:latin typeface="Calibri"/>
                <a:cs typeface="Calibri"/>
              </a:rPr>
              <a:t>Subdivision</a:t>
            </a:r>
            <a:r>
              <a:rPr kumimoji="0" sz="1600" b="0" i="0" u="none" strike="noStrike" kern="0" cap="none" spc="-5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ordinances,</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2-</a:t>
            </a:r>
            <a:r>
              <a:rPr kumimoji="0" sz="1600" b="0" i="0" u="none" strike="noStrike" kern="0" cap="none" spc="0" normalizeH="0" baseline="0" noProof="0" dirty="0">
                <a:ln>
                  <a:noFill/>
                </a:ln>
                <a:solidFill>
                  <a:sysClr val="windowText" lastClr="000000"/>
                </a:solidFill>
                <a:effectLst/>
                <a:uLnTx/>
                <a:uFillTx/>
                <a:latin typeface="Calibri"/>
                <a:cs typeface="Calibri"/>
              </a:rPr>
              <a:t>Mile</a:t>
            </a:r>
            <a:r>
              <a:rPr kumimoji="0" sz="1600" b="0" i="0" u="none" strike="noStrike" kern="0" cap="none" spc="-4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agreements,</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Capital</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improvements</a:t>
            </a:r>
            <a:r>
              <a:rPr kumimoji="0" sz="1600" b="0" i="0" u="none" strike="noStrike" kern="0" cap="none" spc="-1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programs)</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696595" marR="0" lvl="2" indent="-223520" defTabSz="914400" eaLnBrk="1" fontAlgn="auto" latinLnBrk="0" hangingPunct="1">
              <a:lnSpc>
                <a:spcPts val="1825"/>
              </a:lnSpc>
              <a:spcBef>
                <a:spcPts val="175"/>
              </a:spcBef>
              <a:spcAft>
                <a:spcPts val="0"/>
              </a:spcAft>
              <a:buClrTx/>
              <a:buSzTx/>
              <a:buFont typeface="Wingdings"/>
              <a:buChar char=""/>
              <a:tabLst>
                <a:tab pos="696595" algn="l"/>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Mapping</a:t>
            </a:r>
            <a:r>
              <a:rPr kumimoji="0" sz="1600" b="0" i="0" u="none" strike="noStrike" kern="0" cap="none" spc="-7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and</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GIS</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projects</a:t>
            </a:r>
            <a:r>
              <a:rPr kumimoji="0" sz="1600" b="0" i="0" u="none" strike="noStrike" kern="0" cap="none" spc="-1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(zoning</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maps,</a:t>
            </a:r>
            <a:r>
              <a:rPr kumimoji="0" sz="1600" b="0" i="0" u="none" strike="noStrike" kern="0" cap="none" spc="-4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tax</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abatement</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districts,</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tax</a:t>
            </a:r>
            <a:r>
              <a:rPr kumimoji="0" sz="1600" b="0" i="0" u="none" strike="noStrike" kern="0" cap="none" spc="-5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increment</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financing</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697230" marR="0" lvl="0" indent="0" defTabSz="914400" eaLnBrk="1" fontAlgn="auto" latinLnBrk="0" hangingPunct="1">
              <a:lnSpc>
                <a:spcPts val="1825"/>
              </a:lnSpc>
              <a:spcBef>
                <a:spcPts val="0"/>
              </a:spcBef>
              <a:spcAft>
                <a:spcPts val="0"/>
              </a:spcAft>
              <a:buClrTx/>
              <a:buSzTx/>
              <a:buFontTx/>
              <a:buNone/>
              <a:tabLst/>
              <a:defRPr/>
            </a:pPr>
            <a:r>
              <a:rPr kumimoji="0" sz="1600" b="0" i="0" u="none" strike="noStrike" kern="0" cap="none" spc="-10" normalizeH="0" baseline="0" noProof="0" dirty="0">
                <a:ln>
                  <a:noFill/>
                </a:ln>
                <a:solidFill>
                  <a:sysClr val="windowText" lastClr="000000"/>
                </a:solidFill>
                <a:effectLst/>
                <a:uLnTx/>
                <a:uFillTx/>
                <a:latin typeface="Calibri"/>
                <a:cs typeface="Calibri"/>
              </a:rPr>
              <a:t>districts)</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5790" y="635889"/>
            <a:ext cx="2782570" cy="482600"/>
          </a:xfrm>
          <a:prstGeom prst="rect">
            <a:avLst/>
          </a:prstGeom>
        </p:spPr>
        <p:txBody>
          <a:bodyPr vert="horz" wrap="square" lIns="0" tIns="12700" rIns="0" bIns="0" rtlCol="0">
            <a:spAutoFit/>
          </a:bodyPr>
          <a:lstStyle/>
          <a:p>
            <a:pPr marL="12700">
              <a:lnSpc>
                <a:spcPct val="100000"/>
              </a:lnSpc>
              <a:spcBef>
                <a:spcPts val="100"/>
              </a:spcBef>
            </a:pPr>
            <a:r>
              <a:rPr sz="3000" dirty="0"/>
              <a:t>INRCOG</a:t>
            </a:r>
            <a:r>
              <a:rPr sz="3000" spc="-145" dirty="0"/>
              <a:t> </a:t>
            </a:r>
            <a:r>
              <a:rPr sz="3000" spc="-10" dirty="0"/>
              <a:t>Overview</a:t>
            </a:r>
            <a:endParaRPr sz="3000"/>
          </a:p>
        </p:txBody>
      </p:sp>
      <p:sp>
        <p:nvSpPr>
          <p:cNvPr id="3" name="object 3"/>
          <p:cNvSpPr txBox="1"/>
          <p:nvPr/>
        </p:nvSpPr>
        <p:spPr>
          <a:xfrm>
            <a:off x="231140" y="1249807"/>
            <a:ext cx="3473450" cy="2388235"/>
          </a:xfrm>
          <a:prstGeom prst="rect">
            <a:avLst/>
          </a:prstGeom>
        </p:spPr>
        <p:txBody>
          <a:bodyPr vert="horz" wrap="square" lIns="0" tIns="40005" rIns="0" bIns="0" rtlCol="0">
            <a:spAutoFit/>
          </a:bodyPr>
          <a:lstStyle/>
          <a:p>
            <a:pPr marL="242570" marR="0" lvl="0" indent="-229870" defTabSz="914400" eaLnBrk="1" fontAlgn="auto" latinLnBrk="0" hangingPunct="1">
              <a:lnSpc>
                <a:spcPct val="100000"/>
              </a:lnSpc>
              <a:spcBef>
                <a:spcPts val="315"/>
              </a:spcBef>
              <a:spcAft>
                <a:spcPts val="0"/>
              </a:spcAft>
              <a:buClrTx/>
              <a:buSzTx/>
              <a:buFont typeface="Arial"/>
              <a:buChar char="•"/>
              <a:tabLst>
                <a:tab pos="242570"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Unique</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Projects</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(Recent)</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0" lvl="1" indent="-229870" defTabSz="914400" eaLnBrk="1" fontAlgn="auto" latinLnBrk="0" hangingPunct="1">
              <a:lnSpc>
                <a:spcPct val="100000"/>
              </a:lnSpc>
              <a:spcBef>
                <a:spcPts val="215"/>
              </a:spcBef>
              <a:spcAft>
                <a:spcPts val="0"/>
              </a:spcAft>
              <a:buClrTx/>
              <a:buSzTx/>
              <a:buFont typeface="Courier New"/>
              <a:buChar char="o"/>
              <a:tabLst>
                <a:tab pos="472440"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NE</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Bypass</a:t>
            </a:r>
            <a:r>
              <a:rPr kumimoji="0" sz="1500" b="0" i="0" u="none" strike="noStrike" kern="0" cap="none" spc="-6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Study</a:t>
            </a:r>
            <a:r>
              <a:rPr kumimoji="0" sz="1500" b="0" i="0" u="none" strike="noStrike" kern="0" cap="none" spc="-5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Project</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(metro</a:t>
            </a:r>
            <a:r>
              <a:rPr kumimoji="0" sz="1500" b="0" i="0" u="none" strike="noStrike" kern="0" cap="none" spc="-50"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area)</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0" lvl="1" indent="-229870" defTabSz="914400" eaLnBrk="1" fontAlgn="auto" latinLnBrk="0" hangingPunct="1">
              <a:lnSpc>
                <a:spcPts val="1710"/>
              </a:lnSpc>
              <a:spcBef>
                <a:spcPts val="229"/>
              </a:spcBef>
              <a:spcAft>
                <a:spcPts val="0"/>
              </a:spcAft>
              <a:buClrTx/>
              <a:buSzTx/>
              <a:buFont typeface="Courier New"/>
              <a:buChar char="o"/>
              <a:tabLst>
                <a:tab pos="472440"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Iowa</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Highway</a:t>
            </a:r>
            <a:r>
              <a:rPr kumimoji="0" sz="1500" b="0" i="0" u="none" strike="noStrike" kern="0" cap="none" spc="-3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58</a:t>
            </a:r>
            <a:r>
              <a:rPr kumimoji="0" sz="1500" b="0" i="0" u="none" strike="noStrike" kern="0" cap="none" spc="-1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Corridor</a:t>
            </a:r>
            <a:r>
              <a:rPr kumimoji="0" sz="1500" b="0" i="0" u="none" strike="noStrike" kern="0" cap="none" spc="-3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Projects</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0" lvl="0" indent="0" defTabSz="914400" eaLnBrk="1" fontAlgn="auto" latinLnBrk="0" hangingPunct="1">
              <a:lnSpc>
                <a:spcPts val="1710"/>
              </a:lnSpc>
              <a:spcBef>
                <a:spcPts val="0"/>
              </a:spcBef>
              <a:spcAft>
                <a:spcPts val="0"/>
              </a:spcAft>
              <a:buClrTx/>
              <a:buSzTx/>
              <a:buFontTx/>
              <a:buNone/>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(interchanges)</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5080" lvl="1" indent="-230504" defTabSz="914400" eaLnBrk="1" fontAlgn="auto" latinLnBrk="0" hangingPunct="1">
              <a:lnSpc>
                <a:spcPts val="1620"/>
              </a:lnSpc>
              <a:spcBef>
                <a:spcPts val="420"/>
              </a:spcBef>
              <a:spcAft>
                <a:spcPts val="0"/>
              </a:spcAft>
              <a:buClrTx/>
              <a:buSzTx/>
              <a:buFont typeface="Courier New"/>
              <a:buChar char="o"/>
              <a:tabLst>
                <a:tab pos="472440" algn="l"/>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University</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Avenue</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Redesign</a:t>
            </a:r>
            <a:r>
              <a:rPr kumimoji="0" sz="1500" b="0" i="0" u="none" strike="noStrike" kern="0" cap="none" spc="-3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(road</a:t>
            </a:r>
            <a:r>
              <a:rPr kumimoji="0" sz="1500" b="0" i="0" u="none" strike="noStrike" kern="0" cap="none" spc="-50"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diet, </a:t>
            </a:r>
            <a:r>
              <a:rPr kumimoji="0" sz="1500" b="0" i="0" u="none" strike="noStrike" kern="0" cap="none" spc="-10" normalizeH="0" baseline="0" noProof="0" dirty="0">
                <a:ln>
                  <a:noFill/>
                </a:ln>
                <a:solidFill>
                  <a:sysClr val="windowText" lastClr="000000"/>
                </a:solidFill>
                <a:effectLst/>
                <a:uLnTx/>
                <a:uFillTx/>
                <a:latin typeface="Calibri"/>
                <a:cs typeface="Calibri"/>
              </a:rPr>
              <a:t>roundabouts,</a:t>
            </a:r>
            <a:r>
              <a:rPr kumimoji="0" sz="1500" b="0" i="0" u="none" strike="noStrike" kern="0" cap="none" spc="-2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other</a:t>
            </a:r>
            <a:r>
              <a:rPr kumimoji="0" sz="1500" b="0" i="0" u="none" strike="noStrike" kern="0" cap="none" spc="30"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modes)</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0" lvl="1" indent="-229870" defTabSz="914400" eaLnBrk="1" fontAlgn="auto" latinLnBrk="0" hangingPunct="1">
              <a:lnSpc>
                <a:spcPts val="1710"/>
              </a:lnSpc>
              <a:spcBef>
                <a:spcPts val="190"/>
              </a:spcBef>
              <a:spcAft>
                <a:spcPts val="0"/>
              </a:spcAft>
              <a:buClrTx/>
              <a:buSzTx/>
              <a:buFont typeface="Courier New"/>
              <a:buChar char="o"/>
              <a:tabLst>
                <a:tab pos="472440" algn="l"/>
              </a:tabLst>
              <a:defRPr/>
            </a:pPr>
            <a:r>
              <a:rPr kumimoji="0" sz="1500" b="0" i="0" u="none" strike="noStrike" kern="0" cap="none" spc="-20" normalizeH="0" baseline="0" noProof="0" dirty="0">
                <a:ln>
                  <a:noFill/>
                </a:ln>
                <a:solidFill>
                  <a:sysClr val="windowText" lastClr="000000"/>
                </a:solidFill>
                <a:effectLst/>
                <a:uLnTx/>
                <a:uFillTx/>
                <a:latin typeface="Calibri"/>
                <a:cs typeface="Calibri"/>
              </a:rPr>
              <a:t>Water</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Trail </a:t>
            </a:r>
            <a:r>
              <a:rPr kumimoji="0" sz="1500" b="0" i="0" u="none" strike="noStrike" kern="0" cap="none" spc="0" normalizeH="0" baseline="0" noProof="0" dirty="0">
                <a:ln>
                  <a:noFill/>
                </a:ln>
                <a:solidFill>
                  <a:sysClr val="windowText" lastClr="000000"/>
                </a:solidFill>
                <a:effectLst/>
                <a:uLnTx/>
                <a:uFillTx/>
                <a:latin typeface="Calibri"/>
                <a:cs typeface="Calibri"/>
              </a:rPr>
              <a:t>(Cedar</a:t>
            </a:r>
            <a:r>
              <a:rPr kumimoji="0" sz="1500" b="0" i="0" u="none" strike="noStrike" kern="0" cap="none" spc="-5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River</a:t>
            </a:r>
            <a:r>
              <a:rPr kumimoji="0" sz="1500" b="0" i="0" u="none" strike="noStrike" kern="0" cap="none" spc="-1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in</a:t>
            </a:r>
            <a:r>
              <a:rPr kumimoji="0" sz="1500" b="0" i="0" u="none" strike="noStrike" kern="0" cap="none" spc="-3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Black</a:t>
            </a:r>
            <a:r>
              <a:rPr kumimoji="0" sz="1500" b="0" i="0" u="none" strike="noStrike" kern="0" cap="none" spc="-20" normalizeH="0" baseline="0" noProof="0" dirty="0">
                <a:ln>
                  <a:noFill/>
                </a:ln>
                <a:solidFill>
                  <a:sysClr val="windowText" lastClr="000000"/>
                </a:solidFill>
                <a:effectLst/>
                <a:uLnTx/>
                <a:uFillTx/>
                <a:latin typeface="Calibri"/>
                <a:cs typeface="Calibri"/>
              </a:rPr>
              <a:t> Hawk</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0" lvl="0" indent="0" defTabSz="914400" eaLnBrk="1" fontAlgn="auto" latinLnBrk="0" hangingPunct="1">
              <a:lnSpc>
                <a:spcPts val="1710"/>
              </a:lnSpc>
              <a:spcBef>
                <a:spcPts val="0"/>
              </a:spcBef>
              <a:spcAft>
                <a:spcPts val="0"/>
              </a:spcAft>
              <a:buClrTx/>
              <a:buSzTx/>
              <a:buFontTx/>
              <a:buNone/>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County)</a:t>
            </a:r>
            <a:r>
              <a:rPr kumimoji="0" sz="1500" b="0" i="0" u="none" strike="noStrike" kern="0" cap="none" spc="-5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(plan</a:t>
            </a:r>
            <a:r>
              <a:rPr kumimoji="0" sz="1500" b="0" i="0" u="none" strike="noStrike" kern="0" cap="none" spc="-4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and</a:t>
            </a:r>
            <a:r>
              <a:rPr kumimoji="0" sz="1500" b="0" i="0" u="none" strike="noStrike" kern="0" cap="none" spc="-20"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designation)</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72440" marR="540385" lvl="1" indent="-230504" defTabSz="914400" eaLnBrk="1" fontAlgn="auto" latinLnBrk="0" hangingPunct="1">
              <a:lnSpc>
                <a:spcPts val="1620"/>
              </a:lnSpc>
              <a:spcBef>
                <a:spcPts val="434"/>
              </a:spcBef>
              <a:spcAft>
                <a:spcPts val="0"/>
              </a:spcAft>
              <a:buClrTx/>
              <a:buSzTx/>
              <a:buFont typeface="Courier New"/>
              <a:buChar char="o"/>
              <a:tabLst>
                <a:tab pos="472440" algn="l"/>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Reconnecting</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Communities</a:t>
            </a:r>
            <a:r>
              <a:rPr kumimoji="0" sz="1500" b="0" i="0" u="none" strike="noStrike" kern="0" cap="none" spc="-20" normalizeH="0" baseline="0" noProof="0" dirty="0">
                <a:ln>
                  <a:noFill/>
                </a:ln>
                <a:solidFill>
                  <a:sysClr val="windowText" lastClr="000000"/>
                </a:solidFill>
                <a:effectLst/>
                <a:uLnTx/>
                <a:uFillTx/>
                <a:latin typeface="Calibri"/>
                <a:cs typeface="Calibri"/>
              </a:rPr>
              <a:t> </a:t>
            </a:r>
            <a:r>
              <a:rPr kumimoji="0" sz="1500" b="0" i="0" u="none" strike="noStrike" kern="0" cap="none" spc="-25" normalizeH="0" baseline="0" noProof="0" dirty="0">
                <a:ln>
                  <a:noFill/>
                </a:ln>
                <a:solidFill>
                  <a:sysClr val="windowText" lastClr="000000"/>
                </a:solidFill>
                <a:effectLst/>
                <a:uLnTx/>
                <a:uFillTx/>
                <a:latin typeface="Calibri"/>
                <a:cs typeface="Calibri"/>
              </a:rPr>
              <a:t>and </a:t>
            </a:r>
            <a:r>
              <a:rPr kumimoji="0" sz="1500" b="0" i="0" u="none" strike="noStrike" kern="0" cap="none" spc="0" normalizeH="0" baseline="0" noProof="0" dirty="0">
                <a:ln>
                  <a:noFill/>
                </a:ln>
                <a:solidFill>
                  <a:sysClr val="windowText" lastClr="000000"/>
                </a:solidFill>
                <a:effectLst/>
                <a:uLnTx/>
                <a:uFillTx/>
                <a:latin typeface="Calibri"/>
                <a:cs typeface="Calibri"/>
              </a:rPr>
              <a:t>Neighborhoods</a:t>
            </a:r>
            <a:r>
              <a:rPr kumimoji="0" sz="1500" b="0" i="0" u="none" strike="noStrike" kern="0" cap="none" spc="-65"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Grant</a:t>
            </a:r>
            <a:endParaRPr kumimoji="0" sz="1500" b="0" i="0" u="none" strike="noStrike" kern="0" cap="none" spc="0" normalizeH="0" baseline="0" noProof="0">
              <a:ln>
                <a:noFill/>
              </a:ln>
              <a:solidFill>
                <a:sysClr val="windowText" lastClr="000000"/>
              </a:solidFill>
              <a:effectLst/>
              <a:uLnTx/>
              <a:uFillTx/>
              <a:latin typeface="Calibri"/>
              <a:cs typeface="Calibri"/>
            </a:endParaRPr>
          </a:p>
        </p:txBody>
      </p:sp>
      <p:grpSp>
        <p:nvGrpSpPr>
          <p:cNvPr id="4" name="object 4"/>
          <p:cNvGrpSpPr/>
          <p:nvPr/>
        </p:nvGrpSpPr>
        <p:grpSpPr>
          <a:xfrm>
            <a:off x="3799332" y="0"/>
            <a:ext cx="5344795" cy="5143500"/>
            <a:chOff x="3799332" y="0"/>
            <a:chExt cx="5344795" cy="5143500"/>
          </a:xfrm>
        </p:grpSpPr>
        <p:pic>
          <p:nvPicPr>
            <p:cNvPr id="5" name="object 5"/>
            <p:cNvPicPr/>
            <p:nvPr/>
          </p:nvPicPr>
          <p:blipFill>
            <a:blip r:embed="rId2" cstate="print"/>
            <a:stretch>
              <a:fillRect/>
            </a:stretch>
          </p:blipFill>
          <p:spPr>
            <a:xfrm>
              <a:off x="3799332" y="0"/>
              <a:ext cx="5344668" cy="3284220"/>
            </a:xfrm>
            <a:prstGeom prst="rect">
              <a:avLst/>
            </a:prstGeom>
          </p:spPr>
        </p:pic>
        <p:pic>
          <p:nvPicPr>
            <p:cNvPr id="6" name="object 6"/>
            <p:cNvPicPr/>
            <p:nvPr/>
          </p:nvPicPr>
          <p:blipFill>
            <a:blip r:embed="rId3" cstate="print"/>
            <a:stretch>
              <a:fillRect/>
            </a:stretch>
          </p:blipFill>
          <p:spPr>
            <a:xfrm>
              <a:off x="3799332" y="3284219"/>
              <a:ext cx="5344668" cy="1859279"/>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8455" y="1217802"/>
            <a:ext cx="3451860" cy="2233295"/>
          </a:xfrm>
          <a:prstGeom prst="rect">
            <a:avLst/>
          </a:prstGeom>
        </p:spPr>
        <p:txBody>
          <a:bodyPr vert="horz" wrap="square" lIns="0" tIns="40005" rIns="0" bIns="0" rtlCol="0">
            <a:spAutoFit/>
          </a:bodyPr>
          <a:lstStyle/>
          <a:p>
            <a:pPr marL="231140" marR="1282065" lvl="0" indent="-231140" algn="r" defTabSz="914400" eaLnBrk="1" fontAlgn="auto" latinLnBrk="0" hangingPunct="1">
              <a:lnSpc>
                <a:spcPct val="100000"/>
              </a:lnSpc>
              <a:spcBef>
                <a:spcPts val="315"/>
              </a:spcBef>
              <a:spcAft>
                <a:spcPts val="0"/>
              </a:spcAft>
              <a:buClrTx/>
              <a:buSzTx/>
              <a:buFont typeface="Arial"/>
              <a:buChar char="•"/>
              <a:tabLst>
                <a:tab pos="231140"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Unique</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Projects</a:t>
            </a:r>
            <a:r>
              <a:rPr kumimoji="0" sz="1500" b="0" i="0" u="none" strike="noStrike" kern="0" cap="none" spc="-4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(Recent)</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226695" marR="1303020" lvl="1" indent="-226695" algn="r" defTabSz="914400" eaLnBrk="1" fontAlgn="auto" latinLnBrk="0" hangingPunct="1">
              <a:lnSpc>
                <a:spcPct val="100000"/>
              </a:lnSpc>
              <a:spcBef>
                <a:spcPts val="215"/>
              </a:spcBef>
              <a:spcAft>
                <a:spcPts val="0"/>
              </a:spcAft>
              <a:buClrTx/>
              <a:buSzTx/>
              <a:buFont typeface="Courier New"/>
              <a:buChar char="o"/>
              <a:tabLst>
                <a:tab pos="226695"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Neighborhoods</a:t>
            </a:r>
            <a:r>
              <a:rPr kumimoji="0" sz="1500" b="0" i="0" u="none" strike="noStrike" kern="0" cap="none" spc="-65"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Grant</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265" marR="0" lvl="1" indent="-226695" defTabSz="914400" eaLnBrk="1" fontAlgn="auto" latinLnBrk="0" hangingPunct="1">
              <a:lnSpc>
                <a:spcPct val="100000"/>
              </a:lnSpc>
              <a:spcBef>
                <a:spcPts val="229"/>
              </a:spcBef>
              <a:spcAft>
                <a:spcPts val="0"/>
              </a:spcAft>
              <a:buClrTx/>
              <a:buSzTx/>
              <a:buFont typeface="Courier New"/>
              <a:buChar char="o"/>
              <a:tabLst>
                <a:tab pos="469265"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Railroad</a:t>
            </a:r>
            <a:r>
              <a:rPr kumimoji="0" sz="1500" b="0" i="0" u="none" strike="noStrike" kern="0" cap="none" spc="-6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Crossing</a:t>
            </a:r>
            <a:r>
              <a:rPr kumimoji="0" sz="1500" b="0" i="0" u="none" strike="noStrike" kern="0" cap="none" spc="-6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Elimination</a:t>
            </a:r>
            <a:r>
              <a:rPr kumimoji="0" sz="1500" b="0" i="0" u="none" strike="noStrike" kern="0" cap="none" spc="-5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Program</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900" marR="20320" lvl="1" indent="-227329" defTabSz="914400" eaLnBrk="1" fontAlgn="auto" latinLnBrk="0" hangingPunct="1">
              <a:lnSpc>
                <a:spcPts val="1620"/>
              </a:lnSpc>
              <a:spcBef>
                <a:spcPts val="420"/>
              </a:spcBef>
              <a:spcAft>
                <a:spcPts val="0"/>
              </a:spcAft>
              <a:buClrTx/>
              <a:buSzTx/>
              <a:buFont typeface="Courier New"/>
              <a:buChar char="o"/>
              <a:tabLst>
                <a:tab pos="469900"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National</a:t>
            </a:r>
            <a:r>
              <a:rPr kumimoji="0" sz="1500" b="0" i="0" u="none" strike="noStrike" kern="0" cap="none" spc="-6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Park</a:t>
            </a:r>
            <a:r>
              <a:rPr kumimoji="0" sz="1500" b="0" i="0" u="none" strike="noStrike" kern="0" cap="none" spc="-30"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Service-</a:t>
            </a:r>
            <a:r>
              <a:rPr kumimoji="0" sz="1500" b="0" i="0" u="none" strike="noStrike" kern="0" cap="none" spc="0" normalizeH="0" baseline="0" noProof="0" dirty="0">
                <a:ln>
                  <a:noFill/>
                </a:ln>
                <a:solidFill>
                  <a:sysClr val="windowText" lastClr="000000"/>
                </a:solidFill>
                <a:effectLst/>
                <a:uLnTx/>
                <a:uFillTx/>
                <a:latin typeface="Calibri"/>
                <a:cs typeface="Calibri"/>
              </a:rPr>
              <a:t>American</a:t>
            </a:r>
            <a:r>
              <a:rPr kumimoji="0" sz="1500" b="0" i="0" u="none" strike="noStrike" kern="0" cap="none" spc="-2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WW</a:t>
            </a:r>
            <a:r>
              <a:rPr kumimoji="0" sz="1500" b="0" i="0" u="none" strike="noStrike" kern="0" cap="none" spc="-25" normalizeH="0" baseline="0" noProof="0" dirty="0">
                <a:ln>
                  <a:noFill/>
                </a:ln>
                <a:solidFill>
                  <a:sysClr val="windowText" lastClr="000000"/>
                </a:solidFill>
                <a:effectLst/>
                <a:uLnTx/>
                <a:uFillTx/>
                <a:latin typeface="Calibri"/>
                <a:cs typeface="Calibri"/>
              </a:rPr>
              <a:t> II </a:t>
            </a:r>
            <a:r>
              <a:rPr kumimoji="0" sz="1500" b="0" i="0" u="none" strike="noStrike" kern="0" cap="none" spc="0" normalizeH="0" baseline="0" noProof="0" dirty="0">
                <a:ln>
                  <a:noFill/>
                </a:ln>
                <a:solidFill>
                  <a:sysClr val="windowText" lastClr="000000"/>
                </a:solidFill>
                <a:effectLst/>
                <a:uLnTx/>
                <a:uFillTx/>
                <a:latin typeface="Calibri"/>
                <a:cs typeface="Calibri"/>
              </a:rPr>
              <a:t>Heritage</a:t>
            </a:r>
            <a:r>
              <a:rPr kumimoji="0" sz="1500" b="0" i="0" u="none" strike="noStrike" kern="0" cap="none" spc="-5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City</a:t>
            </a:r>
            <a:r>
              <a:rPr kumimoji="0" sz="1500" b="0" i="0" u="none" strike="noStrike" kern="0" cap="none" spc="-50"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Program</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265" marR="0" lvl="1" indent="-226695" defTabSz="914400" eaLnBrk="1" fontAlgn="auto" latinLnBrk="0" hangingPunct="1">
              <a:lnSpc>
                <a:spcPct val="100000"/>
              </a:lnSpc>
              <a:spcBef>
                <a:spcPts val="195"/>
              </a:spcBef>
              <a:spcAft>
                <a:spcPts val="0"/>
              </a:spcAft>
              <a:buClrTx/>
              <a:buSzTx/>
              <a:buFont typeface="Courier New"/>
              <a:buChar char="o"/>
              <a:tabLst>
                <a:tab pos="469265" algn="l"/>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Broadband/Fiber</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265" marR="0" lvl="1" indent="-226695" defTabSz="914400" eaLnBrk="1" fontAlgn="auto" latinLnBrk="0" hangingPunct="1">
              <a:lnSpc>
                <a:spcPts val="1710"/>
              </a:lnSpc>
              <a:spcBef>
                <a:spcPts val="225"/>
              </a:spcBef>
              <a:spcAft>
                <a:spcPts val="0"/>
              </a:spcAft>
              <a:buClrTx/>
              <a:buSzTx/>
              <a:buFont typeface="Courier New"/>
              <a:buChar char="o"/>
              <a:tabLst>
                <a:tab pos="469265" algn="l"/>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Whitewater</a:t>
            </a:r>
            <a:r>
              <a:rPr kumimoji="0" sz="1500" b="0" i="0" u="none" strike="noStrike" kern="0" cap="none" spc="-2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Recreation</a:t>
            </a:r>
            <a:r>
              <a:rPr kumimoji="0" sz="1500" b="0" i="0" u="none" strike="noStrike" kern="0" cap="none" spc="-35"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Area</a:t>
            </a:r>
            <a:r>
              <a:rPr kumimoji="0" sz="1500" b="0" i="0" u="none" strike="noStrike" kern="0" cap="none" spc="-2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(Gateway</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900" marR="0" lvl="0" indent="0" defTabSz="914400" eaLnBrk="1" fontAlgn="auto" latinLnBrk="0" hangingPunct="1">
              <a:lnSpc>
                <a:spcPts val="1710"/>
              </a:lnSpc>
              <a:spcBef>
                <a:spcPts val="0"/>
              </a:spcBef>
              <a:spcAft>
                <a:spcPts val="0"/>
              </a:spcAft>
              <a:buClrTx/>
              <a:buSzTx/>
              <a:buFontTx/>
              <a:buNone/>
              <a:tabLst/>
              <a:defRPr/>
            </a:pPr>
            <a:r>
              <a:rPr kumimoji="0" sz="1500" b="0" i="0" u="none" strike="noStrike" kern="0" cap="none" spc="-10" normalizeH="0" baseline="0" noProof="0" dirty="0">
                <a:ln>
                  <a:noFill/>
                </a:ln>
                <a:solidFill>
                  <a:sysClr val="windowText" lastClr="000000"/>
                </a:solidFill>
                <a:effectLst/>
                <a:uLnTx/>
                <a:uFillTx/>
                <a:latin typeface="Calibri"/>
                <a:cs typeface="Calibri"/>
              </a:rPr>
              <a:t>Water</a:t>
            </a:r>
            <a:r>
              <a:rPr kumimoji="0" sz="1500" b="0" i="0" u="none" strike="noStrike" kern="0" cap="none" spc="-75" normalizeH="0" baseline="0" noProof="0" dirty="0">
                <a:ln>
                  <a:noFill/>
                </a:ln>
                <a:solidFill>
                  <a:sysClr val="windowText" lastClr="000000"/>
                </a:solidFill>
                <a:effectLst/>
                <a:uLnTx/>
                <a:uFillTx/>
                <a:latin typeface="Calibri"/>
                <a:cs typeface="Calibri"/>
              </a:rPr>
              <a:t> </a:t>
            </a:r>
            <a:r>
              <a:rPr kumimoji="0" sz="1500" b="0" i="0" u="none" strike="noStrike" kern="0" cap="none" spc="-10" normalizeH="0" baseline="0" noProof="0" dirty="0">
                <a:ln>
                  <a:noFill/>
                </a:ln>
                <a:solidFill>
                  <a:sysClr val="windowText" lastClr="000000"/>
                </a:solidFill>
                <a:effectLst/>
                <a:uLnTx/>
                <a:uFillTx/>
                <a:latin typeface="Calibri"/>
                <a:cs typeface="Calibri"/>
              </a:rPr>
              <a:t>Trail)</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469265" marR="0" lvl="1" indent="-226695" defTabSz="914400" eaLnBrk="1" fontAlgn="auto" latinLnBrk="0" hangingPunct="1">
              <a:lnSpc>
                <a:spcPct val="100000"/>
              </a:lnSpc>
              <a:spcBef>
                <a:spcPts val="220"/>
              </a:spcBef>
              <a:spcAft>
                <a:spcPts val="0"/>
              </a:spcAft>
              <a:buClrTx/>
              <a:buSzTx/>
              <a:buFont typeface="Courier New"/>
              <a:buChar char="o"/>
              <a:tabLst>
                <a:tab pos="469265" algn="l"/>
              </a:tabLst>
              <a:defRPr/>
            </a:pPr>
            <a:r>
              <a:rPr kumimoji="0" sz="1500" b="0" i="0" u="none" strike="noStrike" kern="0" cap="none" spc="0" normalizeH="0" baseline="0" noProof="0" dirty="0">
                <a:ln>
                  <a:noFill/>
                </a:ln>
                <a:solidFill>
                  <a:sysClr val="windowText" lastClr="000000"/>
                </a:solidFill>
                <a:effectLst/>
                <a:uLnTx/>
                <a:uFillTx/>
                <a:latin typeface="Calibri"/>
                <a:cs typeface="Calibri"/>
              </a:rPr>
              <a:t>Homes</a:t>
            </a:r>
            <a:r>
              <a:rPr kumimoji="0" sz="1500" b="0" i="0" u="none" strike="noStrike" kern="0" cap="none" spc="-60" normalizeH="0" baseline="0" noProof="0" dirty="0">
                <a:ln>
                  <a:noFill/>
                </a:ln>
                <a:solidFill>
                  <a:sysClr val="windowText" lastClr="000000"/>
                </a:solidFill>
                <a:effectLst/>
                <a:uLnTx/>
                <a:uFillTx/>
                <a:latin typeface="Calibri"/>
                <a:cs typeface="Calibri"/>
              </a:rPr>
              <a:t> </a:t>
            </a:r>
            <a:r>
              <a:rPr kumimoji="0" sz="1500" b="0" i="0" u="none" strike="noStrike" kern="0" cap="none" spc="0" normalizeH="0" baseline="0" noProof="0" dirty="0">
                <a:ln>
                  <a:noFill/>
                </a:ln>
                <a:solidFill>
                  <a:sysClr val="windowText" lastClr="000000"/>
                </a:solidFill>
                <a:effectLst/>
                <a:uLnTx/>
                <a:uFillTx/>
                <a:latin typeface="Calibri"/>
                <a:cs typeface="Calibri"/>
              </a:rPr>
              <a:t>for</a:t>
            </a:r>
            <a:r>
              <a:rPr kumimoji="0" sz="1500" b="0" i="0" u="none" strike="noStrike" kern="0" cap="none" spc="-50" normalizeH="0" baseline="0" noProof="0" dirty="0">
                <a:ln>
                  <a:noFill/>
                </a:ln>
                <a:solidFill>
                  <a:sysClr val="windowText" lastClr="000000"/>
                </a:solidFill>
                <a:effectLst/>
                <a:uLnTx/>
                <a:uFillTx/>
                <a:latin typeface="Calibri"/>
                <a:cs typeface="Calibri"/>
              </a:rPr>
              <a:t> </a:t>
            </a:r>
            <a:r>
              <a:rPr kumimoji="0" sz="1500" b="0" i="0" u="none" strike="noStrike" kern="0" cap="none" spc="-20" normalizeH="0" baseline="0" noProof="0" dirty="0">
                <a:ln>
                  <a:noFill/>
                </a:ln>
                <a:solidFill>
                  <a:sysClr val="windowText" lastClr="000000"/>
                </a:solidFill>
                <a:effectLst/>
                <a:uLnTx/>
                <a:uFillTx/>
                <a:latin typeface="Calibri"/>
                <a:cs typeface="Calibri"/>
              </a:rPr>
              <a:t>Iowa</a:t>
            </a:r>
            <a:endParaRPr kumimoji="0" sz="1500" b="0" i="0" u="none" strike="noStrike" kern="0" cap="none" spc="0" normalizeH="0" baseline="0" noProof="0">
              <a:ln>
                <a:noFill/>
              </a:ln>
              <a:solidFill>
                <a:sysClr val="windowText" lastClr="000000"/>
              </a:solidFill>
              <a:effectLst/>
              <a:uLnTx/>
              <a:uFillTx/>
              <a:latin typeface="Calibri"/>
              <a:cs typeface="Calibri"/>
            </a:endParaRPr>
          </a:p>
        </p:txBody>
      </p:sp>
      <p:sp>
        <p:nvSpPr>
          <p:cNvPr id="3" name="object 3"/>
          <p:cNvSpPr txBox="1">
            <a:spLocks noGrp="1"/>
          </p:cNvSpPr>
          <p:nvPr>
            <p:ph type="title"/>
          </p:nvPr>
        </p:nvSpPr>
        <p:spPr>
          <a:xfrm>
            <a:off x="405790" y="635889"/>
            <a:ext cx="2782570" cy="482600"/>
          </a:xfrm>
          <a:prstGeom prst="rect">
            <a:avLst/>
          </a:prstGeom>
        </p:spPr>
        <p:txBody>
          <a:bodyPr vert="horz" wrap="square" lIns="0" tIns="12700" rIns="0" bIns="0" rtlCol="0">
            <a:spAutoFit/>
          </a:bodyPr>
          <a:lstStyle/>
          <a:p>
            <a:pPr marL="12700">
              <a:lnSpc>
                <a:spcPct val="100000"/>
              </a:lnSpc>
              <a:spcBef>
                <a:spcPts val="100"/>
              </a:spcBef>
            </a:pPr>
            <a:r>
              <a:rPr sz="3000" dirty="0"/>
              <a:t>INRCOG</a:t>
            </a:r>
            <a:r>
              <a:rPr sz="3000" spc="-145" dirty="0"/>
              <a:t> </a:t>
            </a:r>
            <a:r>
              <a:rPr sz="3000" spc="-10" dirty="0"/>
              <a:t>Overview</a:t>
            </a:r>
            <a:endParaRPr sz="3000"/>
          </a:p>
        </p:txBody>
      </p:sp>
      <p:grpSp>
        <p:nvGrpSpPr>
          <p:cNvPr id="4" name="object 4"/>
          <p:cNvGrpSpPr/>
          <p:nvPr/>
        </p:nvGrpSpPr>
        <p:grpSpPr>
          <a:xfrm>
            <a:off x="3953255" y="0"/>
            <a:ext cx="5191125" cy="5143500"/>
            <a:chOff x="3953255" y="0"/>
            <a:chExt cx="5191125" cy="5143500"/>
          </a:xfrm>
        </p:grpSpPr>
        <p:pic>
          <p:nvPicPr>
            <p:cNvPr id="5" name="object 5"/>
            <p:cNvPicPr/>
            <p:nvPr/>
          </p:nvPicPr>
          <p:blipFill>
            <a:blip r:embed="rId2" cstate="print"/>
            <a:stretch>
              <a:fillRect/>
            </a:stretch>
          </p:blipFill>
          <p:spPr>
            <a:xfrm>
              <a:off x="3953255" y="2831591"/>
              <a:ext cx="2659379" cy="2311907"/>
            </a:xfrm>
            <a:prstGeom prst="rect">
              <a:avLst/>
            </a:prstGeom>
          </p:spPr>
        </p:pic>
        <p:pic>
          <p:nvPicPr>
            <p:cNvPr id="6" name="object 6"/>
            <p:cNvPicPr/>
            <p:nvPr/>
          </p:nvPicPr>
          <p:blipFill>
            <a:blip r:embed="rId3" cstate="print"/>
            <a:stretch>
              <a:fillRect/>
            </a:stretch>
          </p:blipFill>
          <p:spPr>
            <a:xfrm>
              <a:off x="6484620" y="2810254"/>
              <a:ext cx="2659379" cy="2333243"/>
            </a:xfrm>
            <a:prstGeom prst="rect">
              <a:avLst/>
            </a:prstGeom>
          </p:spPr>
        </p:pic>
        <p:pic>
          <p:nvPicPr>
            <p:cNvPr id="7" name="object 7"/>
            <p:cNvPicPr/>
            <p:nvPr/>
          </p:nvPicPr>
          <p:blipFill>
            <a:blip r:embed="rId4" cstate="print"/>
            <a:stretch>
              <a:fillRect/>
            </a:stretch>
          </p:blipFill>
          <p:spPr>
            <a:xfrm>
              <a:off x="3953255" y="0"/>
              <a:ext cx="5190744" cy="2843784"/>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Thank </a:t>
            </a:r>
            <a:r>
              <a:rPr spc="-20" dirty="0"/>
              <a:t>you!</a:t>
            </a:r>
          </a:p>
        </p:txBody>
      </p:sp>
      <p:sp>
        <p:nvSpPr>
          <p:cNvPr id="3" name="object 3"/>
          <p:cNvSpPr txBox="1"/>
          <p:nvPr/>
        </p:nvSpPr>
        <p:spPr>
          <a:xfrm>
            <a:off x="707542" y="1226422"/>
            <a:ext cx="2078355" cy="2240280"/>
          </a:xfrm>
          <a:prstGeom prst="rect">
            <a:avLst/>
          </a:prstGeom>
        </p:spPr>
        <p:txBody>
          <a:bodyPr vert="horz" wrap="square" lIns="0" tIns="140335" rIns="0" bIns="0" rtlCol="0">
            <a:spAutoFit/>
          </a:bodyPr>
          <a:lstStyle/>
          <a:p>
            <a:pPr marL="12700" marR="0" lvl="0" indent="0" defTabSz="914400" eaLnBrk="1" fontAlgn="auto" latinLnBrk="0" hangingPunct="1">
              <a:lnSpc>
                <a:spcPct val="100000"/>
              </a:lnSpc>
              <a:spcBef>
                <a:spcPts val="1105"/>
              </a:spcBef>
              <a:spcAft>
                <a:spcPts val="0"/>
              </a:spcAft>
              <a:buClrTx/>
              <a:buSzTx/>
              <a:buFontTx/>
              <a:buNone/>
              <a:tabLst/>
              <a:defRPr/>
            </a:pPr>
            <a:r>
              <a:rPr kumimoji="0" sz="2100" b="0" i="0" u="none" strike="noStrike" kern="0" cap="none" spc="0" normalizeH="0" baseline="0" noProof="0" dirty="0">
                <a:ln>
                  <a:noFill/>
                </a:ln>
                <a:solidFill>
                  <a:sysClr val="windowText" lastClr="000000"/>
                </a:solidFill>
                <a:effectLst/>
                <a:uLnTx/>
                <a:uFillTx/>
                <a:latin typeface="Calibri"/>
                <a:cs typeface="Calibri"/>
              </a:rPr>
              <a:t>Brian</a:t>
            </a:r>
            <a:r>
              <a:rPr kumimoji="0" sz="2100" b="0" i="0" u="none" strike="noStrike" kern="0" cap="none" spc="-60" normalizeH="0" baseline="0" noProof="0" dirty="0">
                <a:ln>
                  <a:noFill/>
                </a:ln>
                <a:solidFill>
                  <a:sysClr val="windowText" lastClr="000000"/>
                </a:solidFill>
                <a:effectLst/>
                <a:uLnTx/>
                <a:uFillTx/>
                <a:latin typeface="Calibri"/>
                <a:cs typeface="Calibri"/>
              </a:rPr>
              <a:t> </a:t>
            </a:r>
            <a:r>
              <a:rPr kumimoji="0" sz="2100" b="0" i="0" u="none" strike="noStrike" kern="0" cap="none" spc="0" normalizeH="0" baseline="0" noProof="0" dirty="0">
                <a:ln>
                  <a:noFill/>
                </a:ln>
                <a:solidFill>
                  <a:sysClr val="windowText" lastClr="000000"/>
                </a:solidFill>
                <a:effectLst/>
                <a:uLnTx/>
                <a:uFillTx/>
                <a:latin typeface="Calibri"/>
                <a:cs typeface="Calibri"/>
              </a:rPr>
              <a:t>Schoon,</a:t>
            </a:r>
            <a:r>
              <a:rPr kumimoji="0" sz="2100" b="0" i="0" u="none" strike="noStrike" kern="0" cap="none" spc="-40" normalizeH="0" baseline="0" noProof="0" dirty="0">
                <a:ln>
                  <a:noFill/>
                </a:ln>
                <a:solidFill>
                  <a:sysClr val="windowText" lastClr="000000"/>
                </a:solidFill>
                <a:effectLst/>
                <a:uLnTx/>
                <a:uFillTx/>
                <a:latin typeface="Calibri"/>
                <a:cs typeface="Calibri"/>
              </a:rPr>
              <a:t> </a:t>
            </a:r>
            <a:r>
              <a:rPr kumimoji="0" sz="2100" b="0" i="0" u="none" strike="noStrike" kern="0" cap="none" spc="-20" normalizeH="0" baseline="0" noProof="0" dirty="0">
                <a:ln>
                  <a:noFill/>
                </a:ln>
                <a:solidFill>
                  <a:sysClr val="windowText" lastClr="000000"/>
                </a:solidFill>
                <a:effectLst/>
                <a:uLnTx/>
                <a:uFillTx/>
                <a:latin typeface="Calibri"/>
                <a:cs typeface="Calibri"/>
              </a:rPr>
              <a:t>AICP</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12700" marR="742950" lvl="0" indent="0" defTabSz="914400" eaLnBrk="1" fontAlgn="auto" latinLnBrk="0" hangingPunct="1">
              <a:lnSpc>
                <a:spcPct val="137900"/>
              </a:lnSpc>
              <a:spcBef>
                <a:spcPts val="40"/>
              </a:spcBef>
              <a:spcAft>
                <a:spcPts val="0"/>
              </a:spcAft>
              <a:buClrTx/>
              <a:buSzTx/>
              <a:buFontTx/>
              <a:buNone/>
              <a:tabLst/>
              <a:defRPr/>
            </a:pPr>
            <a:r>
              <a:rPr kumimoji="0" sz="1400" b="0" i="0" u="none" strike="noStrike" kern="0" cap="none" spc="-10" normalizeH="0" baseline="0" noProof="0" dirty="0">
                <a:ln>
                  <a:noFill/>
                </a:ln>
                <a:solidFill>
                  <a:sysClr val="windowText" lastClr="000000"/>
                </a:solidFill>
                <a:effectLst/>
                <a:uLnTx/>
                <a:uFillTx/>
                <a:latin typeface="Calibri"/>
                <a:cs typeface="Calibri"/>
              </a:rPr>
              <a:t>Executive</a:t>
            </a:r>
            <a:r>
              <a:rPr kumimoji="0" sz="1400" b="0" i="0" u="none" strike="noStrike" kern="0" cap="none" spc="-5" normalizeH="0" baseline="0" noProof="0" dirty="0">
                <a:ln>
                  <a:noFill/>
                </a:ln>
                <a:solidFill>
                  <a:sysClr val="windowText" lastClr="000000"/>
                </a:solidFill>
                <a:effectLst/>
                <a:uLnTx/>
                <a:uFillTx/>
                <a:latin typeface="Calibri"/>
                <a:cs typeface="Calibri"/>
              </a:rPr>
              <a:t> </a:t>
            </a:r>
            <a:r>
              <a:rPr kumimoji="0" sz="1400" b="0" i="0" u="none" strike="noStrike" kern="0" cap="none" spc="-10" normalizeH="0" baseline="0" noProof="0" dirty="0">
                <a:ln>
                  <a:noFill/>
                </a:ln>
                <a:solidFill>
                  <a:sysClr val="windowText" lastClr="000000"/>
                </a:solidFill>
                <a:effectLst/>
                <a:uLnTx/>
                <a:uFillTx/>
                <a:latin typeface="Calibri"/>
                <a:cs typeface="Calibri"/>
              </a:rPr>
              <a:t>Director INRCOG</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620"/>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Calibri"/>
                <a:cs typeface="Calibri"/>
              </a:rPr>
              <a:t>229</a:t>
            </a:r>
            <a:r>
              <a:rPr kumimoji="0" sz="1400" b="0" i="0" u="none" strike="noStrike" kern="0" cap="none" spc="-4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East</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Park</a:t>
            </a:r>
            <a:r>
              <a:rPr kumimoji="0" sz="1400" b="0" i="0" u="none" strike="noStrike" kern="0" cap="none" spc="-50" normalizeH="0" baseline="0" noProof="0" dirty="0">
                <a:ln>
                  <a:noFill/>
                </a:ln>
                <a:solidFill>
                  <a:sysClr val="windowText" lastClr="000000"/>
                </a:solidFill>
                <a:effectLst/>
                <a:uLnTx/>
                <a:uFillTx/>
                <a:latin typeface="Calibri"/>
                <a:cs typeface="Calibri"/>
              </a:rPr>
              <a:t> </a:t>
            </a:r>
            <a:r>
              <a:rPr kumimoji="0" sz="1400" b="0" i="0" u="none" strike="noStrike" kern="0" cap="none" spc="-10" normalizeH="0" baseline="0" noProof="0" dirty="0">
                <a:ln>
                  <a:noFill/>
                </a:ln>
                <a:solidFill>
                  <a:sysClr val="windowText" lastClr="000000"/>
                </a:solidFill>
                <a:effectLst/>
                <a:uLnTx/>
                <a:uFillTx/>
                <a:latin typeface="Calibri"/>
                <a:cs typeface="Calibri"/>
              </a:rPr>
              <a:t>Avenue</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12700" marR="464184" lvl="0" indent="0" defTabSz="914400" eaLnBrk="1" fontAlgn="auto" latinLnBrk="0" hangingPunct="1">
              <a:lnSpc>
                <a:spcPct val="137900"/>
              </a:lnSpc>
              <a:spcBef>
                <a:spcPts val="5"/>
              </a:spcBef>
              <a:spcAft>
                <a:spcPts val="0"/>
              </a:spcAft>
              <a:buClrTx/>
              <a:buSzTx/>
              <a:buFontTx/>
              <a:buNone/>
              <a:tabLst/>
              <a:defRPr/>
            </a:pPr>
            <a:r>
              <a:rPr kumimoji="0" sz="1400" b="0" i="0" u="none" strike="noStrike" kern="0" cap="none" spc="-10" normalizeH="0" baseline="0" noProof="0" dirty="0">
                <a:ln>
                  <a:noFill/>
                </a:ln>
                <a:solidFill>
                  <a:sysClr val="windowText" lastClr="000000"/>
                </a:solidFill>
                <a:effectLst/>
                <a:uLnTx/>
                <a:uFillTx/>
                <a:latin typeface="Calibri"/>
                <a:cs typeface="Calibri"/>
              </a:rPr>
              <a:t>Waterloo,</a:t>
            </a:r>
            <a:r>
              <a:rPr kumimoji="0" sz="1400" b="0" i="0" u="none" strike="noStrike" kern="0" cap="none" spc="-4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Iowa</a:t>
            </a:r>
            <a:r>
              <a:rPr kumimoji="0" sz="1400" b="0" i="0" u="none" strike="noStrike" kern="0" cap="none" spc="-65" normalizeH="0" baseline="0" noProof="0" dirty="0">
                <a:ln>
                  <a:noFill/>
                </a:ln>
                <a:solidFill>
                  <a:sysClr val="windowText" lastClr="000000"/>
                </a:solidFill>
                <a:effectLst/>
                <a:uLnTx/>
                <a:uFillTx/>
                <a:latin typeface="Calibri"/>
                <a:cs typeface="Calibri"/>
              </a:rPr>
              <a:t> </a:t>
            </a:r>
            <a:r>
              <a:rPr kumimoji="0" sz="1400" b="0" i="0" u="none" strike="noStrike" kern="0" cap="none" spc="-20" normalizeH="0" baseline="0" noProof="0" dirty="0">
                <a:ln>
                  <a:noFill/>
                </a:ln>
                <a:solidFill>
                  <a:sysClr val="windowText" lastClr="000000"/>
                </a:solidFill>
                <a:effectLst/>
                <a:uLnTx/>
                <a:uFillTx/>
                <a:latin typeface="Calibri"/>
                <a:cs typeface="Calibri"/>
              </a:rPr>
              <a:t>50703 </a:t>
            </a:r>
            <a:r>
              <a:rPr kumimoji="0" sz="1400" b="0" i="0" u="sng" strike="noStrike" kern="0" cap="none" spc="-10" normalizeH="0" baseline="0" noProof="0" dirty="0">
                <a:ln>
                  <a:noFill/>
                </a:ln>
                <a:solidFill>
                  <a:srgbClr val="0462C1"/>
                </a:solidFill>
                <a:effectLst/>
                <a:uLnTx/>
                <a:uFill>
                  <a:solidFill>
                    <a:srgbClr val="0462C1"/>
                  </a:solidFill>
                </a:uFill>
                <a:latin typeface="Calibri"/>
                <a:cs typeface="Calibri"/>
                <a:hlinkClick r:id="rId2"/>
              </a:rPr>
              <a:t>bschoon@inrcog.org</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620"/>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Calibri"/>
                <a:cs typeface="Calibri"/>
              </a:rPr>
              <a:t>(319)</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10" normalizeH="0" baseline="0" noProof="0" dirty="0">
                <a:ln>
                  <a:noFill/>
                </a:ln>
                <a:solidFill>
                  <a:sysClr val="windowText" lastClr="000000"/>
                </a:solidFill>
                <a:effectLst/>
                <a:uLnTx/>
                <a:uFillTx/>
                <a:latin typeface="Calibri"/>
                <a:cs typeface="Calibri"/>
              </a:rPr>
              <a:t>235-</a:t>
            </a:r>
            <a:r>
              <a:rPr kumimoji="0" sz="1400" b="0" i="0" u="none" strike="noStrike" kern="0" cap="none" spc="-20" normalizeH="0" baseline="0" noProof="0" dirty="0">
                <a:ln>
                  <a:noFill/>
                </a:ln>
                <a:solidFill>
                  <a:sysClr val="windowText" lastClr="000000"/>
                </a:solidFill>
                <a:effectLst/>
                <a:uLnTx/>
                <a:uFillTx/>
                <a:latin typeface="Calibri"/>
                <a:cs typeface="Calibri"/>
              </a:rPr>
              <a:t>0311</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D36CA1A-A247-F5CE-2636-D8C6D89DFC84}"/>
              </a:ext>
            </a:extLst>
          </p:cNvPr>
          <p:cNvPicPr>
            <a:picLocks noGrp="1" noChangeAspect="1"/>
          </p:cNvPicPr>
          <p:nvPr>
            <p:ph idx="4294967295"/>
          </p:nvPr>
        </p:nvPicPr>
        <p:blipFill rotWithShape="1">
          <a:blip r:embed="rId3"/>
          <a:srcRect l="600" b="4226"/>
          <a:stretch/>
        </p:blipFill>
        <p:spPr>
          <a:xfrm>
            <a:off x="786408" y="1709738"/>
            <a:ext cx="7571184" cy="1865710"/>
          </a:xfrm>
        </p:spPr>
      </p:pic>
    </p:spTree>
    <p:extLst>
      <p:ext uri="{BB962C8B-B14F-4D97-AF65-F5344CB8AC3E}">
        <p14:creationId xmlns:p14="http://schemas.microsoft.com/office/powerpoint/2010/main" val="3016770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04111-C182-1799-F236-5B4859DEE474}"/>
              </a:ext>
            </a:extLst>
          </p:cNvPr>
          <p:cNvSpPr>
            <a:spLocks noGrp="1"/>
          </p:cNvSpPr>
          <p:nvPr>
            <p:ph type="title"/>
          </p:nvPr>
        </p:nvSpPr>
        <p:spPr>
          <a:xfrm>
            <a:off x="629841" y="273844"/>
            <a:ext cx="7886700" cy="839894"/>
          </a:xfrm>
        </p:spPr>
        <p:txBody>
          <a:bodyPr>
            <a:normAutofit/>
          </a:bodyPr>
          <a:lstStyle/>
          <a:p>
            <a:pPr algn="ctr"/>
            <a:r>
              <a:rPr lang="en-US" sz="2700" b="1" i="1" dirty="0">
                <a:solidFill>
                  <a:srgbClr val="002060"/>
                </a:solidFill>
              </a:rPr>
              <a:t>Knoxville: A Thriving Iowa Community</a:t>
            </a:r>
          </a:p>
        </p:txBody>
      </p:sp>
      <p:sp>
        <p:nvSpPr>
          <p:cNvPr id="6" name="Text Placeholder 5">
            <a:extLst>
              <a:ext uri="{FF2B5EF4-FFF2-40B4-BE49-F238E27FC236}">
                <a16:creationId xmlns:a16="http://schemas.microsoft.com/office/drawing/2014/main" id="{65EF1666-AAB3-648C-FD0B-614D1592C305}"/>
              </a:ext>
            </a:extLst>
          </p:cNvPr>
          <p:cNvSpPr>
            <a:spLocks noGrp="1"/>
          </p:cNvSpPr>
          <p:nvPr>
            <p:ph type="body" idx="1"/>
          </p:nvPr>
        </p:nvSpPr>
        <p:spPr>
          <a:xfrm>
            <a:off x="678054" y="1467293"/>
            <a:ext cx="3778646" cy="750902"/>
          </a:xfrm>
        </p:spPr>
        <p:txBody>
          <a:bodyPr>
            <a:normAutofit/>
          </a:bodyPr>
          <a:lstStyle/>
          <a:p>
            <a:pPr algn="ctr"/>
            <a:r>
              <a:rPr lang="en-US" dirty="0">
                <a:solidFill>
                  <a:srgbClr val="0070C0"/>
                </a:solidFill>
              </a:rPr>
              <a:t>Sprint Car Capital </a:t>
            </a:r>
          </a:p>
          <a:p>
            <a:pPr algn="ctr"/>
            <a:r>
              <a:rPr lang="en-US" dirty="0">
                <a:solidFill>
                  <a:srgbClr val="0070C0"/>
                </a:solidFill>
              </a:rPr>
              <a:t>of the World</a:t>
            </a:r>
          </a:p>
        </p:txBody>
      </p:sp>
      <p:sp>
        <p:nvSpPr>
          <p:cNvPr id="7" name="Text Placeholder 6">
            <a:extLst>
              <a:ext uri="{FF2B5EF4-FFF2-40B4-BE49-F238E27FC236}">
                <a16:creationId xmlns:a16="http://schemas.microsoft.com/office/drawing/2014/main" id="{B6FB67FD-2458-14CD-D939-E540E5498B06}"/>
              </a:ext>
            </a:extLst>
          </p:cNvPr>
          <p:cNvSpPr>
            <a:spLocks noGrp="1"/>
          </p:cNvSpPr>
          <p:nvPr>
            <p:ph type="body" sz="quarter" idx="3"/>
          </p:nvPr>
        </p:nvSpPr>
        <p:spPr>
          <a:xfrm>
            <a:off x="4735514" y="1467293"/>
            <a:ext cx="3730431" cy="750902"/>
          </a:xfrm>
        </p:spPr>
        <p:txBody>
          <a:bodyPr>
            <a:normAutofit/>
          </a:bodyPr>
          <a:lstStyle/>
          <a:p>
            <a:pPr algn="ctr"/>
            <a:r>
              <a:rPr lang="en-US" dirty="0">
                <a:solidFill>
                  <a:srgbClr val="0070C0"/>
                </a:solidFill>
              </a:rPr>
              <a:t>Des Moines Skydiving Club’s </a:t>
            </a:r>
          </a:p>
          <a:p>
            <a:pPr algn="ctr"/>
            <a:r>
              <a:rPr lang="en-US" dirty="0">
                <a:solidFill>
                  <a:srgbClr val="0070C0"/>
                </a:solidFill>
              </a:rPr>
              <a:t>New Home</a:t>
            </a:r>
          </a:p>
        </p:txBody>
      </p:sp>
      <p:pic>
        <p:nvPicPr>
          <p:cNvPr id="10" name="Content Placeholder 9">
            <a:extLst>
              <a:ext uri="{FF2B5EF4-FFF2-40B4-BE49-F238E27FC236}">
                <a16:creationId xmlns:a16="http://schemas.microsoft.com/office/drawing/2014/main" id="{949E1991-C58C-8367-AF83-A97BFAC43742}"/>
              </a:ext>
            </a:extLst>
          </p:cNvPr>
          <p:cNvPicPr>
            <a:picLocks noGrp="1" noChangeAspect="1"/>
          </p:cNvPicPr>
          <p:nvPr>
            <p:ph sz="quarter" idx="4"/>
          </p:nvPr>
        </p:nvPicPr>
        <p:blipFill>
          <a:blip r:embed="rId3"/>
          <a:stretch>
            <a:fillRect/>
          </a:stretch>
        </p:blipFill>
        <p:spPr>
          <a:xfrm>
            <a:off x="4735515" y="2571750"/>
            <a:ext cx="3730431" cy="2402074"/>
          </a:xfrm>
        </p:spPr>
      </p:pic>
      <p:pic>
        <p:nvPicPr>
          <p:cNvPr id="4" name="Picture 2" descr="Nationals Offers a Wide Variety of Entertainment | KNIA KRLS Radio - The  One to Count On">
            <a:extLst>
              <a:ext uri="{FF2B5EF4-FFF2-40B4-BE49-F238E27FC236}">
                <a16:creationId xmlns:a16="http://schemas.microsoft.com/office/drawing/2014/main" id="{7D6711D6-57EE-D2D6-293A-297446FAC5D7}"/>
              </a:ext>
            </a:extLst>
          </p:cNvPr>
          <p:cNvPicPr>
            <a:picLocks noGrp="1" noChangeAspect="1" noChangeArrowheads="1"/>
          </p:cNvPicPr>
          <p:nvPr>
            <p:ph sz="half" idx="2"/>
          </p:nvPr>
        </p:nvPicPr>
        <p:blipFill rotWithShape="1">
          <a:blip r:embed="rId4">
            <a:extLst>
              <a:ext uri="{BEBA8EAE-BF5A-486C-A8C5-ECC9F3942E4B}">
                <a14:imgProps xmlns:a14="http://schemas.microsoft.com/office/drawing/2010/main">
                  <a14:imgLayer r:embed="rId5">
                    <a14:imgEffect>
                      <a14:brightnessContrast bright="12000"/>
                    </a14:imgEffect>
                  </a14:imgLayer>
                </a14:imgProps>
              </a:ext>
              <a:ext uri="{28A0092B-C50C-407E-A947-70E740481C1C}">
                <a14:useLocalDpi xmlns:a14="http://schemas.microsoft.com/office/drawing/2010/main" val="0"/>
              </a:ext>
            </a:extLst>
          </a:blip>
          <a:srcRect l="1776" b="6495"/>
          <a:stretch/>
        </p:blipFill>
        <p:spPr bwMode="auto">
          <a:xfrm>
            <a:off x="678054" y="2571750"/>
            <a:ext cx="3778646" cy="240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561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2B14BF7-0724-8516-8543-3BE8590C055B}"/>
              </a:ext>
            </a:extLst>
          </p:cNvPr>
          <p:cNvSpPr>
            <a:spLocks noGrp="1"/>
          </p:cNvSpPr>
          <p:nvPr>
            <p:ph type="title"/>
          </p:nvPr>
        </p:nvSpPr>
        <p:spPr>
          <a:xfrm>
            <a:off x="508001" y="457201"/>
            <a:ext cx="6447501" cy="499730"/>
          </a:xfrm>
        </p:spPr>
        <p:txBody>
          <a:bodyPr>
            <a:normAutofit/>
          </a:bodyPr>
          <a:lstStyle/>
          <a:p>
            <a:pPr algn="ctr"/>
            <a:r>
              <a:rPr lang="en-US" sz="2700" b="1" dirty="0">
                <a:solidFill>
                  <a:srgbClr val="002060"/>
                </a:solidFill>
              </a:rPr>
              <a:t>Knoxville</a:t>
            </a:r>
          </a:p>
        </p:txBody>
      </p:sp>
      <p:sp>
        <p:nvSpPr>
          <p:cNvPr id="8" name="Content Placeholder 7">
            <a:extLst>
              <a:ext uri="{FF2B5EF4-FFF2-40B4-BE49-F238E27FC236}">
                <a16:creationId xmlns:a16="http://schemas.microsoft.com/office/drawing/2014/main" id="{741E1FE5-BCA8-5D90-08D5-1782EE2A8394}"/>
              </a:ext>
            </a:extLst>
          </p:cNvPr>
          <p:cNvSpPr>
            <a:spLocks noGrp="1"/>
          </p:cNvSpPr>
          <p:nvPr>
            <p:ph sz="half" idx="1"/>
          </p:nvPr>
        </p:nvSpPr>
        <p:spPr>
          <a:xfrm>
            <a:off x="508001" y="1175658"/>
            <a:ext cx="3207474" cy="3719240"/>
          </a:xfrm>
        </p:spPr>
        <p:txBody>
          <a:bodyPr>
            <a:normAutofit/>
          </a:bodyPr>
          <a:lstStyle/>
          <a:p>
            <a:endParaRPr lang="en-US" sz="1800" dirty="0"/>
          </a:p>
          <a:p>
            <a:r>
              <a:rPr lang="en-US" dirty="0"/>
              <a:t>Marion County Seat</a:t>
            </a:r>
          </a:p>
          <a:p>
            <a:r>
              <a:rPr lang="en-US" dirty="0"/>
              <a:t>Home to 7,600 people</a:t>
            </a:r>
          </a:p>
          <a:p>
            <a:r>
              <a:rPr lang="en-US" dirty="0"/>
              <a:t>Population has grown over the last decade</a:t>
            </a:r>
          </a:p>
          <a:p>
            <a:r>
              <a:rPr lang="en-US" dirty="0"/>
              <a:t>Knoxville would have grown more if there hadn’t been a shortage of land for housing</a:t>
            </a:r>
          </a:p>
          <a:p>
            <a:endParaRPr lang="en-US" dirty="0"/>
          </a:p>
        </p:txBody>
      </p:sp>
      <p:pic>
        <p:nvPicPr>
          <p:cNvPr id="2050" name="Picture 2" descr="Marion County Courthouse (Knoxville, Iowa) | M. E. Bell desi… | Flickr">
            <a:extLst>
              <a:ext uri="{FF2B5EF4-FFF2-40B4-BE49-F238E27FC236}">
                <a16:creationId xmlns:a16="http://schemas.microsoft.com/office/drawing/2014/main" id="{BC79368D-5F3F-D2F1-A995-32402E714D44}"/>
              </a:ext>
            </a:extLst>
          </p:cNvPr>
          <p:cNvPicPr>
            <a:picLocks noGrp="1" noChangeAspect="1" noChangeArrowheads="1"/>
          </p:cNvPicPr>
          <p:nvPr>
            <p:ph sz="half" idx="2"/>
          </p:nvPr>
        </p:nvPicPr>
        <p:blipFill>
          <a:blip r:embed="rId3">
            <a:extLst>
              <a:ext uri="{BEBA8EAE-BF5A-486C-A8C5-ECC9F3942E4B}">
                <a14:imgProps xmlns:a14="http://schemas.microsoft.com/office/drawing/2010/main">
                  <a14:imgLayer r:embed="rId4">
                    <a14:imgEffect>
                      <a14:brightnessContrast bright="3000" contrast="15000"/>
                    </a14:imgEffect>
                  </a14:imgLayer>
                </a14:imgProps>
              </a:ext>
              <a:ext uri="{28A0092B-C50C-407E-A947-70E740481C1C}">
                <a14:useLocalDpi xmlns:a14="http://schemas.microsoft.com/office/drawing/2010/main" val="0"/>
              </a:ext>
            </a:extLst>
          </a:blip>
          <a:srcRect/>
          <a:stretch>
            <a:fillRect/>
          </a:stretch>
        </p:blipFill>
        <p:spPr bwMode="auto">
          <a:xfrm>
            <a:off x="4572000" y="1319170"/>
            <a:ext cx="3476660" cy="3545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31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2C7CD-C3FD-CDBC-1542-8AB2B46F2848}"/>
              </a:ext>
            </a:extLst>
          </p:cNvPr>
          <p:cNvSpPr>
            <a:spLocks noGrp="1"/>
          </p:cNvSpPr>
          <p:nvPr>
            <p:ph type="title"/>
          </p:nvPr>
        </p:nvSpPr>
        <p:spPr>
          <a:xfrm>
            <a:off x="628650" y="273844"/>
            <a:ext cx="7886700" cy="652432"/>
          </a:xfrm>
        </p:spPr>
        <p:txBody>
          <a:bodyPr>
            <a:normAutofit/>
          </a:bodyPr>
          <a:lstStyle/>
          <a:p>
            <a:pPr algn="ctr"/>
            <a:r>
              <a:rPr lang="en-US" sz="2700" b="1" dirty="0">
                <a:solidFill>
                  <a:srgbClr val="002060"/>
                </a:solidFill>
              </a:rPr>
              <a:t>Employment</a:t>
            </a:r>
            <a:endParaRPr lang="en-US" sz="2700" b="1" dirty="0"/>
          </a:p>
        </p:txBody>
      </p:sp>
      <p:sp>
        <p:nvSpPr>
          <p:cNvPr id="3" name="Content Placeholder 2">
            <a:extLst>
              <a:ext uri="{FF2B5EF4-FFF2-40B4-BE49-F238E27FC236}">
                <a16:creationId xmlns:a16="http://schemas.microsoft.com/office/drawing/2014/main" id="{9E3E4213-4E96-699D-E3B7-AB1C4534A37B}"/>
              </a:ext>
            </a:extLst>
          </p:cNvPr>
          <p:cNvSpPr>
            <a:spLocks noGrp="1"/>
          </p:cNvSpPr>
          <p:nvPr>
            <p:ph sz="half" idx="1"/>
          </p:nvPr>
        </p:nvSpPr>
        <p:spPr>
          <a:xfrm>
            <a:off x="628650" y="1154374"/>
            <a:ext cx="3628654" cy="3478349"/>
          </a:xfrm>
        </p:spPr>
        <p:txBody>
          <a:bodyPr/>
          <a:lstStyle/>
          <a:p>
            <a:r>
              <a:rPr lang="en-US" dirty="0"/>
              <a:t>Knoxville is a Manufacturing Center with 3M, Hormel and Weiler employing more than 1,500 people.</a:t>
            </a:r>
          </a:p>
          <a:p>
            <a:r>
              <a:rPr lang="en-US" dirty="0"/>
              <a:t>Twice as many manufacturing jobs per capita than the Iowa average</a:t>
            </a:r>
          </a:p>
          <a:p>
            <a:r>
              <a:rPr lang="en-US" dirty="0"/>
              <a:t>More people commute to work in Knoxville than travel to work elsewhere</a:t>
            </a:r>
          </a:p>
          <a:p>
            <a:endParaRPr lang="en-US" dirty="0"/>
          </a:p>
          <a:p>
            <a:endParaRPr lang="en-US" dirty="0"/>
          </a:p>
        </p:txBody>
      </p:sp>
      <p:pic>
        <p:nvPicPr>
          <p:cNvPr id="5" name="Picture 2" descr="Weiler Products | Careers">
            <a:extLst>
              <a:ext uri="{FF2B5EF4-FFF2-40B4-BE49-F238E27FC236}">
                <a16:creationId xmlns:a16="http://schemas.microsoft.com/office/drawing/2014/main" id="{63A718E3-CD12-4B47-DE1C-6B7AC42C23B1}"/>
              </a:ext>
            </a:extLst>
          </p:cNvPr>
          <p:cNvPicPr>
            <a:picLocks noGrp="1" noChangeAspect="1" noChangeArrowheads="1"/>
          </p:cNvPicPr>
          <p:nvPr>
            <p:ph sz="half" idx="2"/>
          </p:nvPr>
        </p:nvPicPr>
        <p:blipFill>
          <a:blip r:embed="rId3">
            <a:alphaModFix amt="86000"/>
            <a:extLst>
              <a:ext uri="{BEBA8EAE-BF5A-486C-A8C5-ECC9F3942E4B}">
                <a14:imgProps xmlns:a14="http://schemas.microsoft.com/office/drawing/2010/main">
                  <a14:imgLayer r:embed="rId4">
                    <a14:imgEffect>
                      <a14:brightnessContrast bright="18000" contrast="33000"/>
                    </a14:imgEffect>
                  </a14:imgLayer>
                </a14:imgProps>
              </a:ext>
              <a:ext uri="{28A0092B-C50C-407E-A947-70E740481C1C}">
                <a14:useLocalDpi xmlns:a14="http://schemas.microsoft.com/office/drawing/2010/main" val="0"/>
              </a:ext>
            </a:extLst>
          </a:blip>
          <a:stretch>
            <a:fillRect/>
          </a:stretch>
        </p:blipFill>
        <p:spPr bwMode="auto">
          <a:xfrm>
            <a:off x="4787829" y="1241385"/>
            <a:ext cx="3846982" cy="3077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66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1BA5-97AB-F2F0-84B6-3FE754783915}"/>
              </a:ext>
            </a:extLst>
          </p:cNvPr>
          <p:cNvSpPr>
            <a:spLocks noGrp="1"/>
          </p:cNvSpPr>
          <p:nvPr>
            <p:ph type="title"/>
          </p:nvPr>
        </p:nvSpPr>
        <p:spPr>
          <a:xfrm>
            <a:off x="628650" y="399326"/>
            <a:ext cx="7886700" cy="572948"/>
          </a:xfrm>
        </p:spPr>
        <p:txBody>
          <a:bodyPr>
            <a:normAutofit/>
          </a:bodyPr>
          <a:lstStyle/>
          <a:p>
            <a:pPr algn="ctr"/>
            <a:r>
              <a:rPr lang="en-US" sz="2700" b="1" dirty="0">
                <a:solidFill>
                  <a:srgbClr val="002060"/>
                </a:solidFill>
              </a:rPr>
              <a:t>Attractions</a:t>
            </a:r>
          </a:p>
        </p:txBody>
      </p:sp>
      <p:sp>
        <p:nvSpPr>
          <p:cNvPr id="3" name="Content Placeholder 2">
            <a:extLst>
              <a:ext uri="{FF2B5EF4-FFF2-40B4-BE49-F238E27FC236}">
                <a16:creationId xmlns:a16="http://schemas.microsoft.com/office/drawing/2014/main" id="{A3C11E6E-E226-7A7B-F308-632A761FD7F8}"/>
              </a:ext>
            </a:extLst>
          </p:cNvPr>
          <p:cNvSpPr>
            <a:spLocks noGrp="1"/>
          </p:cNvSpPr>
          <p:nvPr>
            <p:ph sz="half" idx="1"/>
          </p:nvPr>
        </p:nvSpPr>
        <p:spPr>
          <a:xfrm>
            <a:off x="365167" y="1426324"/>
            <a:ext cx="3541290" cy="3206399"/>
          </a:xfrm>
        </p:spPr>
        <p:txBody>
          <a:bodyPr/>
          <a:lstStyle/>
          <a:p>
            <a:r>
              <a:rPr lang="en-US" dirty="0"/>
              <a:t>Red Rock Lake is the largest in Iowa, with many campgrounds</a:t>
            </a:r>
          </a:p>
          <a:p>
            <a:r>
              <a:rPr lang="en-US" dirty="0"/>
              <a:t>Sprint Car Nationals attract 25,000 visitors every August &amp; offers 6 months of racing</a:t>
            </a:r>
          </a:p>
          <a:p>
            <a:r>
              <a:rPr lang="en-US" dirty="0"/>
              <a:t>National Sprint Car Hall of Fame attracts thousands and is open all year long</a:t>
            </a:r>
          </a:p>
        </p:txBody>
      </p:sp>
      <p:pic>
        <p:nvPicPr>
          <p:cNvPr id="1026" name="Picture 2" descr="Lake Red Rock, Iowa | Capital Country Region | Travel Iowa">
            <a:extLst>
              <a:ext uri="{FF2B5EF4-FFF2-40B4-BE49-F238E27FC236}">
                <a16:creationId xmlns:a16="http://schemas.microsoft.com/office/drawing/2014/main" id="{CA3E9EFF-A8B6-F005-EFC6-7472E7CA1D7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46914" y="1426324"/>
            <a:ext cx="4331919" cy="288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839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C7DD6-9C48-D729-2339-831524452441}"/>
              </a:ext>
            </a:extLst>
          </p:cNvPr>
          <p:cNvSpPr>
            <a:spLocks noGrp="1"/>
          </p:cNvSpPr>
          <p:nvPr>
            <p:ph type="title"/>
          </p:nvPr>
        </p:nvSpPr>
        <p:spPr/>
        <p:txBody>
          <a:bodyPr>
            <a:normAutofit/>
          </a:bodyPr>
          <a:lstStyle/>
          <a:p>
            <a:pPr algn="ctr"/>
            <a:r>
              <a:rPr lang="en-US" sz="2700" b="1" dirty="0">
                <a:solidFill>
                  <a:srgbClr val="002060"/>
                </a:solidFill>
              </a:rPr>
              <a:t>Civic Priorities</a:t>
            </a:r>
          </a:p>
        </p:txBody>
      </p:sp>
      <p:sp>
        <p:nvSpPr>
          <p:cNvPr id="3" name="Content Placeholder 2">
            <a:extLst>
              <a:ext uri="{FF2B5EF4-FFF2-40B4-BE49-F238E27FC236}">
                <a16:creationId xmlns:a16="http://schemas.microsoft.com/office/drawing/2014/main" id="{84EE5874-06F8-006F-93E3-F087DB6E48F0}"/>
              </a:ext>
            </a:extLst>
          </p:cNvPr>
          <p:cNvSpPr>
            <a:spLocks noGrp="1"/>
          </p:cNvSpPr>
          <p:nvPr>
            <p:ph sz="half" idx="1"/>
          </p:nvPr>
        </p:nvSpPr>
        <p:spPr/>
        <p:txBody>
          <a:bodyPr/>
          <a:lstStyle/>
          <a:p>
            <a:endParaRPr lang="en-US" dirty="0"/>
          </a:p>
          <a:p>
            <a:endParaRPr lang="en-US" sz="750" dirty="0"/>
          </a:p>
          <a:p>
            <a:r>
              <a:rPr lang="en-US" b="1" dirty="0"/>
              <a:t>Housing</a:t>
            </a:r>
          </a:p>
          <a:p>
            <a:endParaRPr lang="en-US" dirty="0"/>
          </a:p>
          <a:p>
            <a:r>
              <a:rPr lang="en-US" b="1" dirty="0"/>
              <a:t>Downtown Revitalization</a:t>
            </a:r>
          </a:p>
          <a:p>
            <a:endParaRPr lang="en-US" dirty="0"/>
          </a:p>
          <a:p>
            <a:r>
              <a:rPr lang="en-US" b="1" dirty="0"/>
              <a:t>New Civic Building</a:t>
            </a:r>
          </a:p>
        </p:txBody>
      </p:sp>
      <p:pic>
        <p:nvPicPr>
          <p:cNvPr id="2050" name="Picture 2" descr="Exploring Strategic Choices for Organizations">
            <a:extLst>
              <a:ext uri="{FF2B5EF4-FFF2-40B4-BE49-F238E27FC236}">
                <a16:creationId xmlns:a16="http://schemas.microsoft.com/office/drawing/2014/main" id="{02F22C49-5BD1-A248-8E87-0F6E872C8552}"/>
              </a:ext>
            </a:extLst>
          </p:cNvPr>
          <p:cNvPicPr>
            <a:picLocks noGrp="1" noChangeAspect="1" noChangeArrowheads="1"/>
          </p:cNvPicPr>
          <p:nvPr>
            <p:ph sz="half" idx="2"/>
          </p:nvPr>
        </p:nvPicPr>
        <p:blipFill>
          <a:blip r:embed="rId3">
            <a:extLst>
              <a:ext uri="{BEBA8EAE-BF5A-486C-A8C5-ECC9F3942E4B}">
                <a14:imgProps xmlns:a14="http://schemas.microsoft.com/office/drawing/2010/main">
                  <a14:imgLayer r:embed="rId4">
                    <a14:imgEffect>
                      <a14:brightnessContrast bright="-4000"/>
                    </a14:imgEffect>
                  </a14:imgLayer>
                </a14:imgProps>
              </a:ext>
              <a:ext uri="{28A0092B-C50C-407E-A947-70E740481C1C}">
                <a14:useLocalDpi xmlns:a14="http://schemas.microsoft.com/office/drawing/2010/main" val="0"/>
              </a:ext>
            </a:extLst>
          </a:blip>
          <a:srcRect/>
          <a:stretch>
            <a:fillRect/>
          </a:stretch>
        </p:blipFill>
        <p:spPr bwMode="auto">
          <a:xfrm>
            <a:off x="4299272" y="1577744"/>
            <a:ext cx="3886200" cy="2846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624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3180-8FAA-0C82-2A96-4761EAA0C95C}"/>
              </a:ext>
            </a:extLst>
          </p:cNvPr>
          <p:cNvSpPr>
            <a:spLocks noGrp="1"/>
          </p:cNvSpPr>
          <p:nvPr>
            <p:ph type="title"/>
          </p:nvPr>
        </p:nvSpPr>
        <p:spPr>
          <a:xfrm>
            <a:off x="628650" y="273844"/>
            <a:ext cx="7886700" cy="733154"/>
          </a:xfrm>
        </p:spPr>
        <p:txBody>
          <a:bodyPr>
            <a:normAutofit/>
          </a:bodyPr>
          <a:lstStyle/>
          <a:p>
            <a:pPr algn="ctr"/>
            <a:r>
              <a:rPr lang="en-US" sz="2700" b="1" dirty="0">
                <a:solidFill>
                  <a:srgbClr val="002060"/>
                </a:solidFill>
              </a:rPr>
              <a:t>Housing – Veterans District</a:t>
            </a:r>
          </a:p>
        </p:txBody>
      </p:sp>
      <p:sp>
        <p:nvSpPr>
          <p:cNvPr id="3" name="Content Placeholder 2">
            <a:extLst>
              <a:ext uri="{FF2B5EF4-FFF2-40B4-BE49-F238E27FC236}">
                <a16:creationId xmlns:a16="http://schemas.microsoft.com/office/drawing/2014/main" id="{210F9928-C2AC-28AC-CF51-838D101CE5CF}"/>
              </a:ext>
            </a:extLst>
          </p:cNvPr>
          <p:cNvSpPr>
            <a:spLocks noGrp="1"/>
          </p:cNvSpPr>
          <p:nvPr>
            <p:ph sz="half" idx="1"/>
          </p:nvPr>
        </p:nvSpPr>
        <p:spPr>
          <a:xfrm>
            <a:off x="434051" y="1170433"/>
            <a:ext cx="2647477" cy="3786425"/>
          </a:xfrm>
        </p:spPr>
        <p:txBody>
          <a:bodyPr>
            <a:normAutofit/>
          </a:bodyPr>
          <a:lstStyle/>
          <a:p>
            <a:r>
              <a:rPr lang="en-US" sz="1950" dirty="0"/>
              <a:t>Former VA Hospital Site</a:t>
            </a:r>
          </a:p>
          <a:p>
            <a:r>
              <a:rPr lang="en-US" sz="1950" dirty="0"/>
              <a:t>152 acres of developable land</a:t>
            </a:r>
          </a:p>
          <a:p>
            <a:r>
              <a:rPr lang="en-US" sz="1950" dirty="0"/>
              <a:t>City/County joint development</a:t>
            </a:r>
          </a:p>
          <a:p>
            <a:r>
              <a:rPr lang="en-US" sz="1950" dirty="0"/>
              <a:t>$16 M invested to date</a:t>
            </a:r>
          </a:p>
          <a:p>
            <a:r>
              <a:rPr lang="en-US" sz="1950" dirty="0"/>
              <a:t>$11 M to demolish hospital</a:t>
            </a:r>
          </a:p>
          <a:p>
            <a:r>
              <a:rPr lang="en-US" sz="1950" dirty="0"/>
              <a:t>$5 M to build phase 1 </a:t>
            </a:r>
          </a:p>
          <a:p>
            <a:endParaRPr lang="en-US" sz="1950" dirty="0"/>
          </a:p>
          <a:p>
            <a:endParaRPr lang="en-US" sz="750" dirty="0"/>
          </a:p>
          <a:p>
            <a:endParaRPr lang="en-US" sz="1950" dirty="0"/>
          </a:p>
        </p:txBody>
      </p:sp>
      <p:pic>
        <p:nvPicPr>
          <p:cNvPr id="8" name="Content Placeholder 7">
            <a:extLst>
              <a:ext uri="{FF2B5EF4-FFF2-40B4-BE49-F238E27FC236}">
                <a16:creationId xmlns:a16="http://schemas.microsoft.com/office/drawing/2014/main" id="{2EEE9C80-6FD1-85F6-253B-560C5588492E}"/>
              </a:ext>
            </a:extLst>
          </p:cNvPr>
          <p:cNvPicPr>
            <a:picLocks noGrp="1" noChangeAspect="1"/>
          </p:cNvPicPr>
          <p:nvPr>
            <p:ph sz="half" idx="2"/>
          </p:nvPr>
        </p:nvPicPr>
        <p:blipFill>
          <a:blip r:embed="rId3"/>
          <a:stretch>
            <a:fillRect/>
          </a:stretch>
        </p:blipFill>
        <p:spPr>
          <a:xfrm>
            <a:off x="3233125" y="1271016"/>
            <a:ext cx="5683162" cy="2944368"/>
          </a:xfrm>
        </p:spPr>
      </p:pic>
    </p:spTree>
    <p:extLst>
      <p:ext uri="{BB962C8B-B14F-4D97-AF65-F5344CB8AC3E}">
        <p14:creationId xmlns:p14="http://schemas.microsoft.com/office/powerpoint/2010/main" val="211230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3180-8FAA-0C82-2A96-4761EAA0C95C}"/>
              </a:ext>
            </a:extLst>
          </p:cNvPr>
          <p:cNvSpPr>
            <a:spLocks noGrp="1"/>
          </p:cNvSpPr>
          <p:nvPr>
            <p:ph type="title"/>
          </p:nvPr>
        </p:nvSpPr>
        <p:spPr>
          <a:xfrm>
            <a:off x="628650" y="273844"/>
            <a:ext cx="7886700" cy="733154"/>
          </a:xfrm>
        </p:spPr>
        <p:txBody>
          <a:bodyPr>
            <a:normAutofit/>
          </a:bodyPr>
          <a:lstStyle/>
          <a:p>
            <a:pPr algn="ctr"/>
            <a:r>
              <a:rPr lang="en-US" sz="2700" b="1" dirty="0">
                <a:solidFill>
                  <a:srgbClr val="002060"/>
                </a:solidFill>
              </a:rPr>
              <a:t>Veterans District Development to Date</a:t>
            </a:r>
          </a:p>
        </p:txBody>
      </p:sp>
      <p:sp>
        <p:nvSpPr>
          <p:cNvPr id="3" name="Content Placeholder 2">
            <a:extLst>
              <a:ext uri="{FF2B5EF4-FFF2-40B4-BE49-F238E27FC236}">
                <a16:creationId xmlns:a16="http://schemas.microsoft.com/office/drawing/2014/main" id="{210F9928-C2AC-28AC-CF51-838D101CE5CF}"/>
              </a:ext>
            </a:extLst>
          </p:cNvPr>
          <p:cNvSpPr>
            <a:spLocks noGrp="1"/>
          </p:cNvSpPr>
          <p:nvPr>
            <p:ph sz="half" idx="1"/>
          </p:nvPr>
        </p:nvSpPr>
        <p:spPr>
          <a:xfrm>
            <a:off x="434051" y="1137214"/>
            <a:ext cx="2711486" cy="3819644"/>
          </a:xfrm>
        </p:spPr>
        <p:txBody>
          <a:bodyPr>
            <a:normAutofit/>
          </a:bodyPr>
          <a:lstStyle/>
          <a:p>
            <a:r>
              <a:rPr lang="en-US" sz="1950" dirty="0"/>
              <a:t>Veterans Park with splash pad open</a:t>
            </a:r>
          </a:p>
          <a:p>
            <a:r>
              <a:rPr lang="en-US" sz="1950" dirty="0"/>
              <a:t>Veterans Trail in use</a:t>
            </a:r>
          </a:p>
          <a:p>
            <a:r>
              <a:rPr lang="en-US" sz="1950" dirty="0"/>
              <a:t>34 lot subdivision completed, 18 lots sold</a:t>
            </a:r>
          </a:p>
          <a:p>
            <a:r>
              <a:rPr lang="en-US" sz="1950" dirty="0"/>
              <a:t>9 houses finished</a:t>
            </a:r>
          </a:p>
          <a:p>
            <a:r>
              <a:rPr lang="en-US" sz="1950" dirty="0"/>
              <a:t>48-unit Seniors LIHTC application</a:t>
            </a:r>
          </a:p>
          <a:p>
            <a:r>
              <a:rPr lang="en-US" sz="1950" dirty="0"/>
              <a:t>50-unit Workforce Housing application</a:t>
            </a:r>
          </a:p>
          <a:p>
            <a:endParaRPr lang="en-US" sz="1950" dirty="0"/>
          </a:p>
          <a:p>
            <a:endParaRPr lang="en-US" sz="750" dirty="0"/>
          </a:p>
        </p:txBody>
      </p:sp>
      <p:pic>
        <p:nvPicPr>
          <p:cNvPr id="5" name="Content Placeholder 5" descr="Aerial view of a park and a neighborhood&#10;&#10;Description automatically generated">
            <a:extLst>
              <a:ext uri="{FF2B5EF4-FFF2-40B4-BE49-F238E27FC236}">
                <a16:creationId xmlns:a16="http://schemas.microsoft.com/office/drawing/2014/main" id="{8CC29C82-C9E1-DF11-B4AE-AD1C4CE2120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434009" y="1419123"/>
            <a:ext cx="5410043" cy="3043149"/>
          </a:xfrm>
        </p:spPr>
      </p:pic>
    </p:spTree>
    <p:extLst>
      <p:ext uri="{BB962C8B-B14F-4D97-AF65-F5344CB8AC3E}">
        <p14:creationId xmlns:p14="http://schemas.microsoft.com/office/powerpoint/2010/main" val="1883380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3180-8FAA-0C82-2A96-4761EAA0C95C}"/>
              </a:ext>
            </a:extLst>
          </p:cNvPr>
          <p:cNvSpPr>
            <a:spLocks noGrp="1"/>
          </p:cNvSpPr>
          <p:nvPr>
            <p:ph type="title"/>
          </p:nvPr>
        </p:nvSpPr>
        <p:spPr>
          <a:xfrm>
            <a:off x="628650" y="273844"/>
            <a:ext cx="7886700" cy="733154"/>
          </a:xfrm>
        </p:spPr>
        <p:txBody>
          <a:bodyPr>
            <a:normAutofit/>
          </a:bodyPr>
          <a:lstStyle/>
          <a:p>
            <a:pPr algn="ctr"/>
            <a:r>
              <a:rPr lang="en-US" sz="2700" b="1" dirty="0">
                <a:solidFill>
                  <a:srgbClr val="002060"/>
                </a:solidFill>
              </a:rPr>
              <a:t>Market Rental Housing</a:t>
            </a:r>
          </a:p>
        </p:txBody>
      </p:sp>
      <p:sp>
        <p:nvSpPr>
          <p:cNvPr id="3" name="Content Placeholder 2">
            <a:extLst>
              <a:ext uri="{FF2B5EF4-FFF2-40B4-BE49-F238E27FC236}">
                <a16:creationId xmlns:a16="http://schemas.microsoft.com/office/drawing/2014/main" id="{210F9928-C2AC-28AC-CF51-838D101CE5CF}"/>
              </a:ext>
            </a:extLst>
          </p:cNvPr>
          <p:cNvSpPr>
            <a:spLocks noGrp="1"/>
          </p:cNvSpPr>
          <p:nvPr>
            <p:ph sz="half" idx="1"/>
          </p:nvPr>
        </p:nvSpPr>
        <p:spPr>
          <a:xfrm>
            <a:off x="434050" y="1527049"/>
            <a:ext cx="3433862" cy="3429809"/>
          </a:xfrm>
        </p:spPr>
        <p:txBody>
          <a:bodyPr>
            <a:normAutofit/>
          </a:bodyPr>
          <a:lstStyle/>
          <a:p>
            <a:r>
              <a:rPr lang="en-US" dirty="0"/>
              <a:t>Kading comes to town</a:t>
            </a:r>
          </a:p>
          <a:p>
            <a:r>
              <a:rPr lang="en-US" dirty="0"/>
              <a:t>A Pleasant Surprise</a:t>
            </a:r>
          </a:p>
          <a:p>
            <a:r>
              <a:rPr lang="en-US" dirty="0"/>
              <a:t>Terrace View – 155 units completed &amp; fully leased</a:t>
            </a:r>
          </a:p>
          <a:p>
            <a:r>
              <a:rPr lang="en-US" dirty="0"/>
              <a:t>150+ person waiting list</a:t>
            </a:r>
          </a:p>
          <a:p>
            <a:r>
              <a:rPr lang="en-US" dirty="0"/>
              <a:t>Villas on Bell – 247 units WFH application</a:t>
            </a:r>
          </a:p>
          <a:p>
            <a:endParaRPr lang="en-US" sz="1950" dirty="0"/>
          </a:p>
          <a:p>
            <a:pPr marL="0" indent="0">
              <a:buNone/>
            </a:pPr>
            <a:endParaRPr lang="en-US" sz="750" dirty="0"/>
          </a:p>
        </p:txBody>
      </p:sp>
      <p:pic>
        <p:nvPicPr>
          <p:cNvPr id="7" name="Content Placeholder 6">
            <a:extLst>
              <a:ext uri="{FF2B5EF4-FFF2-40B4-BE49-F238E27FC236}">
                <a16:creationId xmlns:a16="http://schemas.microsoft.com/office/drawing/2014/main" id="{D759FE2C-77AF-196A-E6C0-8E0771FC3ACD}"/>
              </a:ext>
            </a:extLst>
          </p:cNvPr>
          <p:cNvPicPr>
            <a:picLocks noGrp="1" noChangeAspect="1"/>
          </p:cNvPicPr>
          <p:nvPr>
            <p:ph sz="half" idx="2"/>
          </p:nvPr>
        </p:nvPicPr>
        <p:blipFill rotWithShape="1">
          <a:blip r:embed="rId3"/>
          <a:srcRect l="-1053" b="16045"/>
          <a:stretch/>
        </p:blipFill>
        <p:spPr>
          <a:xfrm>
            <a:off x="3848365" y="1527048"/>
            <a:ext cx="4948166" cy="2231136"/>
          </a:xfrm>
        </p:spPr>
      </p:pic>
    </p:spTree>
    <p:extLst>
      <p:ext uri="{BB962C8B-B14F-4D97-AF65-F5344CB8AC3E}">
        <p14:creationId xmlns:p14="http://schemas.microsoft.com/office/powerpoint/2010/main" val="162313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3180-8FAA-0C82-2A96-4761EAA0C95C}"/>
              </a:ext>
            </a:extLst>
          </p:cNvPr>
          <p:cNvSpPr>
            <a:spLocks noGrp="1"/>
          </p:cNvSpPr>
          <p:nvPr>
            <p:ph type="title"/>
          </p:nvPr>
        </p:nvSpPr>
        <p:spPr>
          <a:xfrm>
            <a:off x="628650" y="273844"/>
            <a:ext cx="7886700" cy="733154"/>
          </a:xfrm>
        </p:spPr>
        <p:txBody>
          <a:bodyPr>
            <a:normAutofit/>
          </a:bodyPr>
          <a:lstStyle/>
          <a:p>
            <a:pPr algn="ctr"/>
            <a:r>
              <a:rPr lang="en-US" sz="2700" b="1" dirty="0">
                <a:solidFill>
                  <a:srgbClr val="002060"/>
                </a:solidFill>
              </a:rPr>
              <a:t>Habitat for Humanity of Marion County</a:t>
            </a:r>
          </a:p>
        </p:txBody>
      </p:sp>
      <p:sp>
        <p:nvSpPr>
          <p:cNvPr id="3" name="Content Placeholder 2">
            <a:extLst>
              <a:ext uri="{FF2B5EF4-FFF2-40B4-BE49-F238E27FC236}">
                <a16:creationId xmlns:a16="http://schemas.microsoft.com/office/drawing/2014/main" id="{210F9928-C2AC-28AC-CF51-838D101CE5CF}"/>
              </a:ext>
            </a:extLst>
          </p:cNvPr>
          <p:cNvSpPr>
            <a:spLocks noGrp="1"/>
          </p:cNvSpPr>
          <p:nvPr>
            <p:ph sz="half" idx="1"/>
          </p:nvPr>
        </p:nvSpPr>
        <p:spPr>
          <a:xfrm>
            <a:off x="434050" y="1581912"/>
            <a:ext cx="3973358" cy="2752345"/>
          </a:xfrm>
        </p:spPr>
        <p:txBody>
          <a:bodyPr>
            <a:normAutofit/>
          </a:bodyPr>
          <a:lstStyle/>
          <a:p>
            <a:r>
              <a:rPr lang="en-US" dirty="0"/>
              <a:t>Habitat for Humanity is managing a Critical Home Repair Program in Knoxville</a:t>
            </a:r>
          </a:p>
          <a:p>
            <a:pPr marL="0" indent="0">
              <a:buNone/>
            </a:pPr>
            <a:endParaRPr lang="en-US" sz="750" dirty="0"/>
          </a:p>
          <a:p>
            <a:r>
              <a:rPr lang="en-US" dirty="0"/>
              <a:t>2 Central Iowa Housing Trust Fund Grants received</a:t>
            </a:r>
          </a:p>
          <a:p>
            <a:endParaRPr lang="en-US" sz="750" dirty="0"/>
          </a:p>
          <a:p>
            <a:r>
              <a:rPr lang="en-US" dirty="0"/>
              <a:t>City provides the local match</a:t>
            </a:r>
          </a:p>
          <a:p>
            <a:endParaRPr lang="en-US" sz="750" dirty="0"/>
          </a:p>
        </p:txBody>
      </p:sp>
      <p:pic>
        <p:nvPicPr>
          <p:cNvPr id="13" name="Content Placeholder 12">
            <a:extLst>
              <a:ext uri="{FF2B5EF4-FFF2-40B4-BE49-F238E27FC236}">
                <a16:creationId xmlns:a16="http://schemas.microsoft.com/office/drawing/2014/main" id="{376BB4EA-8845-44AB-8393-1AE830D09C4F}"/>
              </a:ext>
            </a:extLst>
          </p:cNvPr>
          <p:cNvPicPr>
            <a:picLocks noGrp="1" noChangeAspect="1"/>
          </p:cNvPicPr>
          <p:nvPr>
            <p:ph sz="half" idx="2"/>
          </p:nvPr>
        </p:nvPicPr>
        <p:blipFill>
          <a:blip r:embed="rId3"/>
          <a:stretch>
            <a:fillRect/>
          </a:stretch>
        </p:blipFill>
        <p:spPr>
          <a:xfrm>
            <a:off x="5507830" y="955252"/>
            <a:ext cx="2758346" cy="3970907"/>
          </a:xfrm>
          <a:prstGeom prst="rect">
            <a:avLst/>
          </a:prstGeom>
        </p:spPr>
      </p:pic>
    </p:spTree>
    <p:extLst>
      <p:ext uri="{BB962C8B-B14F-4D97-AF65-F5344CB8AC3E}">
        <p14:creationId xmlns:p14="http://schemas.microsoft.com/office/powerpoint/2010/main" val="3007793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A811-E566-02CC-BDC6-1CEE07DE274B}"/>
              </a:ext>
            </a:extLst>
          </p:cNvPr>
          <p:cNvSpPr>
            <a:spLocks noGrp="1"/>
          </p:cNvSpPr>
          <p:nvPr>
            <p:ph type="title"/>
          </p:nvPr>
        </p:nvSpPr>
        <p:spPr>
          <a:xfrm>
            <a:off x="628650" y="510778"/>
            <a:ext cx="7886700" cy="757238"/>
          </a:xfrm>
        </p:spPr>
        <p:txBody>
          <a:bodyPr>
            <a:normAutofit/>
          </a:bodyPr>
          <a:lstStyle/>
          <a:p>
            <a:pPr algn="ctr"/>
            <a:r>
              <a:rPr lang="en-US" sz="2700" b="1" dirty="0">
                <a:solidFill>
                  <a:srgbClr val="002060"/>
                </a:solidFill>
              </a:rPr>
              <a:t>Downtown Revitalization</a:t>
            </a:r>
          </a:p>
        </p:txBody>
      </p:sp>
      <p:sp>
        <p:nvSpPr>
          <p:cNvPr id="3" name="Content Placeholder 2">
            <a:extLst>
              <a:ext uri="{FF2B5EF4-FFF2-40B4-BE49-F238E27FC236}">
                <a16:creationId xmlns:a16="http://schemas.microsoft.com/office/drawing/2014/main" id="{6BC0D866-1D70-0A72-325E-91DF0AC3BD6B}"/>
              </a:ext>
            </a:extLst>
          </p:cNvPr>
          <p:cNvSpPr>
            <a:spLocks noGrp="1"/>
          </p:cNvSpPr>
          <p:nvPr>
            <p:ph sz="half" idx="1"/>
          </p:nvPr>
        </p:nvSpPr>
        <p:spPr>
          <a:xfrm>
            <a:off x="628650" y="1369219"/>
            <a:ext cx="3633728" cy="3396657"/>
          </a:xfrm>
        </p:spPr>
        <p:txBody>
          <a:bodyPr>
            <a:normAutofit fontScale="92500"/>
          </a:bodyPr>
          <a:lstStyle/>
          <a:p>
            <a:endParaRPr lang="en-US" sz="750" dirty="0"/>
          </a:p>
          <a:p>
            <a:r>
              <a:rPr lang="en-US" dirty="0"/>
              <a:t>45 Municipal Façade Grants in 3 years (Avg. Grant =$7,000)</a:t>
            </a:r>
          </a:p>
          <a:p>
            <a:endParaRPr lang="en-US" sz="750" dirty="0"/>
          </a:p>
          <a:p>
            <a:r>
              <a:rPr lang="en-US" dirty="0"/>
              <a:t>5 State Grants, including:</a:t>
            </a:r>
          </a:p>
          <a:p>
            <a:pPr marL="0" indent="0">
              <a:buNone/>
            </a:pPr>
            <a:r>
              <a:rPr lang="en-US" dirty="0"/>
              <a:t>   - 2 Community Catalyst Grants</a:t>
            </a:r>
          </a:p>
          <a:p>
            <a:pPr marL="0" indent="0">
              <a:buNone/>
            </a:pPr>
            <a:r>
              <a:rPr lang="en-US" dirty="0"/>
              <a:t>   - 1 Downtown Housing Grant</a:t>
            </a:r>
          </a:p>
          <a:p>
            <a:pPr marL="0" indent="0">
              <a:buNone/>
            </a:pPr>
            <a:r>
              <a:rPr lang="en-US" dirty="0"/>
              <a:t>    - 2 CDBG Façade Grants </a:t>
            </a:r>
          </a:p>
          <a:p>
            <a:pPr marL="0" indent="0">
              <a:buNone/>
            </a:pPr>
            <a:endParaRPr lang="en-US" sz="1275" dirty="0"/>
          </a:p>
          <a:p>
            <a:pPr marL="0" indent="0">
              <a:buNone/>
            </a:pPr>
            <a:r>
              <a:rPr lang="en-US" dirty="0"/>
              <a:t>MIPA is administering both CDBG Grants</a:t>
            </a:r>
          </a:p>
        </p:txBody>
      </p:sp>
      <p:pic>
        <p:nvPicPr>
          <p:cNvPr id="5" name="Content Placeholder 2" descr="A picture containing sky, building, outdoor, street&#10;&#10;Description automatically generated">
            <a:extLst>
              <a:ext uri="{FF2B5EF4-FFF2-40B4-BE49-F238E27FC236}">
                <a16:creationId xmlns:a16="http://schemas.microsoft.com/office/drawing/2014/main" id="{8E7263BE-A10F-5F72-E98D-3CF73491B2CA}"/>
              </a:ext>
            </a:extLst>
          </p:cNvPr>
          <p:cNvPicPr>
            <a:picLocks noGrp="1" noChangeAspect="1"/>
          </p:cNvPicPr>
          <p:nvPr>
            <p:ph sz="half" idx="2"/>
          </p:nvPr>
        </p:nvPicPr>
        <p:blipFill rotWithShape="1">
          <a:blip r:embed="rId3" r:link="rId4" cstate="print">
            <a:extLst>
              <a:ext uri="{28A0092B-C50C-407E-A947-70E740481C1C}">
                <a14:useLocalDpi xmlns:a14="http://schemas.microsoft.com/office/drawing/2010/main" val="0"/>
              </a:ext>
            </a:extLst>
          </a:blip>
          <a:srcRect l="22450" t="10188" r="28485" b="29334"/>
          <a:stretch>
            <a:fillRect/>
          </a:stretch>
        </p:blipFill>
        <p:spPr bwMode="auto">
          <a:xfrm>
            <a:off x="4672490" y="1684769"/>
            <a:ext cx="4004174" cy="240398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1330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983D-A6A9-E5B1-E7D6-8E170704EF23}"/>
              </a:ext>
            </a:extLst>
          </p:cNvPr>
          <p:cNvSpPr>
            <a:spLocks noGrp="1"/>
          </p:cNvSpPr>
          <p:nvPr>
            <p:ph type="title"/>
          </p:nvPr>
        </p:nvSpPr>
        <p:spPr>
          <a:xfrm>
            <a:off x="628650" y="273845"/>
            <a:ext cx="7886700" cy="746007"/>
          </a:xfrm>
        </p:spPr>
        <p:txBody>
          <a:bodyPr>
            <a:normAutofit/>
          </a:bodyPr>
          <a:lstStyle/>
          <a:p>
            <a:pPr algn="ctr"/>
            <a:r>
              <a:rPr lang="en-US" sz="2700" b="1" dirty="0">
                <a:solidFill>
                  <a:srgbClr val="002060"/>
                </a:solidFill>
              </a:rPr>
              <a:t>New Civic Building</a:t>
            </a:r>
          </a:p>
        </p:txBody>
      </p:sp>
      <p:sp>
        <p:nvSpPr>
          <p:cNvPr id="3" name="Content Placeholder 2">
            <a:extLst>
              <a:ext uri="{FF2B5EF4-FFF2-40B4-BE49-F238E27FC236}">
                <a16:creationId xmlns:a16="http://schemas.microsoft.com/office/drawing/2014/main" id="{B4FC5210-EFB7-693C-4501-DE4CA65A2A8B}"/>
              </a:ext>
            </a:extLst>
          </p:cNvPr>
          <p:cNvSpPr>
            <a:spLocks noGrp="1"/>
          </p:cNvSpPr>
          <p:nvPr>
            <p:ph idx="1"/>
          </p:nvPr>
        </p:nvSpPr>
        <p:spPr>
          <a:xfrm>
            <a:off x="628650" y="1197980"/>
            <a:ext cx="7886700" cy="2052892"/>
          </a:xfrm>
        </p:spPr>
        <p:txBody>
          <a:bodyPr>
            <a:normAutofit/>
          </a:bodyPr>
          <a:lstStyle/>
          <a:p>
            <a:r>
              <a:rPr lang="en-US" dirty="0"/>
              <a:t>Will include new City Hall, Police &amp; Fire Stations</a:t>
            </a:r>
          </a:p>
          <a:p>
            <a:r>
              <a:rPr lang="en-US" dirty="0"/>
              <a:t>Located on former Middle School Site</a:t>
            </a:r>
          </a:p>
          <a:p>
            <a:r>
              <a:rPr lang="en-US" dirty="0"/>
              <a:t>2025 Construction Start Date</a:t>
            </a:r>
          </a:p>
          <a:p>
            <a:r>
              <a:rPr lang="en-US" dirty="0"/>
              <a:t>$13 M estimated cost</a:t>
            </a:r>
          </a:p>
          <a:p>
            <a:r>
              <a:rPr lang="en-US" dirty="0"/>
              <a:t>$ 2.7 M Federal Grant proposed by Congressman Miller-Meeks</a:t>
            </a:r>
          </a:p>
        </p:txBody>
      </p:sp>
      <p:pic>
        <p:nvPicPr>
          <p:cNvPr id="6" name="Picture 5">
            <a:extLst>
              <a:ext uri="{FF2B5EF4-FFF2-40B4-BE49-F238E27FC236}">
                <a16:creationId xmlns:a16="http://schemas.microsoft.com/office/drawing/2014/main" id="{2C701FCE-406F-DCC9-A69E-2AF31D5FFA1E}"/>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17000"/>
                    </a14:imgEffect>
                  </a14:imgLayer>
                </a14:imgProps>
              </a:ext>
            </a:extLst>
          </a:blip>
          <a:stretch>
            <a:fillRect/>
          </a:stretch>
        </p:blipFill>
        <p:spPr>
          <a:xfrm>
            <a:off x="848850" y="3429000"/>
            <a:ext cx="7058929" cy="1505198"/>
          </a:xfrm>
          <a:prstGeom prst="rect">
            <a:avLst/>
          </a:prstGeom>
        </p:spPr>
      </p:pic>
    </p:spTree>
    <p:extLst>
      <p:ext uri="{BB962C8B-B14F-4D97-AF65-F5344CB8AC3E}">
        <p14:creationId xmlns:p14="http://schemas.microsoft.com/office/powerpoint/2010/main" val="594961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3F052-E909-6D14-5EB8-FEEA2192744A}"/>
              </a:ext>
            </a:extLst>
          </p:cNvPr>
          <p:cNvSpPr>
            <a:spLocks noGrp="1"/>
          </p:cNvSpPr>
          <p:nvPr>
            <p:ph type="title"/>
          </p:nvPr>
        </p:nvSpPr>
        <p:spPr>
          <a:xfrm>
            <a:off x="628650" y="273844"/>
            <a:ext cx="7886700" cy="602939"/>
          </a:xfrm>
        </p:spPr>
        <p:txBody>
          <a:bodyPr>
            <a:normAutofit/>
          </a:bodyPr>
          <a:lstStyle/>
          <a:p>
            <a:pPr algn="ctr"/>
            <a:r>
              <a:rPr lang="en-US" sz="2700" b="1" dirty="0">
                <a:solidFill>
                  <a:srgbClr val="002060"/>
                </a:solidFill>
              </a:rPr>
              <a:t>Other Related Work</a:t>
            </a:r>
          </a:p>
        </p:txBody>
      </p:sp>
      <p:sp>
        <p:nvSpPr>
          <p:cNvPr id="3" name="Content Placeholder 2">
            <a:extLst>
              <a:ext uri="{FF2B5EF4-FFF2-40B4-BE49-F238E27FC236}">
                <a16:creationId xmlns:a16="http://schemas.microsoft.com/office/drawing/2014/main" id="{9713196B-827F-B1DD-78F6-FA250C14A060}"/>
              </a:ext>
            </a:extLst>
          </p:cNvPr>
          <p:cNvSpPr>
            <a:spLocks noGrp="1"/>
          </p:cNvSpPr>
          <p:nvPr>
            <p:ph sz="half" idx="1"/>
          </p:nvPr>
        </p:nvSpPr>
        <p:spPr>
          <a:xfrm>
            <a:off x="628650" y="1215342"/>
            <a:ext cx="2947928" cy="3417380"/>
          </a:xfrm>
        </p:spPr>
        <p:txBody>
          <a:bodyPr>
            <a:normAutofit fontScale="92500" lnSpcReduction="20000"/>
          </a:bodyPr>
          <a:lstStyle/>
          <a:p>
            <a:r>
              <a:rPr lang="en-US" dirty="0"/>
              <a:t>Downtown Streetscape Additions (2 blocks)</a:t>
            </a:r>
          </a:p>
          <a:p>
            <a:endParaRPr lang="en-US" sz="750" dirty="0"/>
          </a:p>
          <a:p>
            <a:r>
              <a:rPr lang="en-US" dirty="0"/>
              <a:t>Revisions to Zoning Code (Residential, Commercial, Parking, &amp; Subdivision Rules)</a:t>
            </a:r>
          </a:p>
          <a:p>
            <a:endParaRPr lang="en-US" sz="750" dirty="0"/>
          </a:p>
          <a:p>
            <a:r>
              <a:rPr lang="en-US" dirty="0"/>
              <a:t>New Comprehensive Plan</a:t>
            </a:r>
          </a:p>
          <a:p>
            <a:endParaRPr lang="en-US" sz="825" dirty="0"/>
          </a:p>
          <a:p>
            <a:r>
              <a:rPr lang="en-US" dirty="0"/>
              <a:t>IEDA Thriving Community Designation for WF Housing Tax Credits</a:t>
            </a:r>
          </a:p>
          <a:p>
            <a:endParaRPr lang="en-US" dirty="0"/>
          </a:p>
        </p:txBody>
      </p:sp>
      <p:pic>
        <p:nvPicPr>
          <p:cNvPr id="6" name="Content Placeholder 5">
            <a:extLst>
              <a:ext uri="{FF2B5EF4-FFF2-40B4-BE49-F238E27FC236}">
                <a16:creationId xmlns:a16="http://schemas.microsoft.com/office/drawing/2014/main" id="{3C2B1DEF-8CA2-3099-BF44-6C508DD324DE}"/>
              </a:ext>
            </a:extLst>
          </p:cNvPr>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21000"/>
                    </a14:imgEffect>
                    <a14:imgEffect>
                      <a14:brightnessContrast bright="9000" contrast="11000"/>
                    </a14:imgEffect>
                  </a14:imgLayer>
                </a14:imgProps>
              </a:ext>
            </a:extLst>
          </a:blip>
          <a:stretch>
            <a:fillRect/>
          </a:stretch>
        </p:blipFill>
        <p:spPr>
          <a:xfrm>
            <a:off x="3790972" y="1280957"/>
            <a:ext cx="4724378" cy="2315689"/>
          </a:xfrm>
        </p:spPr>
      </p:pic>
    </p:spTree>
    <p:extLst>
      <p:ext uri="{BB962C8B-B14F-4D97-AF65-F5344CB8AC3E}">
        <p14:creationId xmlns:p14="http://schemas.microsoft.com/office/powerpoint/2010/main" val="902439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DB69-BE50-E6AE-572B-D4409FD846AE}"/>
              </a:ext>
            </a:extLst>
          </p:cNvPr>
          <p:cNvSpPr>
            <a:spLocks noGrp="1"/>
          </p:cNvSpPr>
          <p:nvPr>
            <p:ph type="title"/>
          </p:nvPr>
        </p:nvSpPr>
        <p:spPr>
          <a:xfrm>
            <a:off x="628650" y="273845"/>
            <a:ext cx="7886700" cy="599409"/>
          </a:xfrm>
        </p:spPr>
        <p:txBody>
          <a:bodyPr/>
          <a:lstStyle/>
          <a:p>
            <a:pPr algn="ctr"/>
            <a:r>
              <a:rPr lang="en-US" b="1" dirty="0">
                <a:solidFill>
                  <a:srgbClr val="002060"/>
                </a:solidFill>
              </a:rPr>
              <a:t>Knoxville</a:t>
            </a:r>
          </a:p>
        </p:txBody>
      </p:sp>
      <p:sp>
        <p:nvSpPr>
          <p:cNvPr id="3" name="Content Placeholder 2">
            <a:extLst>
              <a:ext uri="{FF2B5EF4-FFF2-40B4-BE49-F238E27FC236}">
                <a16:creationId xmlns:a16="http://schemas.microsoft.com/office/drawing/2014/main" id="{A15D1773-CE60-DDB7-0F39-1F66219AAE67}"/>
              </a:ext>
            </a:extLst>
          </p:cNvPr>
          <p:cNvSpPr>
            <a:spLocks noGrp="1"/>
          </p:cNvSpPr>
          <p:nvPr>
            <p:ph sz="half" idx="1"/>
          </p:nvPr>
        </p:nvSpPr>
        <p:spPr>
          <a:xfrm>
            <a:off x="628651" y="1490472"/>
            <a:ext cx="3586734" cy="3379184"/>
          </a:xfrm>
        </p:spPr>
        <p:txBody>
          <a:bodyPr>
            <a:normAutofit/>
          </a:bodyPr>
          <a:lstStyle/>
          <a:p>
            <a:r>
              <a:rPr lang="en-US" dirty="0"/>
              <a:t>Is committed to change</a:t>
            </a:r>
          </a:p>
          <a:p>
            <a:r>
              <a:rPr lang="en-US" dirty="0"/>
              <a:t>Prepared to invest in revitalization efforts</a:t>
            </a:r>
          </a:p>
          <a:p>
            <a:r>
              <a:rPr lang="en-US" dirty="0"/>
              <a:t>Willing to go on its own when it has to (e.g. DT Municipal Façade Grants, Phase I VA  land development)</a:t>
            </a:r>
          </a:p>
          <a:p>
            <a:r>
              <a:rPr lang="en-US" dirty="0"/>
              <a:t>Seeks assistance when it can (e.g., IEDA and MIPA)</a:t>
            </a:r>
          </a:p>
        </p:txBody>
      </p:sp>
      <p:pic>
        <p:nvPicPr>
          <p:cNvPr id="6" name="Content Placeholder 5">
            <a:extLst>
              <a:ext uri="{FF2B5EF4-FFF2-40B4-BE49-F238E27FC236}">
                <a16:creationId xmlns:a16="http://schemas.microsoft.com/office/drawing/2014/main" id="{4069233E-543C-713B-70B8-EDA8BD6559C7}"/>
              </a:ext>
            </a:extLst>
          </p:cNvPr>
          <p:cNvPicPr>
            <a:picLocks noGrp="1" noChangeAspect="1"/>
          </p:cNvPicPr>
          <p:nvPr>
            <p:ph sz="half" idx="2"/>
          </p:nvPr>
        </p:nvPicPr>
        <p:blipFill>
          <a:blip r:embed="rId3"/>
          <a:stretch>
            <a:fillRect/>
          </a:stretch>
        </p:blipFill>
        <p:spPr>
          <a:xfrm>
            <a:off x="4315913" y="1490471"/>
            <a:ext cx="4344544" cy="2779776"/>
          </a:xfrm>
        </p:spPr>
      </p:pic>
    </p:spTree>
    <p:extLst>
      <p:ext uri="{BB962C8B-B14F-4D97-AF65-F5344CB8AC3E}">
        <p14:creationId xmlns:p14="http://schemas.microsoft.com/office/powerpoint/2010/main" val="3100189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4" name="Picture 3" descr="A white sheet of paper with black text&#10;&#10;Description automatically generated">
            <a:extLst>
              <a:ext uri="{FF2B5EF4-FFF2-40B4-BE49-F238E27FC236}">
                <a16:creationId xmlns:a16="http://schemas.microsoft.com/office/drawing/2014/main" id="{F1A26868-4A15-5170-B2DF-B32E9F68FA9A}"/>
              </a:ext>
            </a:extLst>
          </p:cNvPr>
          <p:cNvPicPr>
            <a:picLocks noChangeAspect="1"/>
          </p:cNvPicPr>
          <p:nvPr/>
        </p:nvPicPr>
        <p:blipFill rotWithShape="1">
          <a:blip r:embed="rId3">
            <a:extLst>
              <a:ext uri="{28A0092B-C50C-407E-A947-70E740481C1C}">
                <a14:useLocalDpi xmlns:a14="http://schemas.microsoft.com/office/drawing/2010/main" val="0"/>
              </a:ext>
            </a:extLst>
          </a:blip>
          <a:srcRect l="11765" t="5455" r="9412" b="70000"/>
          <a:stretch/>
        </p:blipFill>
        <p:spPr>
          <a:xfrm>
            <a:off x="1239308" y="1228725"/>
            <a:ext cx="6665383" cy="2686050"/>
          </a:xfrm>
          <a:prstGeom prst="rect">
            <a:avLst/>
          </a:prstGeom>
          <a:noFill/>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3EE79DBF-0BD1-5203-155A-4171D05618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90979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3" name="Picture 2" descr="A white sheet of paper with black text&#10;&#10;Description automatically generated">
            <a:extLst>
              <a:ext uri="{FF2B5EF4-FFF2-40B4-BE49-F238E27FC236}">
                <a16:creationId xmlns:a16="http://schemas.microsoft.com/office/drawing/2014/main" id="{B02F27B4-862D-334E-2102-0F5D51DD640F}"/>
              </a:ext>
            </a:extLst>
          </p:cNvPr>
          <p:cNvPicPr>
            <a:picLocks noChangeAspect="1"/>
          </p:cNvPicPr>
          <p:nvPr/>
        </p:nvPicPr>
        <p:blipFill rotWithShape="1">
          <a:blip r:embed="rId3">
            <a:extLst>
              <a:ext uri="{28A0092B-C50C-407E-A947-70E740481C1C}">
                <a14:useLocalDpi xmlns:a14="http://schemas.microsoft.com/office/drawing/2010/main" val="0"/>
              </a:ext>
            </a:extLst>
          </a:blip>
          <a:srcRect l="10204" t="30752" r="7143" b="8534"/>
          <a:stretch/>
        </p:blipFill>
        <p:spPr>
          <a:xfrm>
            <a:off x="1941483" y="690383"/>
            <a:ext cx="4478713" cy="4257542"/>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7F27032F-9B49-F5B8-7661-6530193EF3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9841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4" name="Picture 3">
            <a:extLst>
              <a:ext uri="{FF2B5EF4-FFF2-40B4-BE49-F238E27FC236}">
                <a16:creationId xmlns:a16="http://schemas.microsoft.com/office/drawing/2014/main" id="{B38535B8-DE9F-E476-5AB3-2E301414D50A}"/>
              </a:ext>
            </a:extLst>
          </p:cNvPr>
          <p:cNvPicPr>
            <a:picLocks noChangeAspect="1"/>
          </p:cNvPicPr>
          <p:nvPr/>
        </p:nvPicPr>
        <p:blipFill>
          <a:blip r:embed="rId3">
            <a:extLst>
              <a:ext uri="{28A0092B-C50C-407E-A947-70E740481C1C}">
                <a14:useLocalDpi xmlns:a14="http://schemas.microsoft.com/office/drawing/2010/main" val="0"/>
              </a:ext>
            </a:extLst>
          </a:blip>
          <a:srcRect l="325" r="325"/>
          <a:stretch/>
        </p:blipFill>
        <p:spPr>
          <a:xfrm>
            <a:off x="1104900" y="647702"/>
            <a:ext cx="6934200" cy="4357375"/>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C0C37EB0-B7EE-3EDA-FAE2-60C491584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9892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3" name="Picture 2">
            <a:extLst>
              <a:ext uri="{FF2B5EF4-FFF2-40B4-BE49-F238E27FC236}">
                <a16:creationId xmlns:a16="http://schemas.microsoft.com/office/drawing/2014/main" id="{3E20A84C-43FC-79DF-D9A5-8CCAA8CFE4C0}"/>
              </a:ext>
            </a:extLst>
          </p:cNvPr>
          <p:cNvPicPr>
            <a:picLocks noChangeAspect="1"/>
          </p:cNvPicPr>
          <p:nvPr/>
        </p:nvPicPr>
        <p:blipFill>
          <a:blip r:embed="rId3">
            <a:extLst>
              <a:ext uri="{28A0092B-C50C-407E-A947-70E740481C1C}">
                <a14:useLocalDpi xmlns:a14="http://schemas.microsoft.com/office/drawing/2010/main" val="0"/>
              </a:ext>
            </a:extLst>
          </a:blip>
          <a:srcRect l="178" r="178"/>
          <a:stretch/>
        </p:blipFill>
        <p:spPr>
          <a:xfrm>
            <a:off x="1616240" y="1497936"/>
            <a:ext cx="6109805" cy="2971800"/>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8B8A953B-CA60-0278-FC0A-FD370EA5A3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descr="A document with text and numbers&#10;&#10;Description automatically generated">
            <a:extLst>
              <a:ext uri="{FF2B5EF4-FFF2-40B4-BE49-F238E27FC236}">
                <a16:creationId xmlns:a16="http://schemas.microsoft.com/office/drawing/2014/main" id="{1A7B3BE4-7C1D-67C2-2305-779BD335C8C8}"/>
              </a:ext>
            </a:extLst>
          </p:cNvPr>
          <p:cNvPicPr>
            <a:picLocks noChangeAspect="1"/>
          </p:cNvPicPr>
          <p:nvPr/>
        </p:nvPicPr>
        <p:blipFill rotWithShape="1">
          <a:blip r:embed="rId5">
            <a:extLst>
              <a:ext uri="{28A0092B-C50C-407E-A947-70E740481C1C}">
                <a14:useLocalDpi xmlns:a14="http://schemas.microsoft.com/office/drawing/2010/main" val="0"/>
              </a:ext>
            </a:extLst>
          </a:blip>
          <a:srcRect t="12123" b="82538"/>
          <a:stretch/>
        </p:blipFill>
        <p:spPr>
          <a:xfrm>
            <a:off x="1616240" y="1023014"/>
            <a:ext cx="6109805" cy="4749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61149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2" name="Picture 1" descr="A green and white logo&#10;&#10;Description automatically generated">
            <a:extLst>
              <a:ext uri="{FF2B5EF4-FFF2-40B4-BE49-F238E27FC236}">
                <a16:creationId xmlns:a16="http://schemas.microsoft.com/office/drawing/2014/main" id="{E42E7592-4242-550B-C15D-461D2E768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descr="A screenshot of a computer screen&#10;&#10;Description automatically generated">
            <a:extLst>
              <a:ext uri="{FF2B5EF4-FFF2-40B4-BE49-F238E27FC236}">
                <a16:creationId xmlns:a16="http://schemas.microsoft.com/office/drawing/2014/main" id="{984BC961-7E85-50E0-606E-EE6832A483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80" y="1850542"/>
            <a:ext cx="7914640" cy="2345442"/>
          </a:xfrm>
          <a:prstGeom prst="rect">
            <a:avLst/>
          </a:prstGeom>
          <a:effectLst>
            <a:outerShdw blurRad="50800" dist="38100" dir="2700000" algn="tl" rotWithShape="0">
              <a:prstClr val="black">
                <a:alpha val="40000"/>
              </a:prstClr>
            </a:outerShdw>
          </a:effectLst>
        </p:spPr>
      </p:pic>
      <p:pic>
        <p:nvPicPr>
          <p:cNvPr id="5" name="Picture 4" descr="A document with text and numbers&#10;&#10;Description automatically generated">
            <a:extLst>
              <a:ext uri="{FF2B5EF4-FFF2-40B4-BE49-F238E27FC236}">
                <a16:creationId xmlns:a16="http://schemas.microsoft.com/office/drawing/2014/main" id="{B843774C-2D58-4F81-570D-261B00A437FF}"/>
              </a:ext>
            </a:extLst>
          </p:cNvPr>
          <p:cNvPicPr>
            <a:picLocks noChangeAspect="1"/>
          </p:cNvPicPr>
          <p:nvPr/>
        </p:nvPicPr>
        <p:blipFill rotWithShape="1">
          <a:blip r:embed="rId5">
            <a:extLst>
              <a:ext uri="{28A0092B-C50C-407E-A947-70E740481C1C}">
                <a14:useLocalDpi xmlns:a14="http://schemas.microsoft.com/office/drawing/2010/main" val="0"/>
              </a:ext>
            </a:extLst>
          </a:blip>
          <a:srcRect t="12123" b="82538"/>
          <a:stretch/>
        </p:blipFill>
        <p:spPr>
          <a:xfrm>
            <a:off x="614680" y="1212124"/>
            <a:ext cx="7914640" cy="61521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55573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3" name="Picture 2" descr="A document with text and numbers&#10;&#10;Description automatically generated">
            <a:extLst>
              <a:ext uri="{FF2B5EF4-FFF2-40B4-BE49-F238E27FC236}">
                <a16:creationId xmlns:a16="http://schemas.microsoft.com/office/drawing/2014/main" id="{ACD37FE8-D7D4-459D-6AF4-D65BDBEE595C}"/>
              </a:ext>
            </a:extLst>
          </p:cNvPr>
          <p:cNvPicPr>
            <a:picLocks noChangeAspect="1"/>
          </p:cNvPicPr>
          <p:nvPr/>
        </p:nvPicPr>
        <p:blipFill rotWithShape="1">
          <a:blip r:embed="rId3">
            <a:extLst>
              <a:ext uri="{28A0092B-C50C-407E-A947-70E740481C1C}">
                <a14:useLocalDpi xmlns:a14="http://schemas.microsoft.com/office/drawing/2010/main" val="0"/>
              </a:ext>
            </a:extLst>
          </a:blip>
          <a:srcRect t="44248" b="15929"/>
          <a:stretch/>
        </p:blipFill>
        <p:spPr>
          <a:xfrm>
            <a:off x="1260105" y="1377440"/>
            <a:ext cx="6654535" cy="3429000"/>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8287510F-435F-1D35-74ED-324DEEF8BE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descr="A document with text and numbers&#10;&#10;Description automatically generated">
            <a:extLst>
              <a:ext uri="{FF2B5EF4-FFF2-40B4-BE49-F238E27FC236}">
                <a16:creationId xmlns:a16="http://schemas.microsoft.com/office/drawing/2014/main" id="{1C40FA72-C6D5-E83E-D571-05A1AC79F675}"/>
              </a:ext>
            </a:extLst>
          </p:cNvPr>
          <p:cNvPicPr>
            <a:picLocks noChangeAspect="1"/>
          </p:cNvPicPr>
          <p:nvPr/>
        </p:nvPicPr>
        <p:blipFill rotWithShape="1">
          <a:blip r:embed="rId5">
            <a:extLst>
              <a:ext uri="{28A0092B-C50C-407E-A947-70E740481C1C}">
                <a14:useLocalDpi xmlns:a14="http://schemas.microsoft.com/office/drawing/2010/main" val="0"/>
              </a:ext>
            </a:extLst>
          </a:blip>
          <a:srcRect t="12123" b="82538"/>
          <a:stretch/>
        </p:blipFill>
        <p:spPr>
          <a:xfrm>
            <a:off x="1260106" y="902518"/>
            <a:ext cx="6654534" cy="4749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36304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4" name="Picture 3" descr="A screenshot of a document&#10;&#10;Description automatically generated">
            <a:extLst>
              <a:ext uri="{FF2B5EF4-FFF2-40B4-BE49-F238E27FC236}">
                <a16:creationId xmlns:a16="http://schemas.microsoft.com/office/drawing/2014/main" id="{23642E27-0E2A-0195-5DEF-E40A345B97CF}"/>
              </a:ext>
            </a:extLst>
          </p:cNvPr>
          <p:cNvPicPr>
            <a:picLocks noChangeAspect="1"/>
          </p:cNvPicPr>
          <p:nvPr/>
        </p:nvPicPr>
        <p:blipFill rotWithShape="1">
          <a:blip r:embed="rId3">
            <a:extLst>
              <a:ext uri="{28A0092B-C50C-407E-A947-70E740481C1C}">
                <a14:useLocalDpi xmlns:a14="http://schemas.microsoft.com/office/drawing/2010/main" val="0"/>
              </a:ext>
            </a:extLst>
          </a:blip>
          <a:srcRect t="5940" r="45156" b="75497"/>
          <a:stretch/>
        </p:blipFill>
        <p:spPr>
          <a:xfrm>
            <a:off x="2397136" y="1619250"/>
            <a:ext cx="4349727" cy="1905000"/>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2AF32A9D-51FB-64D4-F631-A9B85D3967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482301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4" name="Picture 3" descr="A document with text and numbers&#10;&#10;Description automatically generated">
            <a:extLst>
              <a:ext uri="{FF2B5EF4-FFF2-40B4-BE49-F238E27FC236}">
                <a16:creationId xmlns:a16="http://schemas.microsoft.com/office/drawing/2014/main" id="{152D59E0-9362-90AC-47C2-1AA055914DFB}"/>
              </a:ext>
            </a:extLst>
          </p:cNvPr>
          <p:cNvPicPr>
            <a:picLocks noChangeAspect="1"/>
          </p:cNvPicPr>
          <p:nvPr/>
        </p:nvPicPr>
        <p:blipFill rotWithShape="1">
          <a:blip r:embed="rId3">
            <a:extLst>
              <a:ext uri="{28A0092B-C50C-407E-A947-70E740481C1C}">
                <a14:useLocalDpi xmlns:a14="http://schemas.microsoft.com/office/drawing/2010/main" val="0"/>
              </a:ext>
            </a:extLst>
          </a:blip>
          <a:srcRect l="11900" t="6438" r="9558" b="39855"/>
          <a:stretch/>
        </p:blipFill>
        <p:spPr>
          <a:xfrm>
            <a:off x="1780540" y="699775"/>
            <a:ext cx="4800600" cy="4248150"/>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048D8DA7-B20D-B277-C3F0-C59BF40DA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70584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Fiscal Year 2025 Budget</a:t>
            </a:r>
            <a:endParaRPr lang="en-US" sz="2600"/>
          </a:p>
        </p:txBody>
      </p:sp>
      <p:pic>
        <p:nvPicPr>
          <p:cNvPr id="3" name="Picture 2" descr="A document with text and numbers&#10;&#10;Description automatically generated">
            <a:extLst>
              <a:ext uri="{FF2B5EF4-FFF2-40B4-BE49-F238E27FC236}">
                <a16:creationId xmlns:a16="http://schemas.microsoft.com/office/drawing/2014/main" id="{6EFFD3FB-10EB-6340-D504-B20231D7A5B0}"/>
              </a:ext>
            </a:extLst>
          </p:cNvPr>
          <p:cNvPicPr>
            <a:picLocks noChangeAspect="1"/>
          </p:cNvPicPr>
          <p:nvPr/>
        </p:nvPicPr>
        <p:blipFill rotWithShape="1">
          <a:blip r:embed="rId3">
            <a:extLst>
              <a:ext uri="{28A0092B-C50C-407E-A947-70E740481C1C}">
                <a14:useLocalDpi xmlns:a14="http://schemas.microsoft.com/office/drawing/2010/main" val="0"/>
              </a:ext>
            </a:extLst>
          </a:blip>
          <a:srcRect t="59678" b="9244"/>
          <a:stretch/>
        </p:blipFill>
        <p:spPr>
          <a:xfrm>
            <a:off x="1368569" y="1283337"/>
            <a:ext cx="6406861" cy="2576825"/>
          </a:xfrm>
          <a:prstGeom prst="rect">
            <a:avLst/>
          </a:prstGeom>
          <a:effectLst>
            <a:outerShdw blurRad="63500" sx="102000" sy="102000" algn="ctr" rotWithShape="0">
              <a:prstClr val="black">
                <a:alpha val="40000"/>
              </a:prstClr>
            </a:outerShdw>
          </a:effectLst>
        </p:spPr>
      </p:pic>
      <p:pic>
        <p:nvPicPr>
          <p:cNvPr id="2" name="Picture 1" descr="A green and white logo&#10;&#10;Description automatically generated">
            <a:extLst>
              <a:ext uri="{FF2B5EF4-FFF2-40B4-BE49-F238E27FC236}">
                <a16:creationId xmlns:a16="http://schemas.microsoft.com/office/drawing/2014/main" id="{0D2815ED-C926-376B-D522-BF02CAE7D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706183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3600">
                <a:cs typeface="Times New Roman" panose="02020603050405020304" pitchFamily="18" charset="0"/>
              </a:rPr>
              <a:t>MIPA Bylaws Update</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23487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MIPA</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Bylaws Committee was formed last year that consists of:</a:t>
            </a:r>
          </a:p>
          <a:p>
            <a:pPr marL="796925" lvl="1" indent="-339725">
              <a:lnSpc>
                <a:spcPct val="107000"/>
              </a:lnSpc>
              <a:spcAft>
                <a:spcPts val="800"/>
              </a:spcAft>
              <a:buFont typeface="Arial" panose="020B0604020202020204" pitchFamily="34" charset="0"/>
              <a:buChar cha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Supervisor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Murken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96925" lvl="1" indent="-339725">
              <a:lnSpc>
                <a:spcPct val="107000"/>
              </a:lnSpc>
              <a:spcAft>
                <a:spcPts val="800"/>
              </a:spcAft>
              <a:buFont typeface="Arial" panose="020B0604020202020204" pitchFamily="34" charset="0"/>
              <a:buChar cha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Councilman Murray</a:t>
            </a:r>
          </a:p>
          <a:p>
            <a:pPr marL="796925" lvl="1" indent="-339725">
              <a:lnSpc>
                <a:spcPct val="107000"/>
              </a:lnSpc>
              <a:spcAft>
                <a:spcPts val="800"/>
              </a:spcAft>
              <a:buFont typeface="Arial" panose="020B0604020202020204" pitchFamily="34" charset="0"/>
              <a:buChar cha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Director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Buydos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39725" indent="-339725">
              <a:lnSpc>
                <a:spcPct val="107000"/>
              </a:lnSpc>
              <a:spcAft>
                <a:spcPts val="800"/>
              </a:spcAft>
              <a:buFont typeface="Arial" panose="020B0604020202020204" pitchFamily="34" charset="0"/>
              <a:buChar char="•"/>
            </a:pPr>
            <a:r>
              <a:rPr lang="en-US" sz="2200" dirty="0">
                <a:solidFill>
                  <a:prstClr val="black"/>
                </a:solidFill>
                <a:latin typeface="Calibri" panose="020F0502020204030204"/>
                <a:cs typeface="Times New Roman" panose="02020603050405020304" pitchFamily="18" charset="0"/>
              </a:rPr>
              <a:t>The committee met three times to provide input and recommend changes. Denton Davis Brown reviewed proposed changes for compliance</a:t>
            </a:r>
          </a:p>
          <a:p>
            <a:pPr marL="339725" indent="-339725">
              <a:lnSpc>
                <a:spcPct val="107000"/>
              </a:lnSpc>
              <a:spcAft>
                <a:spcPts val="800"/>
              </a:spcAft>
              <a:buFont typeface="Arial" panose="020B0604020202020204" pitchFamily="34" charset="0"/>
              <a:buChar cha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800100" marR="0" lvl="1" indent="-342900" algn="just" defTabSz="914400" rtl="0" eaLnBrk="1" fontAlgn="auto" latinLnBrk="0" hangingPunct="1">
              <a:lnSpc>
                <a:spcPct val="107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40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2FB12B26-12B0-1468-B38C-E1CD4ACA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2645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3600">
                <a:cs typeface="Times New Roman" panose="02020603050405020304" pitchFamily="18" charset="0"/>
              </a:rPr>
              <a:t>MIPA Bylaws Update</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587521"/>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Notable proposed changes include:</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Changing the Annual Meeting to June</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Allowing communities to appoint alternates</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If a representative counts for multiple communities their vote equals the number of members that are represented</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Combine the Secretary and Treasurer position</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General cleanup</a:t>
            </a:r>
          </a:p>
          <a:p>
            <a:pPr marL="339725"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Changes were approved by the Executive Committee</a:t>
            </a: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87505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676234" cy="381000"/>
          </a:xfrm>
        </p:spPr>
        <p:txBody>
          <a:bodyPr/>
          <a:lstStyle/>
          <a:p>
            <a:r>
              <a:rPr lang="en-US" sz="1900" dirty="0">
                <a:cs typeface="Times New Roman" panose="02020603050405020304" pitchFamily="18" charset="0"/>
              </a:rPr>
              <a:t>MIPA Employee Handbook and Policies and Procedures Manual</a:t>
            </a:r>
            <a:endParaRPr lang="en-US" sz="19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955740"/>
            <a:ext cx="8839200" cy="3370923"/>
          </a:xfrm>
          <a:prstGeom prst="rect">
            <a:avLst/>
          </a:prstGeom>
          <a:noFill/>
        </p:spPr>
        <p:txBody>
          <a:bodyPr wrap="square" rtlCol="0">
            <a:spAutoFit/>
          </a:bodyPr>
          <a:lstStyle/>
          <a:p>
            <a:pPr marL="342900" indent="-342900">
              <a:lnSpc>
                <a:spcPct val="107000"/>
              </a:lnSpc>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Staff prepared the MIPA Employee Handbook and MIPA Policies and Procedures Manual based on the recent work of the Des Moines Area MPO</a:t>
            </a:r>
          </a:p>
          <a:p>
            <a:pPr marL="342900" indent="-342900">
              <a:lnSpc>
                <a:spcPct val="107000"/>
              </a:lnSpc>
              <a:buFont typeface="Arial" panose="020B0604020202020204" pitchFamily="34" charset="0"/>
              <a:buChar char="•"/>
            </a:pPr>
            <a:r>
              <a:rPr lang="en-US" sz="2000" dirty="0">
                <a:ea typeface="Calibri" panose="020F0502020204030204" pitchFamily="34" charset="0"/>
                <a:cs typeface="Times New Roman" panose="02020603050405020304" pitchFamily="18" charset="0"/>
              </a:rPr>
              <a:t>The MIPA Employee Handbook outlines employee benefits and expectations and the MIPA  Policies and Procedures Manual identifies policies, procedures, and guidelines to help direct MIPA’s operations.</a:t>
            </a:r>
            <a:endParaRPr lang="en-US" sz="2000" dirty="0">
              <a:effectLst/>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n-US" sz="2000" dirty="0">
                <a:ea typeface="Calibri" panose="020F0502020204030204" pitchFamily="34" charset="0"/>
                <a:cs typeface="Times New Roman" panose="02020603050405020304" pitchFamily="18" charset="0"/>
              </a:rPr>
              <a:t>Notable changes from policies used by </a:t>
            </a:r>
            <a:r>
              <a:rPr lang="en-US" sz="2000" dirty="0" err="1">
                <a:ea typeface="Calibri" panose="020F0502020204030204" pitchFamily="34" charset="0"/>
                <a:cs typeface="Times New Roman" panose="02020603050405020304" pitchFamily="18" charset="0"/>
              </a:rPr>
              <a:t>MIPA</a:t>
            </a:r>
            <a:r>
              <a:rPr lang="en-US" sz="2000" dirty="0">
                <a:ea typeface="Calibri" panose="020F0502020204030204" pitchFamily="34" charset="0"/>
                <a:cs typeface="Times New Roman" panose="02020603050405020304" pitchFamily="18" charset="0"/>
              </a:rPr>
              <a:t> while under the </a:t>
            </a:r>
            <a:r>
              <a:rPr lang="en-US" sz="2000" dirty="0" err="1">
                <a:ea typeface="Calibri" panose="020F0502020204030204" pitchFamily="34" charset="0"/>
                <a:cs typeface="Times New Roman" panose="02020603050405020304" pitchFamily="18" charset="0"/>
              </a:rPr>
              <a:t>MPO</a:t>
            </a:r>
            <a:r>
              <a:rPr lang="en-US" sz="2000" dirty="0">
                <a:ea typeface="Calibri" panose="020F0502020204030204" pitchFamily="34" charset="0"/>
                <a:cs typeface="Times New Roman" panose="02020603050405020304" pitchFamily="18" charset="0"/>
              </a:rPr>
              <a:t> include:</a:t>
            </a:r>
          </a:p>
          <a:p>
            <a:pPr marL="800100" lvl="1" indent="-342900">
              <a:lnSpc>
                <a:spcPct val="107000"/>
              </a:lnSpc>
              <a:buFont typeface="Arial" panose="020B0604020202020204" pitchFamily="34" charset="0"/>
              <a:buChar char="•"/>
            </a:pPr>
            <a:r>
              <a:rPr lang="en-US" sz="2000" dirty="0">
                <a:ea typeface="Calibri" panose="020F0502020204030204" pitchFamily="34" charset="0"/>
                <a:cs typeface="Times New Roman" panose="02020603050405020304" pitchFamily="18" charset="0"/>
              </a:rPr>
              <a:t>Loss of IPERS eligibility and other changes to differed compensation</a:t>
            </a:r>
          </a:p>
          <a:p>
            <a:pPr marL="800100" lvl="1" indent="-342900">
              <a:lnSpc>
                <a:spcPct val="107000"/>
              </a:lnSpc>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Changes to </a:t>
            </a:r>
            <a:r>
              <a:rPr lang="en-US" sz="2000" dirty="0">
                <a:ea typeface="Calibri" panose="020F0502020204030204" pitchFamily="34" charset="0"/>
                <a:cs typeface="Times New Roman" panose="02020603050405020304" pitchFamily="18" charset="0"/>
              </a:rPr>
              <a:t>health insurance coverage, including the addition of a Health Savings Account (HSA)</a:t>
            </a:r>
          </a:p>
          <a:p>
            <a:pPr marL="800100" lvl="1" indent="-342900">
              <a:lnSpc>
                <a:spcPct val="107000"/>
              </a:lnSpc>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Changes</a:t>
            </a:r>
            <a:r>
              <a:rPr lang="en-US" sz="2000" dirty="0">
                <a:ea typeface="Calibri" panose="020F0502020204030204" pitchFamily="34" charset="0"/>
                <a:cs typeface="Times New Roman" panose="02020603050405020304" pitchFamily="18" charset="0"/>
              </a:rPr>
              <a:t> to the vacation and sick time policies</a:t>
            </a:r>
            <a:endParaRPr lang="en-US" sz="2000" dirty="0">
              <a:effectLst/>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24496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3000" dirty="0">
                <a:cs typeface="Times New Roman" panose="02020603050405020304" pitchFamily="18" charset="0"/>
              </a:rPr>
              <a:t>Executive Director</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421320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 Hiring Committee was formed to solicit applications and conduct interviews for the Executive Director position. The Hiring Committee consisted of:</a:t>
            </a:r>
          </a:p>
          <a:p>
            <a:pPr marL="796925" lvl="1" indent="-339725">
              <a:lnSpc>
                <a:spcPct val="107000"/>
              </a:lnSpc>
              <a:spcAft>
                <a:spcPts val="800"/>
              </a:spcAft>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Supervisor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Murken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 Story County</a:t>
            </a:r>
          </a:p>
          <a:p>
            <a:pPr marL="796925" lvl="1" indent="-339725">
              <a:lnSpc>
                <a:spcPct val="107000"/>
              </a:lnSpc>
              <a:spcAft>
                <a:spcPts val="800"/>
              </a:spcAft>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Director Parris – City of Norwalk</a:t>
            </a:r>
          </a:p>
          <a:p>
            <a:pPr marL="796925" lvl="1" indent="-339725">
              <a:lnSpc>
                <a:spcPct val="107000"/>
              </a:lnSpc>
              <a:spcAft>
                <a:spcPts val="800"/>
              </a:spcAft>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Director Lyons – City of Knoxville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the Joint Executive Committee and Board of Directors Meeting in April a motion was made to hire Andrew Collings as the Executive Director based on the recommendation of the Hiring Committee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Because the Board of Directors did not have a quorum, that motion was amended to hire the position on an interim basis and approved by the Executive Committee</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673467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3000" dirty="0">
                <a:cs typeface="Times New Roman" panose="02020603050405020304" pitchFamily="18" charset="0"/>
              </a:rPr>
              <a:t>MIPA Transition Update</a:t>
            </a:r>
            <a:endParaRPr lang="en-US" sz="3000" dirty="0"/>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95350"/>
            <a:ext cx="8839200" cy="33547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solidFill>
                <a:effectLst/>
                <a:uLnTx/>
                <a:uFillTx/>
                <a:latin typeface="Calibri"/>
                <a:ea typeface="+mn-ea"/>
                <a:cs typeface="+mn-cs"/>
              </a:rPr>
              <a:t>When FY 2024 began, the Des Moines Area MPO Executive Committee decided that MIPA should leave the MPO by the end of FY 2025. MIPA staff then began planning the transition away from the MPO and worked closely with the MIPA Executive Committee to complete the process, which included providing monthly updates to the Executive Committee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solidFill>
                <a:effectLst/>
                <a:uLnTx/>
                <a:uFillTx/>
                <a:latin typeface="Calibri"/>
                <a:ea typeface="+mn-ea"/>
                <a:cs typeface="+mn-cs"/>
              </a:rPr>
              <a:t>On April 1, the administration contract with the MPO ended and MIPA began administering CIRTPA, as well as continuing to administer the CIHTF and SCHT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000" dirty="0">
                <a:solidFill>
                  <a:prstClr val="black"/>
                </a:solidFill>
                <a:latin typeface="Calibri"/>
              </a:rPr>
              <a:t>MIPA has now moved into new offices located at 939 Office Park Road, Suite 306 in West Des Moines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000" dirty="0">
                <a:solidFill>
                  <a:prstClr val="black"/>
                </a:solidFill>
                <a:latin typeface="Calibri"/>
              </a:rPr>
              <a:t>Staff has finalized operational setup</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57419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June 24, 2024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5" name="Text Placeholder 5">
            <a:extLst>
              <a:ext uri="{FF2B5EF4-FFF2-40B4-BE49-F238E27FC236}">
                <a16:creationId xmlns:a16="http://schemas.microsoft.com/office/drawing/2014/main" id="{BF7894C7-7B49-58CC-7638-F4AB2A148E39}"/>
              </a:ext>
            </a:extLst>
          </p:cNvPr>
          <p:cNvSpPr txBox="1">
            <a:spLocks/>
          </p:cNvSpPr>
          <p:nvPr/>
        </p:nvSpPr>
        <p:spPr>
          <a:xfrm>
            <a:off x="438875" y="860246"/>
            <a:ext cx="8535489" cy="5029200"/>
          </a:xfrm>
          <a:prstGeom prst="rect">
            <a:avLst/>
          </a:prstGeom>
        </p:spPr>
        <p:txBody>
          <a:bodyPr numCol="1" anchor="t"/>
          <a:lstStyle>
            <a:lvl1pPr marL="0" indent="0" algn="l" defTabSz="914400" rtl="0" eaLnBrk="1" latinLnBrk="0" hangingPunct="1">
              <a:lnSpc>
                <a:spcPct val="90000"/>
              </a:lnSpc>
              <a:spcBef>
                <a:spcPts val="1000"/>
              </a:spcBef>
              <a:buFont typeface="Arial" panose="020B0604020202020204" pitchFamily="34" charset="0"/>
              <a:buNone/>
              <a:defRPr sz="1200" kern="1200">
                <a:solidFill>
                  <a:srgbClr val="41404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Call to Order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VOTE: Approval of Agenda</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PRESENTATION: Iowa Northland Regional Council of Governments (</a:t>
            </a:r>
            <a:r>
              <a:rPr lang="en-US" sz="1600" b="1" dirty="0" err="1">
                <a:ea typeface="Calibri" panose="020F0502020204030204" pitchFamily="34" charset="0"/>
                <a:cs typeface="Times New Roman" panose="02020603050405020304" pitchFamily="18" charset="0"/>
              </a:rPr>
              <a:t>INRCOG</a:t>
            </a:r>
            <a:r>
              <a:rPr lang="en-US" sz="1600" b="1" dirty="0">
                <a:ea typeface="Calibri" panose="020F0502020204030204" pitchFamily="34" charset="0"/>
                <a:cs typeface="Times New Roman" panose="02020603050405020304" pitchFamily="18" charset="0"/>
              </a:rPr>
              <a: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PRESENTATION: City of Knoxville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Fiscal Year 2025 Budget</a:t>
            </a:r>
            <a:endParaRPr lang="en-US" sz="1600" b="1" dirty="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REPORT and VOTE: </a:t>
            </a:r>
            <a:r>
              <a:rPr lang="en-US" sz="1600" b="1" dirty="0" err="1">
                <a:ea typeface="Calibri" panose="020F0502020204030204" pitchFamily="34" charset="0"/>
                <a:cs typeface="Times New Roman" panose="02020603050405020304" pitchFamily="18" charset="0"/>
              </a:rPr>
              <a:t>MIPA</a:t>
            </a:r>
            <a:r>
              <a:rPr lang="en-US" sz="1600" b="1" dirty="0">
                <a:ea typeface="Calibri" panose="020F0502020204030204" pitchFamily="34" charset="0"/>
                <a:cs typeface="Times New Roman" panose="02020603050405020304" pitchFamily="18" charset="0"/>
              </a:rPr>
              <a:t> Bylaws Update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REPORT and VOTE: </a:t>
            </a:r>
            <a:r>
              <a:rPr lang="en-US" sz="1600" b="1" dirty="0" err="1">
                <a:ea typeface="Calibri" panose="020F0502020204030204" pitchFamily="34" charset="0"/>
                <a:cs typeface="Times New Roman" panose="02020603050405020304" pitchFamily="18" charset="0"/>
              </a:rPr>
              <a:t>MIPA</a:t>
            </a:r>
            <a:r>
              <a:rPr lang="en-US" sz="1600" b="1" dirty="0">
                <a:ea typeface="Calibri" panose="020F0502020204030204" pitchFamily="34" charset="0"/>
                <a:cs typeface="Times New Roman" panose="02020603050405020304" pitchFamily="18" charset="0"/>
              </a:rPr>
              <a:t> Employee Handbook &amp; Policies and Procedures Manual</a:t>
            </a:r>
            <a:endParaRPr lang="en-US" sz="1600" b="1" dirty="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REPORT and VOTE: Executive Director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t>
            </a:r>
            <a:r>
              <a:rPr lang="en-US" sz="1600" b="1" dirty="0" err="1">
                <a:ea typeface="Calibri" panose="020F0502020204030204" pitchFamily="34" charset="0"/>
                <a:cs typeface="Times New Roman" panose="02020603050405020304" pitchFamily="18" charset="0"/>
              </a:rPr>
              <a:t>MIPA</a:t>
            </a:r>
            <a:r>
              <a:rPr lang="en-US" sz="1600" b="1" dirty="0">
                <a:ea typeface="Calibri" panose="020F0502020204030204" pitchFamily="34" charset="0"/>
                <a:cs typeface="Times New Roman" panose="02020603050405020304" pitchFamily="18" charset="0"/>
              </a:rPr>
              <a:t> Transition Update</a:t>
            </a:r>
            <a:endParaRPr lang="en-US" sz="1600" b="1" dirty="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As needed in FY 2025</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a typeface="Calibri" panose="020F0502020204030204" pitchFamily="34" charset="0"/>
                <a:cs typeface="Times New Roman" panose="02020603050405020304" pitchFamily="18" charset="0"/>
              </a:rPr>
              <a:t>Adjournment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a:lnSpc>
                <a:spcPct val="107000"/>
              </a:lnSpc>
              <a:spcBef>
                <a:spcPts val="0"/>
              </a:spcBef>
              <a:spcAft>
                <a:spcPts val="600"/>
              </a:spcAft>
            </a:pPr>
            <a:endParaRPr lang="en-US" sz="2000" dirty="0">
              <a:cs typeface="Times New Roman" panose="02020603050405020304" pitchFamily="18" charset="0"/>
            </a:endParaRPr>
          </a:p>
        </p:txBody>
      </p:sp>
    </p:spTree>
    <p:extLst>
      <p:ext uri="{BB962C8B-B14F-4D97-AF65-F5344CB8AC3E}">
        <p14:creationId xmlns:p14="http://schemas.microsoft.com/office/powerpoint/2010/main" val="387413739"/>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E784060C-651C-4CB2-8862-C7427E6B63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8db450-22c8-408e-bfa9-71f40a4a24c3"/>
    <ds:schemaRef ds:uri="7b9fde40-322c-4f3d-b08b-bcf9e059c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132</TotalTime>
  <Words>1700</Words>
  <Application>Microsoft Office PowerPoint</Application>
  <PresentationFormat>On-screen Show (16:9)</PresentationFormat>
  <Paragraphs>269</Paragraphs>
  <Slides>42</Slides>
  <Notes>28</Notes>
  <HiddenSlides>0</HiddenSlides>
  <MMClips>0</MMClips>
  <ScaleCrop>false</ScaleCrop>
  <HeadingPairs>
    <vt:vector size="6" baseType="variant">
      <vt:variant>
        <vt:lpstr>Fonts Used</vt:lpstr>
      </vt:variant>
      <vt:variant>
        <vt:i4>10</vt:i4>
      </vt:variant>
      <vt:variant>
        <vt:lpstr>Theme</vt:lpstr>
      </vt:variant>
      <vt:variant>
        <vt:i4>11</vt:i4>
      </vt:variant>
      <vt:variant>
        <vt:lpstr>Slide Titles</vt:lpstr>
      </vt:variant>
      <vt:variant>
        <vt:i4>42</vt:i4>
      </vt:variant>
    </vt:vector>
  </HeadingPairs>
  <TitlesOfParts>
    <vt:vector size="63" baseType="lpstr">
      <vt:lpstr>Aptos</vt:lpstr>
      <vt:lpstr>Aptos Display</vt:lpstr>
      <vt:lpstr>Arial</vt:lpstr>
      <vt:lpstr>Arial Narrow</vt:lpstr>
      <vt:lpstr>Calibri</vt:lpstr>
      <vt:lpstr>Calibri Light</vt:lpstr>
      <vt:lpstr>Century Gothic</vt:lpstr>
      <vt:lpstr>Courier New</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Office Theme</vt:lpstr>
      <vt:lpstr>1_Office Theme</vt:lpstr>
      <vt:lpstr>Board of directors Meeting</vt:lpstr>
      <vt:lpstr>PowerPoint Presentation</vt:lpstr>
      <vt:lpstr>Mid Iowa Planning Alliance</vt:lpstr>
      <vt:lpstr>ICOG Overview</vt:lpstr>
      <vt:lpstr>INRCOG Overview</vt:lpstr>
      <vt:lpstr>INRCOG Overview</vt:lpstr>
      <vt:lpstr>INRCOG Overview</vt:lpstr>
      <vt:lpstr>INRCOG Overview</vt:lpstr>
      <vt:lpstr>INRCOG Overview</vt:lpstr>
      <vt:lpstr>INRCOG Overview</vt:lpstr>
      <vt:lpstr>INRCOG Overview</vt:lpstr>
      <vt:lpstr>INRCOG Overview</vt:lpstr>
      <vt:lpstr>Thank you!</vt:lpstr>
      <vt:lpstr>PowerPoint Presentation</vt:lpstr>
      <vt:lpstr>Knoxville: A Thriving Iowa Community</vt:lpstr>
      <vt:lpstr>Knoxville</vt:lpstr>
      <vt:lpstr>Employment</vt:lpstr>
      <vt:lpstr>Attractions</vt:lpstr>
      <vt:lpstr>Civic Priorities</vt:lpstr>
      <vt:lpstr>Housing – Veterans District</vt:lpstr>
      <vt:lpstr>Veterans District Development to Date</vt:lpstr>
      <vt:lpstr>Market Rental Housing</vt:lpstr>
      <vt:lpstr>Habitat for Humanity of Marion County</vt:lpstr>
      <vt:lpstr>Downtown Revitalization</vt:lpstr>
      <vt:lpstr>New Civic Building</vt:lpstr>
      <vt:lpstr>Other Related Work</vt:lpstr>
      <vt:lpstr>Knoxville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2024-06-24T15:26:40Z</dcterms:modified>
</cp:coreProperties>
</file>