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3"/>
    <p:sldMasterId id="2147483769" r:id="rId4"/>
    <p:sldMasterId id="2147483788" r:id="rId5"/>
    <p:sldMasterId id="2147483827" r:id="rId6"/>
    <p:sldMasterId id="2147483851" r:id="rId7"/>
    <p:sldMasterId id="2147483876" r:id="rId8"/>
    <p:sldMasterId id="2147483925" r:id="rId9"/>
    <p:sldMasterId id="2147483966" r:id="rId10"/>
    <p:sldMasterId id="2147484001" r:id="rId11"/>
  </p:sldMasterIdLst>
  <p:notesMasterIdLst>
    <p:notesMasterId r:id="rId30"/>
  </p:notesMasterIdLst>
  <p:handoutMasterIdLst>
    <p:handoutMasterId r:id="rId31"/>
  </p:handoutMasterIdLst>
  <p:sldIdLst>
    <p:sldId id="1914" r:id="rId12"/>
    <p:sldId id="2145705165" r:id="rId13"/>
    <p:sldId id="2145705240" r:id="rId14"/>
    <p:sldId id="2145705251" r:id="rId15"/>
    <p:sldId id="2145705254" r:id="rId16"/>
    <p:sldId id="2145705255" r:id="rId17"/>
    <p:sldId id="2145705256" r:id="rId18"/>
    <p:sldId id="2145705257" r:id="rId19"/>
    <p:sldId id="2145705258" r:id="rId20"/>
    <p:sldId id="2145705252" r:id="rId21"/>
    <p:sldId id="2145705253" r:id="rId22"/>
    <p:sldId id="2145705261" r:id="rId23"/>
    <p:sldId id="2145705246" r:id="rId24"/>
    <p:sldId id="2145705247" r:id="rId25"/>
    <p:sldId id="2145705241" r:id="rId26"/>
    <p:sldId id="2183" r:id="rId27"/>
    <p:sldId id="2145705259" r:id="rId28"/>
    <p:sldId id="2145705260" r:id="rId29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ADE0BC-350B-4B54-984B-79A68D18D833}">
          <p14:sldIdLst>
            <p14:sldId id="1914"/>
            <p14:sldId id="2145705165"/>
            <p14:sldId id="2145705240"/>
            <p14:sldId id="2145705251"/>
            <p14:sldId id="2145705254"/>
            <p14:sldId id="2145705255"/>
            <p14:sldId id="2145705256"/>
            <p14:sldId id="2145705257"/>
            <p14:sldId id="2145705258"/>
            <p14:sldId id="2145705252"/>
            <p14:sldId id="2145705253"/>
            <p14:sldId id="2145705261"/>
            <p14:sldId id="2145705246"/>
            <p14:sldId id="2145705247"/>
            <p14:sldId id="2145705241"/>
            <p14:sldId id="2183"/>
            <p14:sldId id="2145705259"/>
            <p14:sldId id="2145705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ison van Pelt" initials="AvP" lastIdx="1" clrIdx="0">
    <p:extLst>
      <p:ext uri="{19B8F6BF-5375-455C-9EA6-DF929625EA0E}">
        <p15:presenceInfo xmlns:p15="http://schemas.microsoft.com/office/powerpoint/2012/main" userId="S-1-5-21-2565965647-3785735691-990725776-2124" providerId="AD"/>
      </p:ext>
    </p:extLst>
  </p:cmAuthor>
  <p:cmAuthor id="2" name="kiranmai Yarlagadda" initials="" lastIdx="1" clrIdx="1"/>
  <p:cmAuthor id="3" name="Dhruv Chatterjee" initials="" lastIdx="1" clrIdx="2"/>
  <p:cmAuthor id="4" name="Markt, Jonathan" initials="MJ" lastIdx="13" clrIdx="3">
    <p:extLst>
      <p:ext uri="{19B8F6BF-5375-455C-9EA6-DF929625EA0E}">
        <p15:presenceInfo xmlns:p15="http://schemas.microsoft.com/office/powerpoint/2012/main" userId="S-1-5-21-1078081533-573735546-1417001333-527382" providerId="AD"/>
      </p:ext>
    </p:extLst>
  </p:cmAuthor>
  <p:cmAuthor id="5" name="Couture, Mandy - RD, Des Moines, IA" initials="CM-RDMI" lastIdx="1" clrIdx="4">
    <p:extLst>
      <p:ext uri="{19B8F6BF-5375-455C-9EA6-DF929625EA0E}">
        <p15:presenceInfo xmlns:p15="http://schemas.microsoft.com/office/powerpoint/2012/main" userId="Couture, Mandy - RD, Des Moines, 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35B"/>
    <a:srgbClr val="77ADA4"/>
    <a:srgbClr val="414042"/>
    <a:srgbClr val="F49E1E"/>
    <a:srgbClr val="CAE8DE"/>
    <a:srgbClr val="FFED96"/>
    <a:srgbClr val="654C6E"/>
    <a:srgbClr val="00CC00"/>
    <a:srgbClr val="B43E1F"/>
    <a:srgbClr val="8DC2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4" y="-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8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6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Collings" userId="0f84cdc6-c606-46cb-9c21-9a360095f536" providerId="ADAL" clId="{590B3608-A381-4EC8-B385-F0C4ECC52D98}"/>
    <pc:docChg chg="undo redo custSel addSld delSld modSld sldOrd modSection">
      <pc:chgData name="Andrew Collings" userId="0f84cdc6-c606-46cb-9c21-9a360095f536" providerId="ADAL" clId="{590B3608-A381-4EC8-B385-F0C4ECC52D98}" dt="2024-05-31T14:36:55.196" v="1886" actId="113"/>
      <pc:docMkLst>
        <pc:docMk/>
      </pc:docMkLst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0" sldId="25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0" sldId="258"/>
        </pc:sldMkLst>
      </pc:sldChg>
      <pc:sldChg chg="modSp mod">
        <pc:chgData name="Andrew Collings" userId="0f84cdc6-c606-46cb-9c21-9a360095f536" providerId="ADAL" clId="{590B3608-A381-4EC8-B385-F0C4ECC52D98}" dt="2024-05-31T03:40:36.309" v="1126" actId="1076"/>
        <pc:sldMkLst>
          <pc:docMk/>
          <pc:sldMk cId="3006853043" sldId="2183"/>
        </pc:sldMkLst>
        <pc:spChg chg="mod">
          <ac:chgData name="Andrew Collings" userId="0f84cdc6-c606-46cb-9c21-9a360095f536" providerId="ADAL" clId="{590B3608-A381-4EC8-B385-F0C4ECC52D98}" dt="2024-05-31T03:40:36.309" v="1126" actId="1076"/>
          <ac:spMkLst>
            <pc:docMk/>
            <pc:sldMk cId="3006853043" sldId="2183"/>
            <ac:spMk id="2" creationId="{1D394050-94F4-2470-7C0F-93D39B60D332}"/>
          </ac:spMkLst>
        </pc:spChg>
        <pc:spChg chg="mod">
          <ac:chgData name="Andrew Collings" userId="0f84cdc6-c606-46cb-9c21-9a360095f536" providerId="ADAL" clId="{590B3608-A381-4EC8-B385-F0C4ECC52D98}" dt="2024-05-31T03:22:02.018" v="516" actId="6549"/>
          <ac:spMkLst>
            <pc:docMk/>
            <pc:sldMk cId="3006853043" sldId="2183"/>
            <ac:spMk id="7" creationId="{A9444CB1-977C-456C-B903-E0FAA88B1385}"/>
          </ac:spMkLst>
        </pc:spChg>
      </pc:sldChg>
      <pc:sldChg chg="del">
        <pc:chgData name="Andrew Collings" userId="0f84cdc6-c606-46cb-9c21-9a360095f536" providerId="ADAL" clId="{590B3608-A381-4EC8-B385-F0C4ECC52D98}" dt="2024-05-31T02:42:30.798" v="132" actId="2696"/>
        <pc:sldMkLst>
          <pc:docMk/>
          <pc:sldMk cId="1821640122" sldId="2145705164"/>
        </pc:sldMkLst>
      </pc:sldChg>
      <pc:sldChg chg="modSp mod">
        <pc:chgData name="Andrew Collings" userId="0f84cdc6-c606-46cb-9c21-9a360095f536" providerId="ADAL" clId="{590B3608-A381-4EC8-B385-F0C4ECC52D98}" dt="2024-05-31T03:40:55.348" v="1129" actId="255"/>
        <pc:sldMkLst>
          <pc:docMk/>
          <pc:sldMk cId="649967342" sldId="2145705165"/>
        </pc:sldMkLst>
        <pc:spChg chg="mod">
          <ac:chgData name="Andrew Collings" userId="0f84cdc6-c606-46cb-9c21-9a360095f536" providerId="ADAL" clId="{590B3608-A381-4EC8-B385-F0C4ECC52D98}" dt="2024-05-31T03:40:55.348" v="1129" actId="255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590B3608-A381-4EC8-B385-F0C4ECC52D98}" dt="2024-05-31T02:34:25.920" v="5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060039637" sldId="214570516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952414789" sldId="2145705206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1391006309" sldId="2145705232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525321126" sldId="2145705239"/>
        </pc:sldMkLst>
      </pc:sldChg>
      <pc:sldChg chg="addSp delSp modSp mod">
        <pc:chgData name="Andrew Collings" userId="0f84cdc6-c606-46cb-9c21-9a360095f536" providerId="ADAL" clId="{590B3608-A381-4EC8-B385-F0C4ECC52D98}" dt="2024-05-31T02:59:11.285" v="276" actId="14861"/>
        <pc:sldMkLst>
          <pc:docMk/>
          <pc:sldMk cId="1690979732" sldId="2145705240"/>
        </pc:sldMkLst>
        <pc:spChg chg="add del mod">
          <ac:chgData name="Andrew Collings" userId="0f84cdc6-c606-46cb-9c21-9a360095f536" providerId="ADAL" clId="{590B3608-A381-4EC8-B385-F0C4ECC52D98}" dt="2024-05-31T02:47:34.095" v="163" actId="478"/>
          <ac:spMkLst>
            <pc:docMk/>
            <pc:sldMk cId="1690979732" sldId="2145705240"/>
            <ac:spMk id="2" creationId="{1D394050-94F4-2470-7C0F-93D39B60D332}"/>
          </ac:spMkLst>
        </pc:spChg>
        <pc:spChg chg="mod">
          <ac:chgData name="Andrew Collings" userId="0f84cdc6-c606-46cb-9c21-9a360095f536" providerId="ADAL" clId="{590B3608-A381-4EC8-B385-F0C4ECC52D98}" dt="2024-05-31T02:42:38.580" v="155" actId="20577"/>
          <ac:spMkLst>
            <pc:docMk/>
            <pc:sldMk cId="1690979732" sldId="2145705240"/>
            <ac:spMk id="7" creationId="{A9444CB1-977C-456C-B903-E0FAA88B1385}"/>
          </ac:spMkLst>
        </pc:spChg>
        <pc:picChg chg="add mod ord modCrop">
          <ac:chgData name="Andrew Collings" userId="0f84cdc6-c606-46cb-9c21-9a360095f536" providerId="ADAL" clId="{590B3608-A381-4EC8-B385-F0C4ECC52D98}" dt="2024-05-31T02:59:11.285" v="276" actId="14861"/>
          <ac:picMkLst>
            <pc:docMk/>
            <pc:sldMk cId="1690979732" sldId="2145705240"/>
            <ac:picMk id="4" creationId="{F1A26868-4A15-5170-B2DF-B32E9F68FA9A}"/>
          </ac:picMkLst>
        </pc:picChg>
        <pc:picChg chg="add del mod modCrop">
          <ac:chgData name="Andrew Collings" userId="0f84cdc6-c606-46cb-9c21-9a360095f536" providerId="ADAL" clId="{590B3608-A381-4EC8-B385-F0C4ECC52D98}" dt="2024-05-31T02:49:29.273" v="187" actId="478"/>
          <ac:picMkLst>
            <pc:docMk/>
            <pc:sldMk cId="1690979732" sldId="2145705240"/>
            <ac:picMk id="6" creationId="{1A510F4D-6E20-D259-CF7C-F666CC1FE831}"/>
          </ac:picMkLst>
        </pc:picChg>
      </pc:sldChg>
      <pc:sldChg chg="modSp mod">
        <pc:chgData name="Andrew Collings" userId="0f84cdc6-c606-46cb-9c21-9a360095f536" providerId="ADAL" clId="{590B3608-A381-4EC8-B385-F0C4ECC52D98}" dt="2024-05-31T03:21:31.168" v="477" actId="20577"/>
        <pc:sldMkLst>
          <pc:docMk/>
          <pc:sldMk cId="2457775113" sldId="2145705241"/>
        </pc:sldMkLst>
        <pc:spChg chg="mod">
          <ac:chgData name="Andrew Collings" userId="0f84cdc6-c606-46cb-9c21-9a360095f536" providerId="ADAL" clId="{590B3608-A381-4EC8-B385-F0C4ECC52D98}" dt="2024-05-31T03:21:31.168" v="477" actId="20577"/>
          <ac:spMkLst>
            <pc:docMk/>
            <pc:sldMk cId="2457775113" sldId="2145705241"/>
            <ac:spMk id="2" creationId="{1D394050-94F4-2470-7C0F-93D39B60D332}"/>
          </ac:spMkLst>
        </pc:spChg>
        <pc:spChg chg="mod">
          <ac:chgData name="Andrew Collings" userId="0f84cdc6-c606-46cb-9c21-9a360095f536" providerId="ADAL" clId="{590B3608-A381-4EC8-B385-F0C4ECC52D98}" dt="2024-05-31T03:17:55.841" v="408" actId="255"/>
          <ac:spMkLst>
            <pc:docMk/>
            <pc:sldMk cId="2457775113" sldId="2145705241"/>
            <ac:spMk id="7" creationId="{A9444CB1-977C-456C-B903-E0FAA88B1385}"/>
          </ac:spMkLst>
        </pc:spChg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545117541" sldId="2145705242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4187080998" sldId="2145705243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679471551" sldId="2145705244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892401882" sldId="2145705245"/>
        </pc:sldMkLst>
      </pc:sldChg>
      <pc:sldChg chg="ord">
        <pc:chgData name="Andrew Collings" userId="0f84cdc6-c606-46cb-9c21-9a360095f536" providerId="ADAL" clId="{590B3608-A381-4EC8-B385-F0C4ECC52D98}" dt="2024-05-31T03:11:46.094" v="356"/>
        <pc:sldMkLst>
          <pc:docMk/>
          <pc:sldMk cId="372645148" sldId="2145705246"/>
        </pc:sldMkLst>
      </pc:sldChg>
      <pc:sldChg chg="modSp mod ord">
        <pc:chgData name="Andrew Collings" userId="0f84cdc6-c606-46cb-9c21-9a360095f536" providerId="ADAL" clId="{590B3608-A381-4EC8-B385-F0C4ECC52D98}" dt="2024-05-31T03:16:04.864" v="372" actId="20577"/>
        <pc:sldMkLst>
          <pc:docMk/>
          <pc:sldMk cId="3287505350" sldId="2145705247"/>
        </pc:sldMkLst>
        <pc:spChg chg="mod">
          <ac:chgData name="Andrew Collings" userId="0f84cdc6-c606-46cb-9c21-9a360095f536" providerId="ADAL" clId="{590B3608-A381-4EC8-B385-F0C4ECC52D98}" dt="2024-05-31T03:16:04.864" v="372" actId="20577"/>
          <ac:spMkLst>
            <pc:docMk/>
            <pc:sldMk cId="3287505350" sldId="2145705247"/>
            <ac:spMk id="2" creationId="{1D394050-94F4-2470-7C0F-93D39B60D332}"/>
          </ac:spMkLst>
        </pc:spChg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17821283" sldId="2145705248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02541815" sldId="2145705249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99890475" sldId="2145705250"/>
        </pc:sldMkLst>
      </pc:sldChg>
      <pc:sldChg chg="addSp delSp modSp add mod">
        <pc:chgData name="Andrew Collings" userId="0f84cdc6-c606-46cb-9c21-9a360095f536" providerId="ADAL" clId="{590B3608-A381-4EC8-B385-F0C4ECC52D98}" dt="2024-05-31T02:59:19.062" v="277" actId="14861"/>
        <pc:sldMkLst>
          <pc:docMk/>
          <pc:sldMk cId="69841370" sldId="2145705251"/>
        </pc:sldMkLst>
        <pc:picChg chg="add mod modCrop">
          <ac:chgData name="Andrew Collings" userId="0f84cdc6-c606-46cb-9c21-9a360095f536" providerId="ADAL" clId="{590B3608-A381-4EC8-B385-F0C4ECC52D98}" dt="2024-05-31T02:59:19.062" v="277" actId="14861"/>
          <ac:picMkLst>
            <pc:docMk/>
            <pc:sldMk cId="69841370" sldId="2145705251"/>
            <ac:picMk id="3" creationId="{B02F27B4-862D-334E-2102-0F5D51DD640F}"/>
          </ac:picMkLst>
        </pc:picChg>
        <pc:picChg chg="del mod">
          <ac:chgData name="Andrew Collings" userId="0f84cdc6-c606-46cb-9c21-9a360095f536" providerId="ADAL" clId="{590B3608-A381-4EC8-B385-F0C4ECC52D98}" dt="2024-05-31T02:49:59.001" v="195" actId="478"/>
          <ac:picMkLst>
            <pc:docMk/>
            <pc:sldMk cId="69841370" sldId="2145705251"/>
            <ac:picMk id="4" creationId="{F1A26868-4A15-5170-B2DF-B32E9F68FA9A}"/>
          </ac:picMkLst>
        </pc:picChg>
      </pc:sldChg>
      <pc:sldChg chg="del">
        <pc:chgData name="Andrew Collings" userId="0f84cdc6-c606-46cb-9c21-9a360095f536" providerId="ADAL" clId="{590B3608-A381-4EC8-B385-F0C4ECC52D98}" dt="2024-05-31T02:42:17.723" v="131" actId="2696"/>
        <pc:sldMkLst>
          <pc:docMk/>
          <pc:sldMk cId="1700322392" sldId="2145705251"/>
        </pc:sldMkLst>
      </pc:sldChg>
      <pc:sldChg chg="addSp delSp modSp add mod ord">
        <pc:chgData name="Andrew Collings" userId="0f84cdc6-c606-46cb-9c21-9a360095f536" providerId="ADAL" clId="{590B3608-A381-4EC8-B385-F0C4ECC52D98}" dt="2024-05-31T03:10:24.194" v="352"/>
        <pc:sldMkLst>
          <pc:docMk/>
          <pc:sldMk cId="3670584493" sldId="2145705252"/>
        </pc:sldMkLst>
        <pc:picChg chg="del">
          <ac:chgData name="Andrew Collings" userId="0f84cdc6-c606-46cb-9c21-9a360095f536" providerId="ADAL" clId="{590B3608-A381-4EC8-B385-F0C4ECC52D98}" dt="2024-05-31T02:52:18.639" v="214" actId="478"/>
          <ac:picMkLst>
            <pc:docMk/>
            <pc:sldMk cId="3670584493" sldId="2145705252"/>
            <ac:picMk id="3" creationId="{B02F27B4-862D-334E-2102-0F5D51DD640F}"/>
          </ac:picMkLst>
        </pc:picChg>
        <pc:picChg chg="add mod modCrop">
          <ac:chgData name="Andrew Collings" userId="0f84cdc6-c606-46cb-9c21-9a360095f536" providerId="ADAL" clId="{590B3608-A381-4EC8-B385-F0C4ECC52D98}" dt="2024-05-31T02:59:22.730" v="278" actId="14861"/>
          <ac:picMkLst>
            <pc:docMk/>
            <pc:sldMk cId="3670584493" sldId="2145705252"/>
            <ac:picMk id="4" creationId="{152D59E0-9362-90AC-47C2-1AA055914DFB}"/>
          </ac:picMkLst>
        </pc:picChg>
        <pc:picChg chg="add del mod modCrop">
          <ac:chgData name="Andrew Collings" userId="0f84cdc6-c606-46cb-9c21-9a360095f536" providerId="ADAL" clId="{590B3608-A381-4EC8-B385-F0C4ECC52D98}" dt="2024-05-31T02:53:50.807" v="238" actId="478"/>
          <ac:picMkLst>
            <pc:docMk/>
            <pc:sldMk cId="3670584493" sldId="2145705252"/>
            <ac:picMk id="6" creationId="{E36F8255-47F7-CCDA-BD32-E049A61FD168}"/>
          </ac:picMkLst>
        </pc:picChg>
      </pc:sldChg>
      <pc:sldChg chg="addSp delSp modSp add mod ord">
        <pc:chgData name="Andrew Collings" userId="0f84cdc6-c606-46cb-9c21-9a360095f536" providerId="ADAL" clId="{590B3608-A381-4EC8-B385-F0C4ECC52D98}" dt="2024-05-31T03:10:33.912" v="354"/>
        <pc:sldMkLst>
          <pc:docMk/>
          <pc:sldMk cId="706183477" sldId="2145705253"/>
        </pc:sldMkLst>
        <pc:picChg chg="add mod modCrop">
          <ac:chgData name="Andrew Collings" userId="0f84cdc6-c606-46cb-9c21-9a360095f536" providerId="ADAL" clId="{590B3608-A381-4EC8-B385-F0C4ECC52D98}" dt="2024-05-31T02:59:26.067" v="279" actId="14861"/>
          <ac:picMkLst>
            <pc:docMk/>
            <pc:sldMk cId="706183477" sldId="2145705253"/>
            <ac:picMk id="3" creationId="{6EFFD3FB-10EB-6340-D504-B20231D7A5B0}"/>
          </ac:picMkLst>
        </pc:picChg>
        <pc:picChg chg="del">
          <ac:chgData name="Andrew Collings" userId="0f84cdc6-c606-46cb-9c21-9a360095f536" providerId="ADAL" clId="{590B3608-A381-4EC8-B385-F0C4ECC52D98}" dt="2024-05-31T02:53:59.536" v="241" actId="478"/>
          <ac:picMkLst>
            <pc:docMk/>
            <pc:sldMk cId="706183477" sldId="2145705253"/>
            <ac:picMk id="4" creationId="{152D59E0-9362-90AC-47C2-1AA055914DFB}"/>
          </ac:picMkLst>
        </pc:picChg>
      </pc:sldChg>
      <pc:sldChg chg="addSp delSp modSp add del mod">
        <pc:chgData name="Andrew Collings" userId="0f84cdc6-c606-46cb-9c21-9a360095f536" providerId="ADAL" clId="{590B3608-A381-4EC8-B385-F0C4ECC52D98}" dt="2024-05-31T03:01:38.110" v="296" actId="14861"/>
        <pc:sldMkLst>
          <pc:docMk/>
          <pc:sldMk cId="989279610" sldId="2145705254"/>
        </pc:sldMkLst>
        <pc:picChg chg="del">
          <ac:chgData name="Andrew Collings" userId="0f84cdc6-c606-46cb-9c21-9a360095f536" providerId="ADAL" clId="{590B3608-A381-4EC8-B385-F0C4ECC52D98}" dt="2024-05-31T02:59:37.440" v="283" actId="478"/>
          <ac:picMkLst>
            <pc:docMk/>
            <pc:sldMk cId="989279610" sldId="2145705254"/>
            <ac:picMk id="3" creationId="{6EFFD3FB-10EB-6340-D504-B20231D7A5B0}"/>
          </ac:picMkLst>
        </pc:picChg>
        <pc:picChg chg="add mod modCrop">
          <ac:chgData name="Andrew Collings" userId="0f84cdc6-c606-46cb-9c21-9a360095f536" providerId="ADAL" clId="{590B3608-A381-4EC8-B385-F0C4ECC52D98}" dt="2024-05-31T03:01:38.110" v="296" actId="14861"/>
          <ac:picMkLst>
            <pc:docMk/>
            <pc:sldMk cId="989279610" sldId="2145705254"/>
            <ac:picMk id="4" creationId="{B38535B8-DE9F-E476-5AB3-2E301414D50A}"/>
          </ac:picMkLst>
        </pc:picChg>
      </pc:sldChg>
      <pc:sldChg chg="addSp delSp modSp add mod">
        <pc:chgData name="Andrew Collings" userId="0f84cdc6-c606-46cb-9c21-9a360095f536" providerId="ADAL" clId="{590B3608-A381-4EC8-B385-F0C4ECC52D98}" dt="2024-05-31T03:04:03.201" v="308" actId="14861"/>
        <pc:sldMkLst>
          <pc:docMk/>
          <pc:sldMk cId="2561149068" sldId="2145705255"/>
        </pc:sldMkLst>
        <pc:picChg chg="add mod modCrop">
          <ac:chgData name="Andrew Collings" userId="0f84cdc6-c606-46cb-9c21-9a360095f536" providerId="ADAL" clId="{590B3608-A381-4EC8-B385-F0C4ECC52D98}" dt="2024-05-31T03:04:03.201" v="308" actId="14861"/>
          <ac:picMkLst>
            <pc:docMk/>
            <pc:sldMk cId="2561149068" sldId="2145705255"/>
            <ac:picMk id="3" creationId="{3E20A84C-43FC-79DF-D9A5-8CCAA8CFE4C0}"/>
          </ac:picMkLst>
        </pc:picChg>
        <pc:picChg chg="del">
          <ac:chgData name="Andrew Collings" userId="0f84cdc6-c606-46cb-9c21-9a360095f536" providerId="ADAL" clId="{590B3608-A381-4EC8-B385-F0C4ECC52D98}" dt="2024-05-31T03:01:41.655" v="298" actId="478"/>
          <ac:picMkLst>
            <pc:docMk/>
            <pc:sldMk cId="2561149068" sldId="2145705255"/>
            <ac:picMk id="4" creationId="{B38535B8-DE9F-E476-5AB3-2E301414D50A}"/>
          </ac:picMkLst>
        </pc:picChg>
      </pc:sldChg>
      <pc:sldChg chg="addSp delSp modSp add mod">
        <pc:chgData name="Andrew Collings" userId="0f84cdc6-c606-46cb-9c21-9a360095f536" providerId="ADAL" clId="{590B3608-A381-4EC8-B385-F0C4ECC52D98}" dt="2024-05-31T03:06:32.015" v="326" actId="1037"/>
        <pc:sldMkLst>
          <pc:docMk/>
          <pc:sldMk cId="2355573949" sldId="2145705256"/>
        </pc:sldMkLst>
        <pc:picChg chg="del">
          <ac:chgData name="Andrew Collings" userId="0f84cdc6-c606-46cb-9c21-9a360095f536" providerId="ADAL" clId="{590B3608-A381-4EC8-B385-F0C4ECC52D98}" dt="2024-05-31T03:04:07.560" v="310" actId="478"/>
          <ac:picMkLst>
            <pc:docMk/>
            <pc:sldMk cId="2355573949" sldId="2145705256"/>
            <ac:picMk id="3" creationId="{3E20A84C-43FC-79DF-D9A5-8CCAA8CFE4C0}"/>
          </ac:picMkLst>
        </pc:picChg>
        <pc:picChg chg="add del mod">
          <ac:chgData name="Andrew Collings" userId="0f84cdc6-c606-46cb-9c21-9a360095f536" providerId="ADAL" clId="{590B3608-A381-4EC8-B385-F0C4ECC52D98}" dt="2024-05-31T03:04:21.968" v="314" actId="478"/>
          <ac:picMkLst>
            <pc:docMk/>
            <pc:sldMk cId="2355573949" sldId="2145705256"/>
            <ac:picMk id="4" creationId="{0B38363D-6CF5-6FFE-A5FF-24D9EF18C296}"/>
          </ac:picMkLst>
        </pc:picChg>
        <pc:picChg chg="add mod modCrop">
          <ac:chgData name="Andrew Collings" userId="0f84cdc6-c606-46cb-9c21-9a360095f536" providerId="ADAL" clId="{590B3608-A381-4EC8-B385-F0C4ECC52D98}" dt="2024-05-31T03:06:32.015" v="326" actId="1037"/>
          <ac:picMkLst>
            <pc:docMk/>
            <pc:sldMk cId="2355573949" sldId="2145705256"/>
            <ac:picMk id="6" creationId="{8711C2FA-474A-FF20-9206-BB55CAF8BFF4}"/>
          </ac:picMkLst>
        </pc:picChg>
      </pc:sldChg>
      <pc:sldChg chg="addSp delSp modSp add mod">
        <pc:chgData name="Andrew Collings" userId="0f84cdc6-c606-46cb-9c21-9a360095f536" providerId="ADAL" clId="{590B3608-A381-4EC8-B385-F0C4ECC52D98}" dt="2024-05-31T03:08:03.869" v="338" actId="14861"/>
        <pc:sldMkLst>
          <pc:docMk/>
          <pc:sldMk cId="936304141" sldId="2145705257"/>
        </pc:sldMkLst>
        <pc:picChg chg="add mod modCrop">
          <ac:chgData name="Andrew Collings" userId="0f84cdc6-c606-46cb-9c21-9a360095f536" providerId="ADAL" clId="{590B3608-A381-4EC8-B385-F0C4ECC52D98}" dt="2024-05-31T03:08:03.869" v="338" actId="14861"/>
          <ac:picMkLst>
            <pc:docMk/>
            <pc:sldMk cId="936304141" sldId="2145705257"/>
            <ac:picMk id="3" creationId="{ACD37FE8-D7D4-459D-6AF4-D65BDBEE595C}"/>
          </ac:picMkLst>
        </pc:picChg>
        <pc:picChg chg="del">
          <ac:chgData name="Andrew Collings" userId="0f84cdc6-c606-46cb-9c21-9a360095f536" providerId="ADAL" clId="{590B3608-A381-4EC8-B385-F0C4ECC52D98}" dt="2024-05-31T03:07:11.615" v="328" actId="478"/>
          <ac:picMkLst>
            <pc:docMk/>
            <pc:sldMk cId="936304141" sldId="2145705257"/>
            <ac:picMk id="6" creationId="{8711C2FA-474A-FF20-9206-BB55CAF8BFF4}"/>
          </ac:picMkLst>
        </pc:picChg>
      </pc:sldChg>
      <pc:sldChg chg="addSp delSp modSp add mod">
        <pc:chgData name="Andrew Collings" userId="0f84cdc6-c606-46cb-9c21-9a360095f536" providerId="ADAL" clId="{590B3608-A381-4EC8-B385-F0C4ECC52D98}" dt="2024-05-31T03:10:01.062" v="350" actId="14861"/>
        <pc:sldMkLst>
          <pc:docMk/>
          <pc:sldMk cId="2482301753" sldId="2145705258"/>
        </pc:sldMkLst>
        <pc:picChg chg="del">
          <ac:chgData name="Andrew Collings" userId="0f84cdc6-c606-46cb-9c21-9a360095f536" providerId="ADAL" clId="{590B3608-A381-4EC8-B385-F0C4ECC52D98}" dt="2024-05-31T03:09:20.359" v="340" actId="478"/>
          <ac:picMkLst>
            <pc:docMk/>
            <pc:sldMk cId="2482301753" sldId="2145705258"/>
            <ac:picMk id="3" creationId="{ACD37FE8-D7D4-459D-6AF4-D65BDBEE595C}"/>
          </ac:picMkLst>
        </pc:picChg>
        <pc:picChg chg="add mod modCrop">
          <ac:chgData name="Andrew Collings" userId="0f84cdc6-c606-46cb-9c21-9a360095f536" providerId="ADAL" clId="{590B3608-A381-4EC8-B385-F0C4ECC52D98}" dt="2024-05-31T03:10:01.062" v="350" actId="14861"/>
          <ac:picMkLst>
            <pc:docMk/>
            <pc:sldMk cId="2482301753" sldId="2145705258"/>
            <ac:picMk id="4" creationId="{23642E27-0E2A-0195-5DEF-E40A345B97CF}"/>
          </ac:picMkLst>
        </pc:picChg>
      </pc:sldChg>
      <pc:sldChg chg="modSp add mod">
        <pc:chgData name="Andrew Collings" userId="0f84cdc6-c606-46cb-9c21-9a360095f536" providerId="ADAL" clId="{590B3608-A381-4EC8-B385-F0C4ECC52D98}" dt="2024-05-31T14:36:55.196" v="1886" actId="113"/>
        <pc:sldMkLst>
          <pc:docMk/>
          <pc:sldMk cId="181536173" sldId="2145705259"/>
        </pc:sldMkLst>
        <pc:spChg chg="mod">
          <ac:chgData name="Andrew Collings" userId="0f84cdc6-c606-46cb-9c21-9a360095f536" providerId="ADAL" clId="{590B3608-A381-4EC8-B385-F0C4ECC52D98}" dt="2024-05-31T14:36:55.196" v="1886" actId="113"/>
          <ac:spMkLst>
            <pc:docMk/>
            <pc:sldMk cId="181536173" sldId="2145705259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590B3608-A381-4EC8-B385-F0C4ECC52D98}" dt="2024-05-31T14:36:39.167" v="1883" actId="113"/>
        <pc:sldMkLst>
          <pc:docMk/>
          <pc:sldMk cId="3825831119" sldId="2145705261"/>
        </pc:sldMkLst>
        <pc:spChg chg="mod">
          <ac:chgData name="Andrew Collings" userId="0f84cdc6-c606-46cb-9c21-9a360095f536" providerId="ADAL" clId="{590B3608-A381-4EC8-B385-F0C4ECC52D98}" dt="2024-05-31T14:36:39.167" v="1883" actId="113"/>
          <ac:spMkLst>
            <pc:docMk/>
            <pc:sldMk cId="3825831119" sldId="2145705261"/>
            <ac:spMk id="2" creationId="{1D394050-94F4-2470-7C0F-93D39B60D332}"/>
          </ac:spMkLst>
        </pc:spChg>
        <pc:spChg chg="mod">
          <ac:chgData name="Andrew Collings" userId="0f84cdc6-c606-46cb-9c21-9a360095f536" providerId="ADAL" clId="{590B3608-A381-4EC8-B385-F0C4ECC52D98}" dt="2024-05-31T03:45:44.312" v="1187" actId="20577"/>
          <ac:spMkLst>
            <pc:docMk/>
            <pc:sldMk cId="3825831119" sldId="2145705261"/>
            <ac:spMk id="7" creationId="{A9444CB1-977C-456C-B903-E0FAA88B1385}"/>
          </ac:spMkLst>
        </pc:spChg>
      </pc:sldChg>
      <pc:sldMasterChg chg="delSldLayout">
        <pc:chgData name="Andrew Collings" userId="0f84cdc6-c606-46cb-9c21-9a360095f536" providerId="ADAL" clId="{590B3608-A381-4EC8-B385-F0C4ECC52D98}" dt="2024-05-31T03:42:13.284" v="1130" actId="2696"/>
        <pc:sldMasterMkLst>
          <pc:docMk/>
          <pc:sldMasterMk cId="443281913" sldId="2147483769"/>
        </pc:sldMasterMkLst>
        <pc:sldLayoutChg chg="del">
          <pc:chgData name="Andrew Collings" userId="0f84cdc6-c606-46cb-9c21-9a360095f536" providerId="ADAL" clId="{590B3608-A381-4EC8-B385-F0C4ECC52D98}" dt="2024-05-31T03:42:13.284" v="1130" actId="2696"/>
          <pc:sldLayoutMkLst>
            <pc:docMk/>
            <pc:sldMasterMk cId="443281913" sldId="2147483769"/>
            <pc:sldLayoutMk cId="2116091829" sldId="2147484014"/>
          </pc:sldLayoutMkLst>
        </pc:sldLayoutChg>
      </pc:sldMasterChg>
    </pc:docChg>
  </pc:docChgLst>
  <pc:docChgLst>
    <pc:chgData name="Lucas Young" userId="e5c8e53c-2e87-4dfe-8770-4799e4e3fc84" providerId="ADAL" clId="{908693B8-0376-4168-BFF8-EE3EC070CE0B}"/>
    <pc:docChg chg="undo custSel delSld modSld modSection">
      <pc:chgData name="Lucas Young" userId="e5c8e53c-2e87-4dfe-8770-4799e4e3fc84" providerId="ADAL" clId="{908693B8-0376-4168-BFF8-EE3EC070CE0B}" dt="2024-04-26T03:25:34.623" v="3009" actId="20577"/>
      <pc:docMkLst>
        <pc:docMk/>
      </pc:docMkLst>
      <pc:sldChg chg="delSp modSp del mod">
        <pc:chgData name="Lucas Young" userId="e5c8e53c-2e87-4dfe-8770-4799e4e3fc84" providerId="ADAL" clId="{908693B8-0376-4168-BFF8-EE3EC070CE0B}" dt="2024-04-26T03:19:42.266" v="2842" actId="2696"/>
        <pc:sldMkLst>
          <pc:docMk/>
          <pc:sldMk cId="0" sldId="256"/>
        </pc:sldMkLst>
        <pc:spChg chg="mod">
          <ac:chgData name="Lucas Young" userId="e5c8e53c-2e87-4dfe-8770-4799e4e3fc84" providerId="ADAL" clId="{908693B8-0376-4168-BFF8-EE3EC070CE0B}" dt="2024-04-26T03:14:51.301" v="2490" actId="20577"/>
          <ac:spMkLst>
            <pc:docMk/>
            <pc:sldMk cId="0" sldId="256"/>
            <ac:spMk id="6" creationId="{00000000-0000-0000-0000-000000000000}"/>
          </ac:spMkLst>
        </pc:spChg>
        <pc:grpChg chg="del">
          <ac:chgData name="Lucas Young" userId="e5c8e53c-2e87-4dfe-8770-4799e4e3fc84" providerId="ADAL" clId="{908693B8-0376-4168-BFF8-EE3EC070CE0B}" dt="2024-04-26T03:13:56.102" v="2446" actId="478"/>
          <ac:grpSpMkLst>
            <pc:docMk/>
            <pc:sldMk cId="0" sldId="256"/>
            <ac:grpSpMk id="2" creationId="{00000000-0000-0000-0000-000000000000}"/>
          </ac:grpSpMkLst>
        </pc:grpChg>
      </pc:sldChg>
      <pc:sldChg chg="modSp mod">
        <pc:chgData name="Lucas Young" userId="e5c8e53c-2e87-4dfe-8770-4799e4e3fc84" providerId="ADAL" clId="{908693B8-0376-4168-BFF8-EE3EC070CE0B}" dt="2024-04-26T02:33:56.961" v="1" actId="20577"/>
        <pc:sldMkLst>
          <pc:docMk/>
          <pc:sldMk cId="897020560" sldId="1914"/>
        </pc:sldMkLst>
        <pc:spChg chg="mod">
          <ac:chgData name="Lucas Young" userId="e5c8e53c-2e87-4dfe-8770-4799e4e3fc84" providerId="ADAL" clId="{908693B8-0376-4168-BFF8-EE3EC070CE0B}" dt="2024-04-26T02:33:56.961" v="1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Lucas Young" userId="e5c8e53c-2e87-4dfe-8770-4799e4e3fc84" providerId="ADAL" clId="{908693B8-0376-4168-BFF8-EE3EC070CE0B}" dt="2024-04-26T02:48:55.501" v="854" actId="6549"/>
        <pc:sldMkLst>
          <pc:docMk/>
          <pc:sldMk cId="3006853043" sldId="2183"/>
        </pc:sldMkLst>
        <pc:spChg chg="mod">
          <ac:chgData name="Lucas Young" userId="e5c8e53c-2e87-4dfe-8770-4799e4e3fc84" providerId="ADAL" clId="{908693B8-0376-4168-BFF8-EE3EC070CE0B}" dt="2024-04-26T02:48:55.501" v="854" actId="6549"/>
          <ac:spMkLst>
            <pc:docMk/>
            <pc:sldMk cId="3006853043" sldId="2183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2:34:01.853" v="3" actId="20577"/>
        <pc:sldMkLst>
          <pc:docMk/>
          <pc:sldMk cId="649967342" sldId="2145705165"/>
        </pc:sldMkLst>
        <pc:spChg chg="mod">
          <ac:chgData name="Lucas Young" userId="e5c8e53c-2e87-4dfe-8770-4799e4e3fc84" providerId="ADAL" clId="{908693B8-0376-4168-BFF8-EE3EC070CE0B}" dt="2024-04-26T02:34:01.853" v="3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3:10:58.046" v="2171" actId="20577"/>
        <pc:sldMkLst>
          <pc:docMk/>
          <pc:sldMk cId="952414789" sldId="2145705206"/>
        </pc:sldMkLst>
        <pc:spChg chg="mod">
          <ac:chgData name="Lucas Young" userId="e5c8e53c-2e87-4dfe-8770-4799e4e3fc84" providerId="ADAL" clId="{908693B8-0376-4168-BFF8-EE3EC070CE0B}" dt="2024-04-26T03:10:58.046" v="2171" actId="20577"/>
          <ac:spMkLst>
            <pc:docMk/>
            <pc:sldMk cId="952414789" sldId="2145705206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2:50:00.684" v="867" actId="6549"/>
        <pc:sldMkLst>
          <pc:docMk/>
          <pc:sldMk cId="525321126" sldId="2145705239"/>
        </pc:sldMkLst>
        <pc:spChg chg="mod">
          <ac:chgData name="Lucas Young" userId="e5c8e53c-2e87-4dfe-8770-4799e4e3fc84" providerId="ADAL" clId="{908693B8-0376-4168-BFF8-EE3EC070CE0B}" dt="2024-04-26T02:50:00.684" v="867" actId="6549"/>
          <ac:spMkLst>
            <pc:docMk/>
            <pc:sldMk cId="525321126" sldId="2145705239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2:48:30.955" v="841" actId="313"/>
        <pc:sldMkLst>
          <pc:docMk/>
          <pc:sldMk cId="2457775113" sldId="2145705241"/>
        </pc:sldMkLst>
        <pc:spChg chg="mod">
          <ac:chgData name="Lucas Young" userId="e5c8e53c-2e87-4dfe-8770-4799e4e3fc84" providerId="ADAL" clId="{908693B8-0376-4168-BFF8-EE3EC070CE0B}" dt="2024-04-26T02:48:30.955" v="841" actId="313"/>
          <ac:spMkLst>
            <pc:docMk/>
            <pc:sldMk cId="2457775113" sldId="2145705241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03:50.014" v="1633" actId="20577"/>
        <pc:sldMkLst>
          <pc:docMk/>
          <pc:sldMk cId="545117541" sldId="2145705242"/>
        </pc:sldMkLst>
        <pc:spChg chg="mod">
          <ac:chgData name="Lucas Young" userId="e5c8e53c-2e87-4dfe-8770-4799e4e3fc84" providerId="ADAL" clId="{908693B8-0376-4168-BFF8-EE3EC070CE0B}" dt="2024-04-26T03:03:50.014" v="1633" actId="20577"/>
          <ac:spMkLst>
            <pc:docMk/>
            <pc:sldMk cId="545117541" sldId="2145705242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10:06.487" v="2169" actId="20577"/>
        <pc:sldMkLst>
          <pc:docMk/>
          <pc:sldMk cId="4187080998" sldId="2145705243"/>
        </pc:sldMkLst>
        <pc:spChg chg="mod">
          <ac:chgData name="Lucas Young" userId="e5c8e53c-2e87-4dfe-8770-4799e4e3fc84" providerId="ADAL" clId="{908693B8-0376-4168-BFF8-EE3EC070CE0B}" dt="2024-04-26T03:10:06.487" v="2169" actId="20577"/>
          <ac:spMkLst>
            <pc:docMk/>
            <pc:sldMk cId="4187080998" sldId="2145705243"/>
            <ac:spMk id="2" creationId="{1D394050-94F4-2470-7C0F-93D39B60D332}"/>
          </ac:spMkLst>
        </pc:spChg>
        <pc:spChg chg="mod">
          <ac:chgData name="Lucas Young" userId="e5c8e53c-2e87-4dfe-8770-4799e4e3fc84" providerId="ADAL" clId="{908693B8-0376-4168-BFF8-EE3EC070CE0B}" dt="2024-04-26T02:52:04.699" v="920" actId="6549"/>
          <ac:spMkLst>
            <pc:docMk/>
            <pc:sldMk cId="4187080998" sldId="2145705243"/>
            <ac:spMk id="7" creationId="{A9444CB1-977C-456C-B903-E0FAA88B1385}"/>
          </ac:spMkLst>
        </pc:spChg>
      </pc:sldChg>
      <pc:sldChg chg="modSp mod">
        <pc:chgData name="Lucas Young" userId="e5c8e53c-2e87-4dfe-8770-4799e4e3fc84" providerId="ADAL" clId="{908693B8-0376-4168-BFF8-EE3EC070CE0B}" dt="2024-04-26T03:22:25.304" v="3004" actId="20577"/>
        <pc:sldMkLst>
          <pc:docMk/>
          <pc:sldMk cId="679471551" sldId="2145705244"/>
        </pc:sldMkLst>
        <pc:spChg chg="mod">
          <ac:chgData name="Lucas Young" userId="e5c8e53c-2e87-4dfe-8770-4799e4e3fc84" providerId="ADAL" clId="{908693B8-0376-4168-BFF8-EE3EC070CE0B}" dt="2024-04-26T03:22:25.304" v="3004" actId="20577"/>
          <ac:spMkLst>
            <pc:docMk/>
            <pc:sldMk cId="679471551" sldId="2145705244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23:07.788" v="3005" actId="20577"/>
        <pc:sldMkLst>
          <pc:docMk/>
          <pc:sldMk cId="892401882" sldId="2145705245"/>
        </pc:sldMkLst>
        <pc:spChg chg="mod">
          <ac:chgData name="Lucas Young" userId="e5c8e53c-2e87-4dfe-8770-4799e4e3fc84" providerId="ADAL" clId="{908693B8-0376-4168-BFF8-EE3EC070CE0B}" dt="2024-04-26T03:23:07.788" v="3005" actId="20577"/>
          <ac:spMkLst>
            <pc:docMk/>
            <pc:sldMk cId="892401882" sldId="2145705245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23:32.302" v="3007" actId="20577"/>
        <pc:sldMkLst>
          <pc:docMk/>
          <pc:sldMk cId="372645148" sldId="2145705246"/>
        </pc:sldMkLst>
        <pc:spChg chg="mod">
          <ac:chgData name="Lucas Young" userId="e5c8e53c-2e87-4dfe-8770-4799e4e3fc84" providerId="ADAL" clId="{908693B8-0376-4168-BFF8-EE3EC070CE0B}" dt="2024-04-26T03:23:32.302" v="3007" actId="20577"/>
          <ac:spMkLst>
            <pc:docMk/>
            <pc:sldMk cId="372645148" sldId="2145705246"/>
            <ac:spMk id="2" creationId="{1D394050-94F4-2470-7C0F-93D39B60D332}"/>
          </ac:spMkLst>
        </pc:spChg>
      </pc:sldChg>
      <pc:sldChg chg="modSp mod">
        <pc:chgData name="Lucas Young" userId="e5c8e53c-2e87-4dfe-8770-4799e4e3fc84" providerId="ADAL" clId="{908693B8-0376-4168-BFF8-EE3EC070CE0B}" dt="2024-04-26T03:25:34.623" v="3009" actId="20577"/>
        <pc:sldMkLst>
          <pc:docMk/>
          <pc:sldMk cId="3999890475" sldId="2145705250"/>
        </pc:sldMkLst>
        <pc:spChg chg="mod">
          <ac:chgData name="Lucas Young" userId="e5c8e53c-2e87-4dfe-8770-4799e4e3fc84" providerId="ADAL" clId="{908693B8-0376-4168-BFF8-EE3EC070CE0B}" dt="2024-04-26T03:25:34.623" v="3009" actId="20577"/>
          <ac:spMkLst>
            <pc:docMk/>
            <pc:sldMk cId="3999890475" sldId="2145705250"/>
            <ac:spMk id="7" creationId="{A9444CB1-977C-456C-B903-E0FAA88B1385}"/>
          </ac:spMkLst>
        </pc:spChg>
      </pc:sldChg>
    </pc:docChg>
  </pc:docChgLst>
  <pc:docChgLst>
    <pc:chgData name="Lucas Young" userId="e5c8e53c-2e87-4dfe-8770-4799e4e3fc84" providerId="ADAL" clId="{FB6064A0-5B23-48AE-AD4E-ABB4E59FCA94}"/>
    <pc:docChg chg="custSel addSld delSld modSld modSection">
      <pc:chgData name="Lucas Young" userId="e5c8e53c-2e87-4dfe-8770-4799e4e3fc84" providerId="ADAL" clId="{FB6064A0-5B23-48AE-AD4E-ABB4E59FCA94}" dt="2024-05-31T14:03:18.500" v="133" actId="1037"/>
      <pc:docMkLst>
        <pc:docMk/>
      </pc:docMkLst>
      <pc:sldChg chg="addSp delSp modSp mod modClrScheme chgLayout">
        <pc:chgData name="Lucas Young" userId="e5c8e53c-2e87-4dfe-8770-4799e4e3fc84" providerId="ADAL" clId="{FB6064A0-5B23-48AE-AD4E-ABB4E59FCA94}" dt="2024-05-31T14:03:18.500" v="133" actId="1037"/>
        <pc:sldMkLst>
          <pc:docMk/>
          <pc:sldMk cId="897020560" sldId="1914"/>
        </pc:sldMkLst>
        <pc:spChg chg="mod ord">
          <ac:chgData name="Lucas Young" userId="e5c8e53c-2e87-4dfe-8770-4799e4e3fc84" providerId="ADAL" clId="{FB6064A0-5B23-48AE-AD4E-ABB4E59FCA94}" dt="2024-05-31T14:03:15.307" v="125" actId="1037"/>
          <ac:spMkLst>
            <pc:docMk/>
            <pc:sldMk cId="897020560" sldId="1914"/>
            <ac:spMk id="2" creationId="{1FC603BE-9E80-4DFD-AE77-BB7937049706}"/>
          </ac:spMkLst>
        </pc:spChg>
        <pc:spChg chg="add del mod ord">
          <ac:chgData name="Lucas Young" userId="e5c8e53c-2e87-4dfe-8770-4799e4e3fc84" providerId="ADAL" clId="{FB6064A0-5B23-48AE-AD4E-ABB4E59FCA94}" dt="2024-05-31T13:46:11.670" v="7" actId="700"/>
          <ac:spMkLst>
            <pc:docMk/>
            <pc:sldMk cId="897020560" sldId="1914"/>
            <ac:spMk id="3" creationId="{4F02F852-A407-6F58-9954-3649616F0C88}"/>
          </ac:spMkLst>
        </pc:spChg>
        <pc:spChg chg="mod ord">
          <ac:chgData name="Lucas Young" userId="e5c8e53c-2e87-4dfe-8770-4799e4e3fc84" providerId="ADAL" clId="{FB6064A0-5B23-48AE-AD4E-ABB4E59FCA94}" dt="2024-05-31T14:03:18.500" v="133" actId="1037"/>
          <ac:spMkLst>
            <pc:docMk/>
            <pc:sldMk cId="897020560" sldId="1914"/>
            <ac:spMk id="4" creationId="{B8FB94D8-EDEF-4486-A0C9-F494E70B2B9B}"/>
          </ac:spMkLst>
        </pc:spChg>
        <pc:spChg chg="add del mod ord">
          <ac:chgData name="Lucas Young" userId="e5c8e53c-2e87-4dfe-8770-4799e4e3fc84" providerId="ADAL" clId="{FB6064A0-5B23-48AE-AD4E-ABB4E59FCA94}" dt="2024-05-31T13:46:15.540" v="8" actId="478"/>
          <ac:spMkLst>
            <pc:docMk/>
            <pc:sldMk cId="897020560" sldId="1914"/>
            <ac:spMk id="5" creationId="{D14125B9-9980-D86A-B2D1-7E2A143ADBF6}"/>
          </ac:spMkLst>
        </pc:spChg>
        <pc:spChg chg="add del mod ord">
          <ac:chgData name="Lucas Young" userId="e5c8e53c-2e87-4dfe-8770-4799e4e3fc84" providerId="ADAL" clId="{FB6064A0-5B23-48AE-AD4E-ABB4E59FCA94}" dt="2024-05-31T13:48:04.656" v="17" actId="478"/>
          <ac:spMkLst>
            <pc:docMk/>
            <pc:sldMk cId="897020560" sldId="1914"/>
            <ac:spMk id="6" creationId="{7D942F13-4C0F-3830-A70C-3729EBEBA545}"/>
          </ac:spMkLst>
        </pc:spChg>
        <pc:picChg chg="add mod">
          <ac:chgData name="Lucas Young" userId="e5c8e53c-2e87-4dfe-8770-4799e4e3fc84" providerId="ADAL" clId="{FB6064A0-5B23-48AE-AD4E-ABB4E59FCA94}" dt="2024-05-31T14:02:55.717" v="111" actId="1076"/>
          <ac:picMkLst>
            <pc:docMk/>
            <pc:sldMk cId="897020560" sldId="1914"/>
            <ac:picMk id="8" creationId="{2E3ECBC5-7579-6C13-DCE3-65585D778BE5}"/>
          </ac:picMkLst>
        </pc:picChg>
      </pc:sldChg>
      <pc:sldChg chg="addSp modSp">
        <pc:chgData name="Lucas Young" userId="e5c8e53c-2e87-4dfe-8770-4799e4e3fc84" providerId="ADAL" clId="{FB6064A0-5B23-48AE-AD4E-ABB4E59FCA94}" dt="2024-05-31T13:52:26.909" v="42"/>
        <pc:sldMkLst>
          <pc:docMk/>
          <pc:sldMk cId="3006853043" sldId="2183"/>
        </pc:sldMkLst>
        <pc:picChg chg="add mod">
          <ac:chgData name="Lucas Young" userId="e5c8e53c-2e87-4dfe-8770-4799e4e3fc84" providerId="ADAL" clId="{FB6064A0-5B23-48AE-AD4E-ABB4E59FCA94}" dt="2024-05-31T13:52:26.909" v="42"/>
          <ac:picMkLst>
            <pc:docMk/>
            <pc:sldMk cId="3006853043" sldId="2183"/>
            <ac:picMk id="3" creationId="{D4E3E28E-0A75-E358-A7C0-D8625615FEEB}"/>
          </ac:picMkLst>
        </pc:picChg>
      </pc:sldChg>
      <pc:sldChg chg="addSp modSp mod">
        <pc:chgData name="Lucas Young" userId="e5c8e53c-2e87-4dfe-8770-4799e4e3fc84" providerId="ADAL" clId="{FB6064A0-5B23-48AE-AD4E-ABB4E59FCA94}" dt="2024-05-31T13:49:34.762" v="26" actId="14100"/>
        <pc:sldMkLst>
          <pc:docMk/>
          <pc:sldMk cId="649967342" sldId="2145705165"/>
        </pc:sldMkLst>
        <pc:picChg chg="add mod">
          <ac:chgData name="Lucas Young" userId="e5c8e53c-2e87-4dfe-8770-4799e4e3fc84" providerId="ADAL" clId="{FB6064A0-5B23-48AE-AD4E-ABB4E59FCA94}" dt="2024-05-31T13:49:34.762" v="26" actId="14100"/>
          <ac:picMkLst>
            <pc:docMk/>
            <pc:sldMk cId="649967342" sldId="2145705165"/>
            <ac:picMk id="3" creationId="{766CCF09-B8D2-8465-E9DF-3918893200F0}"/>
          </ac:picMkLst>
        </pc:picChg>
      </pc:sldChg>
      <pc:sldChg chg="addSp modSp">
        <pc:chgData name="Lucas Young" userId="e5c8e53c-2e87-4dfe-8770-4799e4e3fc84" providerId="ADAL" clId="{FB6064A0-5B23-48AE-AD4E-ABB4E59FCA94}" dt="2024-05-31T13:51:55.802" v="29"/>
        <pc:sldMkLst>
          <pc:docMk/>
          <pc:sldMk cId="1690979732" sldId="2145705240"/>
        </pc:sldMkLst>
        <pc:picChg chg="add mod">
          <ac:chgData name="Lucas Young" userId="e5c8e53c-2e87-4dfe-8770-4799e4e3fc84" providerId="ADAL" clId="{FB6064A0-5B23-48AE-AD4E-ABB4E59FCA94}" dt="2024-05-31T13:51:55.802" v="29"/>
          <ac:picMkLst>
            <pc:docMk/>
            <pc:sldMk cId="1690979732" sldId="2145705240"/>
            <ac:picMk id="2" creationId="{3EE79DBF-0BD1-5203-155A-4171D0561839}"/>
          </ac:picMkLst>
        </pc:picChg>
      </pc:sldChg>
      <pc:sldChg chg="addSp modSp mod">
        <pc:chgData name="Lucas Young" userId="e5c8e53c-2e87-4dfe-8770-4799e4e3fc84" providerId="ADAL" clId="{FB6064A0-5B23-48AE-AD4E-ABB4E59FCA94}" dt="2024-05-31T14:01:19.413" v="108" actId="1076"/>
        <pc:sldMkLst>
          <pc:docMk/>
          <pc:sldMk cId="2457775113" sldId="2145705241"/>
        </pc:sldMkLst>
        <pc:spChg chg="mod">
          <ac:chgData name="Lucas Young" userId="e5c8e53c-2e87-4dfe-8770-4799e4e3fc84" providerId="ADAL" clId="{FB6064A0-5B23-48AE-AD4E-ABB4E59FCA94}" dt="2024-05-31T14:01:19.413" v="108" actId="1076"/>
          <ac:spMkLst>
            <pc:docMk/>
            <pc:sldMk cId="2457775113" sldId="2145705241"/>
            <ac:spMk id="2" creationId="{1D394050-94F4-2470-7C0F-93D39B60D332}"/>
          </ac:spMkLst>
        </pc:spChg>
        <pc:picChg chg="add mod">
          <ac:chgData name="Lucas Young" userId="e5c8e53c-2e87-4dfe-8770-4799e4e3fc84" providerId="ADAL" clId="{FB6064A0-5B23-48AE-AD4E-ABB4E59FCA94}" dt="2024-05-31T13:52:24.163" v="41"/>
          <ac:picMkLst>
            <pc:docMk/>
            <pc:sldMk cId="2457775113" sldId="2145705241"/>
            <ac:picMk id="3" creationId="{5615DE6B-F617-27EF-D6D5-F9F55984ABAA}"/>
          </ac:picMkLst>
        </pc:picChg>
      </pc:sldChg>
      <pc:sldChg chg="addSp modSp">
        <pc:chgData name="Lucas Young" userId="e5c8e53c-2e87-4dfe-8770-4799e4e3fc84" providerId="ADAL" clId="{FB6064A0-5B23-48AE-AD4E-ABB4E59FCA94}" dt="2024-05-31T13:52:20.189" v="39"/>
        <pc:sldMkLst>
          <pc:docMk/>
          <pc:sldMk cId="372645148" sldId="2145705246"/>
        </pc:sldMkLst>
        <pc:picChg chg="add mod">
          <ac:chgData name="Lucas Young" userId="e5c8e53c-2e87-4dfe-8770-4799e4e3fc84" providerId="ADAL" clId="{FB6064A0-5B23-48AE-AD4E-ABB4E59FCA94}" dt="2024-05-31T13:52:20.189" v="39"/>
          <ac:picMkLst>
            <pc:docMk/>
            <pc:sldMk cId="372645148" sldId="2145705246"/>
            <ac:picMk id="3" creationId="{2FB12B26-12B0-1468-B38C-E1CD4ACA49B2}"/>
          </ac:picMkLst>
        </pc:picChg>
      </pc:sldChg>
      <pc:sldChg chg="addSp modSp mod">
        <pc:chgData name="Lucas Young" userId="e5c8e53c-2e87-4dfe-8770-4799e4e3fc84" providerId="ADAL" clId="{FB6064A0-5B23-48AE-AD4E-ABB4E59FCA94}" dt="2024-05-31T14:01:11.285" v="107" actId="6549"/>
        <pc:sldMkLst>
          <pc:docMk/>
          <pc:sldMk cId="3287505350" sldId="2145705247"/>
        </pc:sldMkLst>
        <pc:spChg chg="mod">
          <ac:chgData name="Lucas Young" userId="e5c8e53c-2e87-4dfe-8770-4799e4e3fc84" providerId="ADAL" clId="{FB6064A0-5B23-48AE-AD4E-ABB4E59FCA94}" dt="2024-05-31T14:01:11.285" v="107" actId="6549"/>
          <ac:spMkLst>
            <pc:docMk/>
            <pc:sldMk cId="3287505350" sldId="2145705247"/>
            <ac:spMk id="2" creationId="{1D394050-94F4-2470-7C0F-93D39B60D332}"/>
          </ac:spMkLst>
        </pc:spChg>
        <pc:picChg chg="add mod">
          <ac:chgData name="Lucas Young" userId="e5c8e53c-2e87-4dfe-8770-4799e4e3fc84" providerId="ADAL" clId="{FB6064A0-5B23-48AE-AD4E-ABB4E59FCA94}" dt="2024-05-31T13:52:22.159" v="40"/>
          <ac:picMkLst>
            <pc:docMk/>
            <pc:sldMk cId="3287505350" sldId="2145705247"/>
            <ac:picMk id="3" creationId="{43537A5B-1A02-C40E-287D-1983DC12010B}"/>
          </ac:picMkLst>
        </pc:picChg>
      </pc:sldChg>
      <pc:sldChg chg="addSp modSp">
        <pc:chgData name="Lucas Young" userId="e5c8e53c-2e87-4dfe-8770-4799e4e3fc84" providerId="ADAL" clId="{FB6064A0-5B23-48AE-AD4E-ABB4E59FCA94}" dt="2024-05-31T13:51:58.792" v="30"/>
        <pc:sldMkLst>
          <pc:docMk/>
          <pc:sldMk cId="69841370" sldId="2145705251"/>
        </pc:sldMkLst>
        <pc:picChg chg="add mod">
          <ac:chgData name="Lucas Young" userId="e5c8e53c-2e87-4dfe-8770-4799e4e3fc84" providerId="ADAL" clId="{FB6064A0-5B23-48AE-AD4E-ABB4E59FCA94}" dt="2024-05-31T13:51:58.792" v="30"/>
          <ac:picMkLst>
            <pc:docMk/>
            <pc:sldMk cId="69841370" sldId="2145705251"/>
            <ac:picMk id="2" creationId="{7F27032F-9B49-F5B8-7661-6530193EF387}"/>
          </ac:picMkLst>
        </pc:picChg>
      </pc:sldChg>
      <pc:sldChg chg="addSp modSp">
        <pc:chgData name="Lucas Young" userId="e5c8e53c-2e87-4dfe-8770-4799e4e3fc84" providerId="ADAL" clId="{FB6064A0-5B23-48AE-AD4E-ABB4E59FCA94}" dt="2024-05-31T13:52:14.444" v="36"/>
        <pc:sldMkLst>
          <pc:docMk/>
          <pc:sldMk cId="3670584493" sldId="2145705252"/>
        </pc:sldMkLst>
        <pc:picChg chg="add mod">
          <ac:chgData name="Lucas Young" userId="e5c8e53c-2e87-4dfe-8770-4799e4e3fc84" providerId="ADAL" clId="{FB6064A0-5B23-48AE-AD4E-ABB4E59FCA94}" dt="2024-05-31T13:52:14.444" v="36"/>
          <ac:picMkLst>
            <pc:docMk/>
            <pc:sldMk cId="3670584493" sldId="2145705252"/>
            <ac:picMk id="2" creationId="{048D8DA7-B20D-B277-C3F0-C59BF40DA537}"/>
          </ac:picMkLst>
        </pc:picChg>
      </pc:sldChg>
      <pc:sldChg chg="addSp modSp">
        <pc:chgData name="Lucas Young" userId="e5c8e53c-2e87-4dfe-8770-4799e4e3fc84" providerId="ADAL" clId="{FB6064A0-5B23-48AE-AD4E-ABB4E59FCA94}" dt="2024-05-31T13:52:16.077" v="37"/>
        <pc:sldMkLst>
          <pc:docMk/>
          <pc:sldMk cId="706183477" sldId="2145705253"/>
        </pc:sldMkLst>
        <pc:picChg chg="add mod">
          <ac:chgData name="Lucas Young" userId="e5c8e53c-2e87-4dfe-8770-4799e4e3fc84" providerId="ADAL" clId="{FB6064A0-5B23-48AE-AD4E-ABB4E59FCA94}" dt="2024-05-31T13:52:16.077" v="37"/>
          <ac:picMkLst>
            <pc:docMk/>
            <pc:sldMk cId="706183477" sldId="2145705253"/>
            <ac:picMk id="2" creationId="{0D2815ED-C926-376B-D522-BF02CAE7DC98}"/>
          </ac:picMkLst>
        </pc:picChg>
      </pc:sldChg>
      <pc:sldChg chg="addSp modSp mod">
        <pc:chgData name="Lucas Young" userId="e5c8e53c-2e87-4dfe-8770-4799e4e3fc84" providerId="ADAL" clId="{FB6064A0-5B23-48AE-AD4E-ABB4E59FCA94}" dt="2024-05-31T13:53:06.878" v="52" actId="1036"/>
        <pc:sldMkLst>
          <pc:docMk/>
          <pc:sldMk cId="989279610" sldId="2145705254"/>
        </pc:sldMkLst>
        <pc:picChg chg="add mod">
          <ac:chgData name="Lucas Young" userId="e5c8e53c-2e87-4dfe-8770-4799e4e3fc84" providerId="ADAL" clId="{FB6064A0-5B23-48AE-AD4E-ABB4E59FCA94}" dt="2024-05-31T13:52:03.151" v="31"/>
          <ac:picMkLst>
            <pc:docMk/>
            <pc:sldMk cId="989279610" sldId="2145705254"/>
            <ac:picMk id="2" creationId="{C0C37EB0-B7EE-3EDA-FAE2-60C491584E36}"/>
          </ac:picMkLst>
        </pc:picChg>
        <pc:picChg chg="mod">
          <ac:chgData name="Lucas Young" userId="e5c8e53c-2e87-4dfe-8770-4799e4e3fc84" providerId="ADAL" clId="{FB6064A0-5B23-48AE-AD4E-ABB4E59FCA94}" dt="2024-05-31T13:53:06.878" v="52" actId="1036"/>
          <ac:picMkLst>
            <pc:docMk/>
            <pc:sldMk cId="989279610" sldId="2145705254"/>
            <ac:picMk id="4" creationId="{B38535B8-DE9F-E476-5AB3-2E301414D50A}"/>
          </ac:picMkLst>
        </pc:picChg>
      </pc:sldChg>
      <pc:sldChg chg="addSp modSp">
        <pc:chgData name="Lucas Young" userId="e5c8e53c-2e87-4dfe-8770-4799e4e3fc84" providerId="ADAL" clId="{FB6064A0-5B23-48AE-AD4E-ABB4E59FCA94}" dt="2024-05-31T13:52:05.945" v="32"/>
        <pc:sldMkLst>
          <pc:docMk/>
          <pc:sldMk cId="2561149068" sldId="2145705255"/>
        </pc:sldMkLst>
        <pc:picChg chg="add mod">
          <ac:chgData name="Lucas Young" userId="e5c8e53c-2e87-4dfe-8770-4799e4e3fc84" providerId="ADAL" clId="{FB6064A0-5B23-48AE-AD4E-ABB4E59FCA94}" dt="2024-05-31T13:52:05.945" v="32"/>
          <ac:picMkLst>
            <pc:docMk/>
            <pc:sldMk cId="2561149068" sldId="2145705255"/>
            <ac:picMk id="2" creationId="{8B8A953B-CA60-0278-FC0A-FD370EA5A3C4}"/>
          </ac:picMkLst>
        </pc:picChg>
      </pc:sldChg>
      <pc:sldChg chg="addSp modSp">
        <pc:chgData name="Lucas Young" userId="e5c8e53c-2e87-4dfe-8770-4799e4e3fc84" providerId="ADAL" clId="{FB6064A0-5B23-48AE-AD4E-ABB4E59FCA94}" dt="2024-05-31T13:52:08.815" v="33"/>
        <pc:sldMkLst>
          <pc:docMk/>
          <pc:sldMk cId="2355573949" sldId="2145705256"/>
        </pc:sldMkLst>
        <pc:picChg chg="add mod">
          <ac:chgData name="Lucas Young" userId="e5c8e53c-2e87-4dfe-8770-4799e4e3fc84" providerId="ADAL" clId="{FB6064A0-5B23-48AE-AD4E-ABB4E59FCA94}" dt="2024-05-31T13:52:08.815" v="33"/>
          <ac:picMkLst>
            <pc:docMk/>
            <pc:sldMk cId="2355573949" sldId="2145705256"/>
            <ac:picMk id="2" creationId="{E42E7592-4242-550B-C15D-461D2E768DFE}"/>
          </ac:picMkLst>
        </pc:picChg>
      </pc:sldChg>
      <pc:sldChg chg="addSp modSp">
        <pc:chgData name="Lucas Young" userId="e5c8e53c-2e87-4dfe-8770-4799e4e3fc84" providerId="ADAL" clId="{FB6064A0-5B23-48AE-AD4E-ABB4E59FCA94}" dt="2024-05-31T13:52:10.767" v="34"/>
        <pc:sldMkLst>
          <pc:docMk/>
          <pc:sldMk cId="936304141" sldId="2145705257"/>
        </pc:sldMkLst>
        <pc:picChg chg="add mod">
          <ac:chgData name="Lucas Young" userId="e5c8e53c-2e87-4dfe-8770-4799e4e3fc84" providerId="ADAL" clId="{FB6064A0-5B23-48AE-AD4E-ABB4E59FCA94}" dt="2024-05-31T13:52:10.767" v="34"/>
          <ac:picMkLst>
            <pc:docMk/>
            <pc:sldMk cId="936304141" sldId="2145705257"/>
            <ac:picMk id="2" creationId="{8287510F-435F-1D35-74ED-324DEEF8BEA1}"/>
          </ac:picMkLst>
        </pc:picChg>
      </pc:sldChg>
      <pc:sldChg chg="addSp modSp">
        <pc:chgData name="Lucas Young" userId="e5c8e53c-2e87-4dfe-8770-4799e4e3fc84" providerId="ADAL" clId="{FB6064A0-5B23-48AE-AD4E-ABB4E59FCA94}" dt="2024-05-31T13:52:12.418" v="35"/>
        <pc:sldMkLst>
          <pc:docMk/>
          <pc:sldMk cId="2482301753" sldId="2145705258"/>
        </pc:sldMkLst>
        <pc:picChg chg="add mod">
          <ac:chgData name="Lucas Young" userId="e5c8e53c-2e87-4dfe-8770-4799e4e3fc84" providerId="ADAL" clId="{FB6064A0-5B23-48AE-AD4E-ABB4E59FCA94}" dt="2024-05-31T13:52:12.418" v="35"/>
          <ac:picMkLst>
            <pc:docMk/>
            <pc:sldMk cId="2482301753" sldId="2145705258"/>
            <ac:picMk id="2" creationId="{2AF32A9D-51FB-64D4-F631-A9B85D39675A}"/>
          </ac:picMkLst>
        </pc:picChg>
      </pc:sldChg>
      <pc:sldChg chg="addSp modSp">
        <pc:chgData name="Lucas Young" userId="e5c8e53c-2e87-4dfe-8770-4799e4e3fc84" providerId="ADAL" clId="{FB6064A0-5B23-48AE-AD4E-ABB4E59FCA94}" dt="2024-05-31T13:52:28.715" v="43"/>
        <pc:sldMkLst>
          <pc:docMk/>
          <pc:sldMk cId="181536173" sldId="2145705259"/>
        </pc:sldMkLst>
        <pc:picChg chg="add mod">
          <ac:chgData name="Lucas Young" userId="e5c8e53c-2e87-4dfe-8770-4799e4e3fc84" providerId="ADAL" clId="{FB6064A0-5B23-48AE-AD4E-ABB4E59FCA94}" dt="2024-05-31T13:52:28.715" v="43"/>
          <ac:picMkLst>
            <pc:docMk/>
            <pc:sldMk cId="181536173" sldId="2145705259"/>
            <ac:picMk id="3" creationId="{387AD890-34D3-078E-6DDA-99B166B6F2D9}"/>
          </ac:picMkLst>
        </pc:picChg>
      </pc:sldChg>
      <pc:sldChg chg="addSp modSp">
        <pc:chgData name="Lucas Young" userId="e5c8e53c-2e87-4dfe-8770-4799e4e3fc84" providerId="ADAL" clId="{FB6064A0-5B23-48AE-AD4E-ABB4E59FCA94}" dt="2024-05-31T13:52:30.592" v="44"/>
        <pc:sldMkLst>
          <pc:docMk/>
          <pc:sldMk cId="2937503517" sldId="2145705260"/>
        </pc:sldMkLst>
        <pc:picChg chg="add mod">
          <ac:chgData name="Lucas Young" userId="e5c8e53c-2e87-4dfe-8770-4799e4e3fc84" providerId="ADAL" clId="{FB6064A0-5B23-48AE-AD4E-ABB4E59FCA94}" dt="2024-05-31T13:52:30.592" v="44"/>
          <ac:picMkLst>
            <pc:docMk/>
            <pc:sldMk cId="2937503517" sldId="2145705260"/>
            <ac:picMk id="2" creationId="{64D75D8D-00E4-2331-8697-E1232158D1E1}"/>
          </ac:picMkLst>
        </pc:picChg>
      </pc:sldChg>
      <pc:sldChg chg="addSp modSp mod">
        <pc:chgData name="Lucas Young" userId="e5c8e53c-2e87-4dfe-8770-4799e4e3fc84" providerId="ADAL" clId="{FB6064A0-5B23-48AE-AD4E-ABB4E59FCA94}" dt="2024-05-31T13:55:16.352" v="53" actId="20577"/>
        <pc:sldMkLst>
          <pc:docMk/>
          <pc:sldMk cId="3825831119" sldId="2145705261"/>
        </pc:sldMkLst>
        <pc:spChg chg="mod">
          <ac:chgData name="Lucas Young" userId="e5c8e53c-2e87-4dfe-8770-4799e4e3fc84" providerId="ADAL" clId="{FB6064A0-5B23-48AE-AD4E-ABB4E59FCA94}" dt="2024-05-31T13:55:16.352" v="53" actId="20577"/>
          <ac:spMkLst>
            <pc:docMk/>
            <pc:sldMk cId="3825831119" sldId="2145705261"/>
            <ac:spMk id="2" creationId="{1D394050-94F4-2470-7C0F-93D39B60D332}"/>
          </ac:spMkLst>
        </pc:spChg>
        <pc:picChg chg="add mod">
          <ac:chgData name="Lucas Young" userId="e5c8e53c-2e87-4dfe-8770-4799e4e3fc84" providerId="ADAL" clId="{FB6064A0-5B23-48AE-AD4E-ABB4E59FCA94}" dt="2024-05-31T13:52:18.087" v="38"/>
          <ac:picMkLst>
            <pc:docMk/>
            <pc:sldMk cId="3825831119" sldId="2145705261"/>
            <ac:picMk id="3" creationId="{542E796F-467F-4877-E3CC-B46662AEBCCD}"/>
          </ac:picMkLst>
        </pc:picChg>
      </pc:sldChg>
      <pc:sldChg chg="new del">
        <pc:chgData name="Lucas Young" userId="e5c8e53c-2e87-4dfe-8770-4799e4e3fc84" providerId="ADAL" clId="{FB6064A0-5B23-48AE-AD4E-ABB4E59FCA94}" dt="2024-05-31T13:51:45.417" v="28" actId="2696"/>
        <pc:sldMkLst>
          <pc:docMk/>
          <pc:sldMk cId="4066910546" sldId="2145705262"/>
        </pc:sldMkLst>
      </pc:sldChg>
    </pc:docChg>
  </pc:docChgLst>
  <pc:docChgLst>
    <pc:chgData name="Andrew Collings" userId="0f84cdc6-c606-46cb-9c21-9a360095f536" providerId="ADAL" clId="{245E1806-1681-4C8E-B00E-1EA75F1B80ED}"/>
    <pc:docChg chg="undo custSel addSld delSld modSld sldOrd modSection">
      <pc:chgData name="Andrew Collings" userId="0f84cdc6-c606-46cb-9c21-9a360095f536" providerId="ADAL" clId="{245E1806-1681-4C8E-B00E-1EA75F1B80ED}" dt="2024-04-26T14:20:23.357" v="2777" actId="20577"/>
      <pc:docMkLst>
        <pc:docMk/>
      </pc:docMkLst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6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7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8"/>
        </pc:sldMkLst>
      </pc:sldChg>
      <pc:sldChg chg="modSp mod ord">
        <pc:chgData name="Andrew Collings" userId="0f84cdc6-c606-46cb-9c21-9a360095f536" providerId="ADAL" clId="{245E1806-1681-4C8E-B00E-1EA75F1B80ED}" dt="2024-04-26T01:33:39.755" v="2739"/>
        <pc:sldMkLst>
          <pc:docMk/>
          <pc:sldMk cId="897020560" sldId="1914"/>
        </pc:sldMkLst>
        <pc:spChg chg="mod">
          <ac:chgData name="Andrew Collings" userId="0f84cdc6-c606-46cb-9c21-9a360095f536" providerId="ADAL" clId="{245E1806-1681-4C8E-B00E-1EA75F1B80ED}" dt="2024-04-25T18:53:02.976" v="0" actId="6549"/>
          <ac:spMkLst>
            <pc:docMk/>
            <pc:sldMk cId="897020560" sldId="1914"/>
            <ac:spMk id="2" creationId="{1FC603BE-9E80-4DFD-AE77-BB7937049706}"/>
          </ac:spMkLst>
        </pc:spChg>
        <pc:spChg chg="mod">
          <ac:chgData name="Andrew Collings" userId="0f84cdc6-c606-46cb-9c21-9a360095f536" providerId="ADAL" clId="{245E1806-1681-4C8E-B00E-1EA75F1B80ED}" dt="2024-04-25T18:53:10.070" v="10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245E1806-1681-4C8E-B00E-1EA75F1B80ED}" dt="2024-04-25T19:14:11.697" v="431" actId="12"/>
        <pc:sldMkLst>
          <pc:docMk/>
          <pc:sldMk cId="3006853043" sldId="2183"/>
        </pc:sldMkLst>
        <pc:spChg chg="mod">
          <ac:chgData name="Andrew Collings" userId="0f84cdc6-c606-46cb-9c21-9a360095f536" providerId="ADAL" clId="{245E1806-1681-4C8E-B00E-1EA75F1B80ED}" dt="2024-04-25T19:14:11.697" v="431" actId="12"/>
          <ac:spMkLst>
            <pc:docMk/>
            <pc:sldMk cId="3006853043" sldId="2183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19:09:50.365" v="321" actId="20577"/>
          <ac:spMkLst>
            <pc:docMk/>
            <pc:sldMk cId="3006853043" sldId="2183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245E1806-1681-4C8E-B00E-1EA75F1B80ED}" dt="2024-04-25T19:01:11.134" v="317" actId="20577"/>
        <pc:sldMkLst>
          <pc:docMk/>
          <pc:sldMk cId="1821640122" sldId="2145705164"/>
        </pc:sldMkLst>
        <pc:graphicFrameChg chg="mod modGraphic">
          <ac:chgData name="Andrew Collings" userId="0f84cdc6-c606-46cb-9c21-9a360095f536" providerId="ADAL" clId="{245E1806-1681-4C8E-B00E-1EA75F1B80ED}" dt="2024-04-25T19:01:06.030" v="301" actId="113"/>
          <ac:graphicFrameMkLst>
            <pc:docMk/>
            <pc:sldMk cId="1821640122" sldId="2145705164"/>
            <ac:graphicFrameMk id="3" creationId="{C415047C-6A66-D4C5-E3C1-D2EA8D7491AD}"/>
          </ac:graphicFrameMkLst>
        </pc:graphicFrameChg>
        <pc:graphicFrameChg chg="mod modGraphic">
          <ac:chgData name="Andrew Collings" userId="0f84cdc6-c606-46cb-9c21-9a360095f536" providerId="ADAL" clId="{245E1806-1681-4C8E-B00E-1EA75F1B80ED}" dt="2024-04-25T19:01:11.134" v="317" actId="20577"/>
          <ac:graphicFrameMkLst>
            <pc:docMk/>
            <pc:sldMk cId="1821640122" sldId="2145705164"/>
            <ac:graphicFrameMk id="4" creationId="{2F6BF3A1-8A77-BC06-4B33-575FF7442A7F}"/>
          </ac:graphicFrameMkLst>
        </pc:graphicFrameChg>
      </pc:sldChg>
      <pc:sldChg chg="modSp mod">
        <pc:chgData name="Andrew Collings" userId="0f84cdc6-c606-46cb-9c21-9a360095f536" providerId="ADAL" clId="{245E1806-1681-4C8E-B00E-1EA75F1B80ED}" dt="2024-04-25T18:59:14.117" v="227" actId="20577"/>
        <pc:sldMkLst>
          <pc:docMk/>
          <pc:sldMk cId="649967342" sldId="2145705165"/>
        </pc:sldMkLst>
        <pc:spChg chg="mod">
          <ac:chgData name="Andrew Collings" userId="0f84cdc6-c606-46cb-9c21-9a360095f536" providerId="ADAL" clId="{245E1806-1681-4C8E-B00E-1EA75F1B80ED}" dt="2024-04-25T18:59:14.117" v="227" actId="20577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245E1806-1681-4C8E-B00E-1EA75F1B80ED}" dt="2024-04-25T18:53:16.559" v="18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addSp delSp modSp mod">
        <pc:chgData name="Andrew Collings" userId="0f84cdc6-c606-46cb-9c21-9a360095f536" providerId="ADAL" clId="{245E1806-1681-4C8E-B00E-1EA75F1B80ED}" dt="2024-04-25T19:13:28.725" v="430" actId="20577"/>
        <pc:sldMkLst>
          <pc:docMk/>
          <pc:sldMk cId="3060039637" sldId="2145705167"/>
        </pc:sldMkLst>
        <pc:spChg chg="mod">
          <ac:chgData name="Andrew Collings" userId="0f84cdc6-c606-46cb-9c21-9a360095f536" providerId="ADAL" clId="{245E1806-1681-4C8E-B00E-1EA75F1B80ED}" dt="2024-04-25T19:13:28.725" v="430" actId="20577"/>
          <ac:spMkLst>
            <pc:docMk/>
            <pc:sldMk cId="3060039637" sldId="2145705167"/>
            <ac:spMk id="7" creationId="{A9444CB1-977C-456C-B903-E0FAA88B1385}"/>
          </ac:spMkLst>
        </pc:spChg>
        <pc:picChg chg="add mod modCrop">
          <ac:chgData name="Andrew Collings" userId="0f84cdc6-c606-46cb-9c21-9a360095f536" providerId="ADAL" clId="{245E1806-1681-4C8E-B00E-1EA75F1B80ED}" dt="2024-04-25T19:13:19.179" v="422" actId="1076"/>
          <ac:picMkLst>
            <pc:docMk/>
            <pc:sldMk cId="3060039637" sldId="2145705167"/>
            <ac:picMk id="3" creationId="{8C8398D7-D372-8FFA-8234-63D457292D5F}"/>
          </ac:picMkLst>
        </pc:picChg>
        <pc:picChg chg="del mod">
          <ac:chgData name="Andrew Collings" userId="0f84cdc6-c606-46cb-9c21-9a360095f536" providerId="ADAL" clId="{245E1806-1681-4C8E-B00E-1EA75F1B80ED}" dt="2024-04-25T19:11:28.110" v="414" actId="478"/>
          <ac:picMkLst>
            <pc:docMk/>
            <pc:sldMk cId="3060039637" sldId="2145705167"/>
            <ac:picMk id="6" creationId="{B2A0AD36-7FEE-B0EA-112E-A9171387EAD9}"/>
          </ac:picMkLst>
        </pc:picChg>
      </pc:sldChg>
      <pc:sldChg chg="modSp mod">
        <pc:chgData name="Andrew Collings" userId="0f84cdc6-c606-46cb-9c21-9a360095f536" providerId="ADAL" clId="{245E1806-1681-4C8E-B00E-1EA75F1B80ED}" dt="2024-04-26T14:20:12.459" v="2776" actId="20577"/>
        <pc:sldMkLst>
          <pc:docMk/>
          <pc:sldMk cId="952414789" sldId="2145705206"/>
        </pc:sldMkLst>
        <pc:spChg chg="mod">
          <ac:chgData name="Andrew Collings" userId="0f84cdc6-c606-46cb-9c21-9a360095f536" providerId="ADAL" clId="{245E1806-1681-4C8E-B00E-1EA75F1B80ED}" dt="2024-04-26T14:20:12.459" v="2776" actId="20577"/>
          <ac:spMkLst>
            <pc:docMk/>
            <pc:sldMk cId="952414789" sldId="2145705206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47.789" v="2007" actId="108"/>
          <ac:spMkLst>
            <pc:docMk/>
            <pc:sldMk cId="952414789" sldId="2145705206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245E1806-1681-4C8E-B00E-1EA75F1B80ED}" dt="2024-04-25T23:33:17.036" v="2000" actId="20577"/>
        <pc:sldMkLst>
          <pc:docMk/>
          <pc:sldMk cId="1391006309" sldId="2145705232"/>
        </pc:sldMkLst>
        <pc:spChg chg="mod">
          <ac:chgData name="Andrew Collings" userId="0f84cdc6-c606-46cb-9c21-9a360095f536" providerId="ADAL" clId="{245E1806-1681-4C8E-B00E-1EA75F1B80ED}" dt="2024-04-25T23:33:17.036" v="2000" actId="20577"/>
          <ac:spMkLst>
            <pc:docMk/>
            <pc:sldMk cId="1391006309" sldId="2145705232"/>
            <ac:spMk id="2" creationId="{1D394050-94F4-2470-7C0F-93D39B60D332}"/>
          </ac:spMkLst>
        </pc:spChg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1028994839" sldId="2145705233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071458837" sldId="2145705234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800217430" sldId="2145705235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4183389365" sldId="2145705236"/>
        </pc:sldMkLst>
      </pc:sldChg>
      <pc:sldChg chg="del">
        <pc:chgData name="Andrew Collings" userId="0f84cdc6-c606-46cb-9c21-9a360095f536" providerId="ADAL" clId="{245E1806-1681-4C8E-B00E-1EA75F1B80ED}" dt="2024-04-25T23:27:21.244" v="1689" actId="2696"/>
        <pc:sldMkLst>
          <pc:docMk/>
          <pc:sldMk cId="3184594144" sldId="2145705237"/>
        </pc:sldMkLst>
      </pc:sldChg>
      <pc:sldChg chg="del">
        <pc:chgData name="Andrew Collings" userId="0f84cdc6-c606-46cb-9c21-9a360095f536" providerId="ADAL" clId="{245E1806-1681-4C8E-B00E-1EA75F1B80ED}" dt="2024-04-26T01:33:45.505" v="2740" actId="2696"/>
        <pc:sldMkLst>
          <pc:docMk/>
          <pc:sldMk cId="3145260610" sldId="2145705238"/>
        </pc:sldMkLst>
      </pc:sldChg>
      <pc:sldChg chg="modSp mod">
        <pc:chgData name="Andrew Collings" userId="0f84cdc6-c606-46cb-9c21-9a360095f536" providerId="ADAL" clId="{245E1806-1681-4C8E-B00E-1EA75F1B80ED}" dt="2024-04-25T20:35:53.130" v="764" actId="12"/>
        <pc:sldMkLst>
          <pc:docMk/>
          <pc:sldMk cId="525321126" sldId="2145705239"/>
        </pc:sldMkLst>
        <pc:spChg chg="mod">
          <ac:chgData name="Andrew Collings" userId="0f84cdc6-c606-46cb-9c21-9a360095f536" providerId="ADAL" clId="{245E1806-1681-4C8E-B00E-1EA75F1B80ED}" dt="2024-04-25T20:35:53.130" v="764" actId="12"/>
          <ac:spMkLst>
            <pc:docMk/>
            <pc:sldMk cId="525321126" sldId="2145705239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245E1806-1681-4C8E-B00E-1EA75F1B80ED}" dt="2024-04-25T19:18:39.391" v="676" actId="255"/>
        <pc:sldMkLst>
          <pc:docMk/>
          <pc:sldMk cId="1690979732" sldId="2145705240"/>
        </pc:sldMkLst>
        <pc:spChg chg="mod">
          <ac:chgData name="Andrew Collings" userId="0f84cdc6-c606-46cb-9c21-9a360095f536" providerId="ADAL" clId="{245E1806-1681-4C8E-B00E-1EA75F1B80ED}" dt="2024-04-25T19:18:39.391" v="676" actId="255"/>
          <ac:spMkLst>
            <pc:docMk/>
            <pc:sldMk cId="1690979732" sldId="2145705240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19:15:57.414" v="455" actId="20577"/>
          <ac:spMkLst>
            <pc:docMk/>
            <pc:sldMk cId="1690979732" sldId="2145705240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6T14:19:04.784" v="2741" actId="20577"/>
        <pc:sldMkLst>
          <pc:docMk/>
          <pc:sldMk cId="2457775113" sldId="2145705241"/>
        </pc:sldMkLst>
        <pc:spChg chg="mod">
          <ac:chgData name="Andrew Collings" userId="0f84cdc6-c606-46cb-9c21-9a360095f536" providerId="ADAL" clId="{245E1806-1681-4C8E-B00E-1EA75F1B80ED}" dt="2024-04-26T14:19:04.784" v="2741" actId="20577"/>
          <ac:spMkLst>
            <pc:docMk/>
            <pc:sldMk cId="2457775113" sldId="2145705241"/>
            <ac:spMk id="2" creationId="{1D394050-94F4-2470-7C0F-93D39B60D332}"/>
          </ac:spMkLst>
        </pc:spChg>
      </pc:sldChg>
      <pc:sldChg chg="modSp add mod">
        <pc:chgData name="Andrew Collings" userId="0f84cdc6-c606-46cb-9c21-9a360095f536" providerId="ADAL" clId="{245E1806-1681-4C8E-B00E-1EA75F1B80ED}" dt="2024-04-25T20:53:44.981" v="805" actId="12"/>
        <pc:sldMkLst>
          <pc:docMk/>
          <pc:sldMk cId="545117541" sldId="2145705242"/>
        </pc:sldMkLst>
        <pc:spChg chg="mod">
          <ac:chgData name="Andrew Collings" userId="0f84cdc6-c606-46cb-9c21-9a360095f536" providerId="ADAL" clId="{245E1806-1681-4C8E-B00E-1EA75F1B80ED}" dt="2024-04-25T20:53:44.981" v="805" actId="12"/>
          <ac:spMkLst>
            <pc:docMk/>
            <pc:sldMk cId="545117541" sldId="2145705242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245E1806-1681-4C8E-B00E-1EA75F1B80ED}" dt="2024-04-26T14:20:00.080" v="2772" actId="20577"/>
        <pc:sldMkLst>
          <pc:docMk/>
          <pc:sldMk cId="4187080998" sldId="2145705243"/>
        </pc:sldMkLst>
        <pc:spChg chg="mod">
          <ac:chgData name="Andrew Collings" userId="0f84cdc6-c606-46cb-9c21-9a360095f536" providerId="ADAL" clId="{245E1806-1681-4C8E-B00E-1EA75F1B80ED}" dt="2024-04-26T14:20:00.080" v="2772" actId="20577"/>
          <ac:spMkLst>
            <pc:docMk/>
            <pc:sldMk cId="4187080998" sldId="2145705243"/>
            <ac:spMk id="2" creationId="{1D394050-94F4-2470-7C0F-93D39B60D332}"/>
          </ac:spMkLst>
        </pc:spChg>
      </pc:sldChg>
      <pc:sldChg chg="modSp add mod">
        <pc:chgData name="Andrew Collings" userId="0f84cdc6-c606-46cb-9c21-9a360095f536" providerId="ADAL" clId="{245E1806-1681-4C8E-B00E-1EA75F1B80ED}" dt="2024-04-25T23:33:45.470" v="2006" actId="108"/>
        <pc:sldMkLst>
          <pc:docMk/>
          <pc:sldMk cId="679471551" sldId="2145705244"/>
        </pc:sldMkLst>
        <pc:spChg chg="mod">
          <ac:chgData name="Andrew Collings" userId="0f84cdc6-c606-46cb-9c21-9a360095f536" providerId="ADAL" clId="{245E1806-1681-4C8E-B00E-1EA75F1B80ED}" dt="2024-04-25T21:05:41.761" v="1080" actId="255"/>
          <ac:spMkLst>
            <pc:docMk/>
            <pc:sldMk cId="679471551" sldId="2145705244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45.470" v="2006" actId="108"/>
          <ac:spMkLst>
            <pc:docMk/>
            <pc:sldMk cId="679471551" sldId="2145705244"/>
            <ac:spMk id="7" creationId="{A9444CB1-977C-456C-B903-E0FAA88B1385}"/>
          </ac:spMkLst>
        </pc:spChg>
      </pc:sldChg>
      <pc:sldChg chg="addSp modSp mod">
        <pc:chgData name="Andrew Collings" userId="0f84cdc6-c606-46cb-9c21-9a360095f536" providerId="ADAL" clId="{245E1806-1681-4C8E-B00E-1EA75F1B80ED}" dt="2024-04-26T14:20:23.357" v="2777" actId="20577"/>
        <pc:sldMkLst>
          <pc:docMk/>
          <pc:sldMk cId="892401882" sldId="2145705245"/>
        </pc:sldMkLst>
        <pc:spChg chg="mod">
          <ac:chgData name="Andrew Collings" userId="0f84cdc6-c606-46cb-9c21-9a360095f536" providerId="ADAL" clId="{245E1806-1681-4C8E-B00E-1EA75F1B80ED}" dt="2024-04-26T14:20:23.357" v="2777" actId="20577"/>
          <ac:spMkLst>
            <pc:docMk/>
            <pc:sldMk cId="892401882" sldId="2145705245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41.659" v="2005" actId="108"/>
          <ac:spMkLst>
            <pc:docMk/>
            <pc:sldMk cId="892401882" sldId="2145705245"/>
            <ac:spMk id="7" creationId="{A9444CB1-977C-456C-B903-E0FAA88B1385}"/>
          </ac:spMkLst>
        </pc:spChg>
        <pc:picChg chg="add mod modCrop">
          <ac:chgData name="Andrew Collings" userId="0f84cdc6-c606-46cb-9c21-9a360095f536" providerId="ADAL" clId="{245E1806-1681-4C8E-B00E-1EA75F1B80ED}" dt="2024-04-25T21:10:53.973" v="1093" actId="1076"/>
          <ac:picMkLst>
            <pc:docMk/>
            <pc:sldMk cId="892401882" sldId="2145705245"/>
            <ac:picMk id="4" creationId="{F87C46F2-2EC6-E894-D845-8ED830FDD475}"/>
          </ac:picMkLst>
        </pc:picChg>
      </pc:sldChg>
      <pc:sldChg chg="modSp mod">
        <pc:chgData name="Andrew Collings" userId="0f84cdc6-c606-46cb-9c21-9a360095f536" providerId="ADAL" clId="{245E1806-1681-4C8E-B00E-1EA75F1B80ED}" dt="2024-04-25T23:33:36.365" v="2002" actId="108"/>
        <pc:sldMkLst>
          <pc:docMk/>
          <pc:sldMk cId="372645148" sldId="2145705246"/>
        </pc:sldMkLst>
        <pc:spChg chg="mod">
          <ac:chgData name="Andrew Collings" userId="0f84cdc6-c606-46cb-9c21-9a360095f536" providerId="ADAL" clId="{245E1806-1681-4C8E-B00E-1EA75F1B80ED}" dt="2024-04-25T21:12:19.101" v="1127" actId="20577"/>
          <ac:spMkLst>
            <pc:docMk/>
            <pc:sldMk cId="372645148" sldId="2145705246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36.365" v="2002" actId="108"/>
          <ac:spMkLst>
            <pc:docMk/>
            <pc:sldMk cId="372645148" sldId="2145705246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5T23:33:29.726" v="2001" actId="108"/>
        <pc:sldMkLst>
          <pc:docMk/>
          <pc:sldMk cId="3287505350" sldId="2145705247"/>
        </pc:sldMkLst>
        <pc:spChg chg="mod">
          <ac:chgData name="Andrew Collings" userId="0f84cdc6-c606-46cb-9c21-9a360095f536" providerId="ADAL" clId="{245E1806-1681-4C8E-B00E-1EA75F1B80ED}" dt="2024-04-25T23:23:23.798" v="1666" actId="20577"/>
          <ac:spMkLst>
            <pc:docMk/>
            <pc:sldMk cId="3287505350" sldId="2145705247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5T23:33:29.726" v="2001" actId="108"/>
          <ac:spMkLst>
            <pc:docMk/>
            <pc:sldMk cId="3287505350" sldId="2145705247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6T01:30:38.050" v="2499" actId="20577"/>
        <pc:sldMkLst>
          <pc:docMk/>
          <pc:sldMk cId="3917821283" sldId="2145705248"/>
        </pc:sldMkLst>
        <pc:spChg chg="mod">
          <ac:chgData name="Andrew Collings" userId="0f84cdc6-c606-46cb-9c21-9a360095f536" providerId="ADAL" clId="{245E1806-1681-4C8E-B00E-1EA75F1B80ED}" dt="2024-04-26T01:30:38.050" v="2499" actId="20577"/>
          <ac:spMkLst>
            <pc:docMk/>
            <pc:sldMk cId="3917821283" sldId="2145705248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6T01:23:50.130" v="2027" actId="20577"/>
          <ac:spMkLst>
            <pc:docMk/>
            <pc:sldMk cId="3917821283" sldId="2145705248"/>
            <ac:spMk id="7" creationId="{A9444CB1-977C-456C-B903-E0FAA88B1385}"/>
          </ac:spMkLst>
        </pc:spChg>
      </pc:sldChg>
      <pc:sldChg chg="modSp add mod">
        <pc:chgData name="Andrew Collings" userId="0f84cdc6-c606-46cb-9c21-9a360095f536" providerId="ADAL" clId="{245E1806-1681-4C8E-B00E-1EA75F1B80ED}" dt="2024-04-26T01:33:23.411" v="2737" actId="20577"/>
        <pc:sldMkLst>
          <pc:docMk/>
          <pc:sldMk cId="3902541815" sldId="2145705249"/>
        </pc:sldMkLst>
        <pc:spChg chg="mod">
          <ac:chgData name="Andrew Collings" userId="0f84cdc6-c606-46cb-9c21-9a360095f536" providerId="ADAL" clId="{245E1806-1681-4C8E-B00E-1EA75F1B80ED}" dt="2024-04-26T01:33:23.411" v="2737" actId="20577"/>
          <ac:spMkLst>
            <pc:docMk/>
            <pc:sldMk cId="3902541815" sldId="2145705249"/>
            <ac:spMk id="2" creationId="{1D394050-94F4-2470-7C0F-93D39B60D332}"/>
          </ac:spMkLst>
        </pc:spChg>
        <pc:spChg chg="mod">
          <ac:chgData name="Andrew Collings" userId="0f84cdc6-c606-46cb-9c21-9a360095f536" providerId="ADAL" clId="{245E1806-1681-4C8E-B00E-1EA75F1B80ED}" dt="2024-04-26T01:30:59.465" v="2531" actId="20577"/>
          <ac:spMkLst>
            <pc:docMk/>
            <pc:sldMk cId="3902541815" sldId="2145705249"/>
            <ac:spMk id="7" creationId="{A9444CB1-977C-456C-B903-E0FAA88B138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0E1F19-DADE-4FD1-B754-83EA7C0E2D20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B19D18-04FB-4825-BC68-8A4D1C0D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73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AD04A0-6CD9-4E5C-9C88-A66243022FAD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C4C276-97D9-4276-B965-3953F69C2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8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823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426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37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698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325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393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27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621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808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704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758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24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24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 descr="Text, logo, company name&#10;&#10;Description automatically generated">
            <a:extLst>
              <a:ext uri="{FF2B5EF4-FFF2-40B4-BE49-F238E27FC236}">
                <a16:creationId xmlns:a16="http://schemas.microsoft.com/office/drawing/2014/main" id="{58E5B724-33A7-4A5D-95C4-E481E6A965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7238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16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299FF2D0-4FF7-4DF4-9D82-B593DB88B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1521"/>
            <a:ext cx="3919818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0" y="1429067"/>
            <a:ext cx="9144000" cy="564356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040150"/>
            <a:ext cx="91440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DA2AD932-CFF5-419C-91AD-FB75594A3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95550"/>
            <a:ext cx="3821206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3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1790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44E98708-67C2-40E8-92D3-4B141308D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8260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99025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57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5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5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938707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78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5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27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2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297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21C7-BF1E-4185-9387-42B0B482A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EEF76-A119-41D3-8627-16F22FDFC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9BCC8-EE2B-48AE-B977-58395385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6D48-E384-4988-B51D-CC900068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E6C77-892D-4F45-AEBE-E49D8B86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98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7ACD9-476E-472C-99FE-04E958A4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AEB35-0E37-42FD-B3F6-86008E021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0A05-3B5B-4466-989F-715BF6BB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283E6-4AF6-4DFB-B659-75248E12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AE29-AC43-4D83-A712-FCB8705F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48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8D850-2CC7-47D3-8F17-5E75CF5C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CCE7A-A2FA-4B8E-B6F0-BD40703B9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F3894-D63B-4075-A0A8-1E0851B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2F41-2B7B-44D6-8272-1EBB2577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8D0E2-8CF0-497E-9FE2-799617C3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31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4E29F-A01A-47AB-A322-C95C1D22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D413-F3BE-4151-967E-1BB600AB5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00FD6-055C-4AD8-BDBE-5F79FD030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20A1-4E87-4A8F-86A3-507CEE7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CB4A1-8FBD-4A05-B9AA-AFEDFD1B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C9A66-4033-4C26-B420-15B054D3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70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1165-2619-4690-B71C-AAB47C1E6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4ABC0-FE9B-410E-ACBA-02829078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4076D-5EB5-41F7-BE08-BA63F9845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1DBD5-687D-4AF3-9AB6-4F582CFEC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D1FA6-0D78-40F8-A927-951DE897F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C4450-EAA5-47AB-9CCB-8C16B72D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47DC4-C497-4DAF-8C3A-2185735E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2E389-4CC8-4F00-AA49-18BA55CF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99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D4A9-7445-4881-96DB-40F89AA6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5D73B-9C80-40E1-AFCE-4F7A8F8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FC857-6A5C-4DEB-8689-EDB45A99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D2D6-8D90-472C-8DBE-B7E75E20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66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4B55D-6FB3-48F6-A2AD-A832FA7B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210E32-DB18-4786-9B2D-AC8CE255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3CDDF-9258-4A92-99DF-73DD8018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36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014E-32BA-4532-9833-F0E771031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7193C-1DFF-48E3-A1E9-49E19E952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4A24A-8359-4D6C-91E8-E1ED7FC8E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D444-1BF0-4F12-9916-A474A7D0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41713-1D49-4BA4-AFAC-7BB1167F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8050D-6750-4620-A4A4-ABD088F6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23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7397-4CD9-4D30-9150-87B2C9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296C5-8F75-47EF-B646-5B9CC8A3C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5BD4D-05F7-4195-9E45-FB30C66A1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31375-3DC3-42F2-95BA-4CC8E979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3B2B9-64A5-41B8-A7DA-DF7EAEEB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87D15-CEB8-465A-A28D-0C9F77F9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751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3993-BB82-4765-A8FC-959177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0CA7C-AEF1-4101-ABFB-7356ED386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CABC-B4D6-45EF-8D20-C55F69F4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FB340-87A5-48E2-9CA5-052717E6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582F-45E7-4CD1-80C2-C00F8FF01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05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0553D-FDBB-46BD-90D2-8EB7EF108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9701E-4969-42A5-93CB-F84FF168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92F02-ED59-4B4E-9A1A-13549E0E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4EFFF-7034-499F-A9B1-B4AEC6BF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93C98-5609-4D3D-9DAD-6C6341AE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22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53995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6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3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44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1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0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8337293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745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829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43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84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192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940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626910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421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2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7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427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2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1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3042032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2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36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975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032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720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062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1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0" y="4389122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033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537819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917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496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3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8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064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3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8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2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981604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3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3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662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80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533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79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61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2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1" y="4389123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71988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8054189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75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81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1433513" y="527834"/>
            <a:ext cx="28956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966913" y="2156091"/>
            <a:ext cx="2200656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650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48400" y="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008733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823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508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1" anchor="t"/>
          <a:lstStyle>
            <a:lvl1pPr marL="214313" indent="-214313">
              <a:buFont typeface="Arial" panose="020B0604020202020204" pitchFamily="34" charset="0"/>
              <a:buChar char="•"/>
              <a:defRPr sz="9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486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200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681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80444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97822"/>
            <a:ext cx="8403336" cy="110251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14650"/>
            <a:ext cx="8403336" cy="1314450"/>
          </a:xfrm>
        </p:spPr>
        <p:txBody>
          <a:bodyPr/>
          <a:lstStyle>
            <a:lvl1pPr marL="0" indent="0" algn="l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21196-0C90-47E9-AC29-CA8773201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16508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1AD46-31DE-49F9-8FD7-7D545B7D9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1291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D4120-DC0E-4E55-8C87-5CF07ED47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35942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70DC9-267B-4C77-9D0F-97BFCEE06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99952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2DF96-210A-46EA-ACFC-8E6B27913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11680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51B0B-D1D4-498B-9D6B-6920D5CD6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03695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4C76E-89C2-41C9-B68C-F331B1F1B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0669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04791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4ECD-4F2F-46FC-8A98-9C93B4F35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4361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9660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40693785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132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10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749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3477570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427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038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772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6057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05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8981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CF7B-602B-5BB3-3FCD-055AEE14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BDA64-66B2-98EC-8ACD-A4DEA7820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1DAEA-FA9A-02B2-C6CA-0AA6FCFA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2F672-B106-EC63-293A-51E05602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35666-D784-E750-9132-C4EB53CC2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F573C-7E7D-4474-80B2-CCE6061A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5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77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9" r:id="rId2"/>
    <p:sldLayoutId id="2147483768" r:id="rId3"/>
    <p:sldLayoutId id="2147483649" r:id="rId4"/>
    <p:sldLayoutId id="2147483742" r:id="rId5"/>
    <p:sldLayoutId id="2147483737" r:id="rId6"/>
    <p:sldLayoutId id="2147483663" r:id="rId7"/>
    <p:sldLayoutId id="214748374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28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81" r:id="rId2"/>
    <p:sldLayoutId id="2147483782" r:id="rId3"/>
    <p:sldLayoutId id="2147483775" r:id="rId4"/>
    <p:sldLayoutId id="2147483786" r:id="rId5"/>
    <p:sldLayoutId id="2147483783" r:id="rId6"/>
    <p:sldLayoutId id="2147483776" r:id="rId7"/>
    <p:sldLayoutId id="2147483784" r:id="rId8"/>
    <p:sldLayoutId id="2147483800" r:id="rId9"/>
    <p:sldLayoutId id="2147483801" r:id="rId10"/>
    <p:sldLayoutId id="21474837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3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10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3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l" defTabSz="9143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4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0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B4079-488A-4DD8-B479-674184113CF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751"/>
            <a:ext cx="8229600" cy="59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5854"/>
            <a:ext cx="8229600" cy="350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47173C-17D9-4D25-9377-9582B9966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</p:sldLayoutIdLst>
  <p:transition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800" b="1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56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03BE-9E80-4DFD-AE77-BB793704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1" y="2312194"/>
            <a:ext cx="7772400" cy="564356"/>
          </a:xfrm>
        </p:spPr>
        <p:txBody>
          <a:bodyPr/>
          <a:lstStyle/>
          <a:p>
            <a:r>
              <a:rPr lang="en-US">
                <a:solidFill>
                  <a:srgbClr val="11635B"/>
                </a:solidFill>
              </a:rPr>
              <a:t>Executive Committee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B94D8-EDEF-4486-A0C9-F494E70B2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219" y="2876550"/>
            <a:ext cx="7772400" cy="609600"/>
          </a:xfrm>
        </p:spPr>
        <p:txBody>
          <a:bodyPr/>
          <a:lstStyle/>
          <a:p>
            <a:r>
              <a:rPr lang="en-US">
                <a:solidFill>
                  <a:srgbClr val="11635B"/>
                </a:solidFill>
              </a:rPr>
              <a:t>May 31, 2024</a:t>
            </a:r>
          </a:p>
        </p:txBody>
      </p:sp>
      <p:pic>
        <p:nvPicPr>
          <p:cNvPr id="8" name="Picture 7" descr="A green and black logo&#10;&#10;Description automatically generated">
            <a:extLst>
              <a:ext uri="{FF2B5EF4-FFF2-40B4-BE49-F238E27FC236}">
                <a16:creationId xmlns:a16="http://schemas.microsoft.com/office/drawing/2014/main" id="{2E3ECBC5-7579-6C13-DCE3-65585D778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5" y="644236"/>
            <a:ext cx="4917911" cy="143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535489" cy="5029200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800" b="1">
                <a:cs typeface="Times New Roman" panose="02020603050405020304" pitchFamily="18" charset="0"/>
              </a:rPr>
              <a:t>Fiscal Year 2025 Budget</a:t>
            </a:r>
            <a:endParaRPr lang="en-US" sz="1800" b="1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800" b="1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MIPA</a:t>
            </a: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Bylaws Update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800" b="1">
                <a:cs typeface="Times New Roman" panose="02020603050405020304" pitchFamily="18" charset="0"/>
              </a:rPr>
              <a:t>Commitment of Local Match to EDA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cs typeface="Times New Roman" panose="02020603050405020304" pitchFamily="18" charset="0"/>
              </a:rPr>
              <a:t>REPORT and OPTIONAL VOTE: New Executive Committee Meeting Time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cs typeface="Times New Roman" panose="02020603050405020304" pitchFamily="18" charset="0"/>
              </a:rPr>
              <a:t>Next Meeting Date – TBD in July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/>
              <a:t>May 31, 2024 AGENDA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766CCF09-B8D2-8465-E9DF-391889320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67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4" name="Picture 3" descr="A white sheet of paper with black text&#10;&#10;Description automatically generated">
            <a:extLst>
              <a:ext uri="{FF2B5EF4-FFF2-40B4-BE49-F238E27FC236}">
                <a16:creationId xmlns:a16="http://schemas.microsoft.com/office/drawing/2014/main" id="{F1A26868-4A15-5170-B2DF-B32E9F68FA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t="5455" r="9412" b="70000"/>
          <a:stretch/>
        </p:blipFill>
        <p:spPr>
          <a:xfrm>
            <a:off x="1239308" y="1228725"/>
            <a:ext cx="6665383" cy="268605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3EE79DBF-0BD1-5203-155A-4171D0561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79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3" name="Picture 2" descr="A white sheet of paper with black text&#10;&#10;Description automatically generated">
            <a:extLst>
              <a:ext uri="{FF2B5EF4-FFF2-40B4-BE49-F238E27FC236}">
                <a16:creationId xmlns:a16="http://schemas.microsoft.com/office/drawing/2014/main" id="{B02F27B4-862D-334E-2102-0F5D51DD64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t="30752" r="7143" b="8534"/>
          <a:stretch/>
        </p:blipFill>
        <p:spPr>
          <a:xfrm>
            <a:off x="1941483" y="690383"/>
            <a:ext cx="4478713" cy="42575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7F27032F-9B49-F5B8-7661-6530193EF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1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4" name="Picture 3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B38535B8-DE9F-E476-5AB3-2E301414D5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5" b="44326"/>
          <a:stretch/>
        </p:blipFill>
        <p:spPr>
          <a:xfrm>
            <a:off x="1104900" y="647702"/>
            <a:ext cx="6934200" cy="43573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C0C37EB0-B7EE-3EDA-FAE2-60C491584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7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3E20A84C-43FC-79DF-D9A5-8CCAA8CFE4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3" b="6746"/>
          <a:stretch/>
        </p:blipFill>
        <p:spPr>
          <a:xfrm>
            <a:off x="1517097" y="1085850"/>
            <a:ext cx="6109805" cy="2971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8B8A953B-CA60-0278-FC0A-FD370EA5A3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49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6" name="Picture 5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8711C2FA-474A-FF20-9206-BB55CAF8BF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3" b="55662"/>
          <a:stretch/>
        </p:blipFill>
        <p:spPr>
          <a:xfrm>
            <a:off x="1219200" y="895350"/>
            <a:ext cx="6665335" cy="3352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E42E7592-4242-550B-C15D-461D2E768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73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ACD37FE8-D7D4-459D-6AF4-D65BDBEE59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48" b="15929"/>
          <a:stretch/>
        </p:blipFill>
        <p:spPr>
          <a:xfrm>
            <a:off x="1244732" y="857250"/>
            <a:ext cx="6654535" cy="3429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8287510F-435F-1D35-74ED-324DEEF8B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0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4" name="Picture 3" descr="A screenshot of a document&#10;&#10;Description automatically generated">
            <a:extLst>
              <a:ext uri="{FF2B5EF4-FFF2-40B4-BE49-F238E27FC236}">
                <a16:creationId xmlns:a16="http://schemas.microsoft.com/office/drawing/2014/main" id="{23642E27-0E2A-0195-5DEF-E40A345B97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0" r="45156" b="75497"/>
          <a:stretch/>
        </p:blipFill>
        <p:spPr>
          <a:xfrm>
            <a:off x="2397136" y="1619250"/>
            <a:ext cx="4349727" cy="1905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2AF32A9D-51FB-64D4-F631-A9B85D396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4" name="Picture 3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152D59E0-9362-90AC-47C2-1AA055914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0" t="6438" r="9558" b="39855"/>
          <a:stretch/>
        </p:blipFill>
        <p:spPr>
          <a:xfrm>
            <a:off x="1780540" y="699775"/>
            <a:ext cx="4800600" cy="42481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048D8DA7-B20D-B277-C3F0-C59BF40D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84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</a:t>
            </a:r>
            <a:endParaRPr lang="en-US" sz="2600"/>
          </a:p>
        </p:txBody>
      </p:sp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6EFFD3FB-10EB-6340-D504-B20231D7A5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78" b="9244"/>
          <a:stretch/>
        </p:blipFill>
        <p:spPr>
          <a:xfrm>
            <a:off x="1368569" y="1283337"/>
            <a:ext cx="6406861" cy="25768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0D2815ED-C926-376B-D522-BF02CAE7D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83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600">
                <a:cs typeface="Times New Roman" panose="02020603050405020304" pitchFamily="18" charset="0"/>
              </a:rPr>
              <a:t>Fiscal Year 2025 Budget – Potential Projects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4403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Polk County Climate Pollution Reduction Grant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-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$49 Million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MIPA would get administration funding of up to $1 Million over 5 years for administering approximate $38 Million in housing funds outside of Polk County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Comprehensive Plans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-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$40k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EDA Economic Adjustment and Public Works Funding Administration </a:t>
            </a: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$20k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u="sng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Other CDBG Grants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 -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$40k - $60k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kumimoji="0" lang="en-US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542E796F-467F-4877-E3CC-B46662AEB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31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>
                <a:cs typeface="Times New Roman" panose="02020603050405020304" pitchFamily="18" charset="0"/>
              </a:rPr>
              <a:t>MIPA Bylaws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4234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A MIPA Bylaws Committee was formed last year that consists of: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Supervisor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Murken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Councilman Murray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Director Buydos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The committee met three times to provide input and recommend changes. Denton Davis Brown has reviewed the changes and added additional feedback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2FB12B26-12B0-1468-B38C-E1CD4ACA4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5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600">
                <a:cs typeface="Times New Roman" panose="02020603050405020304" pitchFamily="18" charset="0"/>
              </a:rPr>
              <a:t>MIPA Bylaws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95350"/>
            <a:ext cx="8839200" cy="3587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Notable proposed changes include: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Changing the Annual Meeting to June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Allowing communities to appoint alternates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If a representative counts for multiple communities their vote equals the number of members that are represented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Combine the Secretary and Treasurer position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General cleanup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black"/>
                </a:solidFill>
                <a:latin typeface="Calibri" panose="020F0502020204030204"/>
                <a:cs typeface="Times New Roman" panose="02020603050405020304" pitchFamily="18" charset="0"/>
              </a:rPr>
              <a:t>Changes will also be voted on in June by the full Board of Directors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43537A5B-1A02-C40E-287D-1983DC120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05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3000">
                <a:cs typeface="Times New Roman" panose="02020603050405020304" pitchFamily="18" charset="0"/>
              </a:rPr>
              <a:t>EDA Commitment of Local Match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1082386"/>
            <a:ext cx="8839200" cy="261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marR="0" indent="-3460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April of 2022 </a:t>
            </a:r>
            <a:r>
              <a:rPr lang="en-US" sz="24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MIPA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received a 3-year planning grant from EDA for $210,000. Each year, </a:t>
            </a:r>
            <a:r>
              <a:rPr lang="en-US" sz="24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MIPA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must reaffirm its commitment of local match of $70,000 for each year</a:t>
            </a:r>
          </a:p>
          <a:p>
            <a:pPr marL="346075" indent="-3460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MIPA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is currently in its 3</a:t>
            </a:r>
            <a:r>
              <a:rPr lang="en-US" sz="2400" baseline="30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year of the grant ending March 31, 2025 at which point </a:t>
            </a:r>
            <a:r>
              <a:rPr lang="en-US" sz="24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MIPA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will receive another 3-year planning grant</a:t>
            </a:r>
          </a:p>
          <a:p>
            <a:pPr marL="346075" marR="0" indent="-3460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5615DE6B-F617-27EF-D6D5-F9F55984A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75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>
                <a:cs typeface="Times New Roman" panose="02020603050405020304" pitchFamily="18" charset="0"/>
              </a:rPr>
              <a:t>Executive Committee Meeting Time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599997"/>
            <a:ext cx="8839200" cy="4725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When the MIPA Executive Committee was first formed, it was determined that the morning of the last Friday of every month worked best to hold Executive Committee meetings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Numerous changes have occurred in the last 2 years, and it is appropriate to reevaluate the schedule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help establish a more advantageous time for members, staff sent out a doodle poll to identify which dates and times generally work better for Board Members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4538" lvl="1" indent="-287338">
              <a:spcAft>
                <a:spcPts val="400"/>
              </a:spcAft>
              <a:buFont typeface="Wingdings" panose="05000000000000000000" pitchFamily="2" charset="2"/>
              <a:buChar char="§"/>
            </a:pPr>
            <a:endParaRPr lang="en-US">
              <a:cs typeface="Times New Roman"/>
            </a:endParaRPr>
          </a:p>
          <a:p>
            <a:pPr marL="739775" lvl="1" indent="-282575">
              <a:spcAft>
                <a:spcPts val="400"/>
              </a:spcAft>
              <a:buFont typeface="Wingdings" panose="05000000000000000000" pitchFamily="2" charset="2"/>
              <a:buChar char="§"/>
            </a:pPr>
            <a:endParaRPr lang="en-US" sz="1600">
              <a:latin typeface="Calibri"/>
              <a:cs typeface="Times New Roman"/>
            </a:endParaRPr>
          </a:p>
          <a:p>
            <a:pPr marL="12001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D4E3E28E-0A75-E358-A7C0-D8625615F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5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>
                <a:cs typeface="Times New Roman" panose="02020603050405020304" pitchFamily="18" charset="0"/>
              </a:rPr>
              <a:t>Executive Committee Meeting Time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576575"/>
            <a:ext cx="8839200" cy="4828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top responses are: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u="sng" dirty="0">
                <a:cs typeface="Times New Roman" panose="02020603050405020304" pitchFamily="18" charset="0"/>
              </a:rPr>
              <a:t>3</a:t>
            </a:r>
            <a:r>
              <a:rPr lang="en-US" sz="2200" u="sng" baseline="30000" dirty="0">
                <a:cs typeface="Times New Roman" panose="02020603050405020304" pitchFamily="18" charset="0"/>
              </a:rPr>
              <a:t>rd</a:t>
            </a:r>
            <a:r>
              <a:rPr lang="en-US" sz="2200" u="sng" dirty="0">
                <a:cs typeface="Times New Roman" panose="02020603050405020304" pitchFamily="18" charset="0"/>
              </a:rPr>
              <a:t> Monday at 2 PM </a:t>
            </a:r>
            <a:r>
              <a:rPr lang="en-US" sz="2200" dirty="0">
                <a:cs typeface="Times New Roman" panose="02020603050405020304" pitchFamily="18" charset="0"/>
              </a:rPr>
              <a:t>– </a:t>
            </a:r>
            <a:r>
              <a:rPr lang="en-US" sz="2200" b="1" dirty="0">
                <a:cs typeface="Times New Roman" panose="02020603050405020304" pitchFamily="18" charset="0"/>
              </a:rPr>
              <a:t>12 votes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u="sng" dirty="0">
                <a:cs typeface="Times New Roman" panose="02020603050405020304" pitchFamily="18" charset="0"/>
              </a:rPr>
              <a:t>2</a:t>
            </a:r>
            <a:r>
              <a:rPr lang="en-US" sz="2200" u="sng" baseline="30000" dirty="0">
                <a:cs typeface="Times New Roman" panose="02020603050405020304" pitchFamily="18" charset="0"/>
              </a:rPr>
              <a:t>nd</a:t>
            </a:r>
            <a:r>
              <a:rPr lang="en-US" sz="2200" u="sng" dirty="0">
                <a:cs typeface="Times New Roman" panose="02020603050405020304" pitchFamily="18" charset="0"/>
              </a:rPr>
              <a:t> Monday at 2 PM </a:t>
            </a:r>
            <a:r>
              <a:rPr lang="en-US" sz="2200" dirty="0">
                <a:cs typeface="Times New Roman" panose="02020603050405020304" pitchFamily="18" charset="0"/>
              </a:rPr>
              <a:t>– </a:t>
            </a:r>
            <a:r>
              <a:rPr lang="en-US" sz="2200" b="1" dirty="0">
                <a:cs typeface="Times New Roman" panose="02020603050405020304" pitchFamily="18" charset="0"/>
              </a:rPr>
              <a:t>11 votes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u="sng" dirty="0">
                <a:cs typeface="Times New Roman" panose="02020603050405020304" pitchFamily="18" charset="0"/>
              </a:rPr>
              <a:t>2</a:t>
            </a:r>
            <a:r>
              <a:rPr lang="en-US" sz="2200" u="sng" baseline="30000" dirty="0">
                <a:cs typeface="Times New Roman" panose="02020603050405020304" pitchFamily="18" charset="0"/>
              </a:rPr>
              <a:t>nd</a:t>
            </a:r>
            <a:r>
              <a:rPr lang="en-US" sz="2200" u="sng" dirty="0">
                <a:cs typeface="Times New Roman" panose="02020603050405020304" pitchFamily="18" charset="0"/>
              </a:rPr>
              <a:t> Thursday at 2 PM</a:t>
            </a:r>
            <a:r>
              <a:rPr lang="en-US" sz="2200" dirty="0">
                <a:cs typeface="Times New Roman" panose="02020603050405020304" pitchFamily="18" charset="0"/>
              </a:rPr>
              <a:t>, </a:t>
            </a:r>
            <a:r>
              <a:rPr lang="en-US" sz="2200" u="sng" dirty="0">
                <a:cs typeface="Times New Roman" panose="02020603050405020304" pitchFamily="18" charset="0"/>
              </a:rPr>
              <a:t>3</a:t>
            </a:r>
            <a:r>
              <a:rPr lang="en-US" sz="2200" u="sng" baseline="30000" dirty="0">
                <a:cs typeface="Times New Roman" panose="02020603050405020304" pitchFamily="18" charset="0"/>
              </a:rPr>
              <a:t>rd</a:t>
            </a:r>
            <a:r>
              <a:rPr lang="en-US" sz="2200" u="sng" dirty="0">
                <a:cs typeface="Times New Roman" panose="02020603050405020304" pitchFamily="18" charset="0"/>
              </a:rPr>
              <a:t> Monday at 10 AM</a:t>
            </a:r>
            <a:r>
              <a:rPr lang="en-US" sz="2200" dirty="0">
                <a:cs typeface="Times New Roman" panose="02020603050405020304" pitchFamily="18" charset="0"/>
              </a:rPr>
              <a:t>, </a:t>
            </a:r>
            <a:r>
              <a:rPr lang="en-US" sz="2200" u="sng" dirty="0">
                <a:cs typeface="Times New Roman" panose="02020603050405020304" pitchFamily="18" charset="0"/>
              </a:rPr>
              <a:t>3</a:t>
            </a:r>
            <a:r>
              <a:rPr lang="en-US" sz="2200" u="sng" baseline="30000" dirty="0">
                <a:cs typeface="Times New Roman" panose="02020603050405020304" pitchFamily="18" charset="0"/>
              </a:rPr>
              <a:t>rd</a:t>
            </a:r>
            <a:r>
              <a:rPr lang="en-US" sz="2200" u="sng" dirty="0">
                <a:cs typeface="Times New Roman" panose="02020603050405020304" pitchFamily="18" charset="0"/>
              </a:rPr>
              <a:t> Thursday at 11 AM</a:t>
            </a:r>
            <a:r>
              <a:rPr lang="en-US" sz="2200" dirty="0">
                <a:cs typeface="Times New Roman" panose="02020603050405020304" pitchFamily="18" charset="0"/>
              </a:rPr>
              <a:t>, </a:t>
            </a:r>
            <a:r>
              <a:rPr lang="en-US" sz="2200" u="sng" dirty="0">
                <a:cs typeface="Times New Roman" panose="02020603050405020304" pitchFamily="18" charset="0"/>
              </a:rPr>
              <a:t>3</a:t>
            </a:r>
            <a:r>
              <a:rPr lang="en-US" sz="2200" u="sng" baseline="30000" dirty="0">
                <a:cs typeface="Times New Roman" panose="02020603050405020304" pitchFamily="18" charset="0"/>
              </a:rPr>
              <a:t>rd</a:t>
            </a:r>
            <a:r>
              <a:rPr lang="en-US" sz="2200" u="sng" dirty="0">
                <a:cs typeface="Times New Roman" panose="02020603050405020304" pitchFamily="18" charset="0"/>
              </a:rPr>
              <a:t> Friday at 10 AM</a:t>
            </a:r>
            <a:r>
              <a:rPr lang="en-US" sz="2200" dirty="0">
                <a:cs typeface="Times New Roman" panose="02020603050405020304" pitchFamily="18" charset="0"/>
              </a:rPr>
              <a:t>, and </a:t>
            </a:r>
            <a:r>
              <a:rPr lang="en-US" sz="2200" u="sng" dirty="0">
                <a:cs typeface="Times New Roman" panose="02020603050405020304" pitchFamily="18" charset="0"/>
              </a:rPr>
              <a:t>4</a:t>
            </a:r>
            <a:r>
              <a:rPr lang="en-US" sz="2200" u="sng" baseline="30000" dirty="0">
                <a:cs typeface="Times New Roman" panose="02020603050405020304" pitchFamily="18" charset="0"/>
              </a:rPr>
              <a:t>th</a:t>
            </a:r>
            <a:r>
              <a:rPr lang="en-US" sz="2200" u="sng" dirty="0">
                <a:cs typeface="Times New Roman" panose="02020603050405020304" pitchFamily="18" charset="0"/>
              </a:rPr>
              <a:t> Monday at 2 PM </a:t>
            </a:r>
            <a:r>
              <a:rPr lang="en-US" sz="2200" dirty="0">
                <a:cs typeface="Times New Roman" panose="02020603050405020304" pitchFamily="18" charset="0"/>
              </a:rPr>
              <a:t>– </a:t>
            </a:r>
            <a:r>
              <a:rPr lang="en-US" sz="2200" b="1" dirty="0">
                <a:cs typeface="Times New Roman" panose="02020603050405020304" pitchFamily="18" charset="0"/>
              </a:rPr>
              <a:t>9 votes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cs typeface="Times New Roman" panose="02020603050405020304" pitchFamily="18" charset="0"/>
              </a:rPr>
              <a:t>The goal is to find a date and time that will allow the greatest opportunity for a quorum, so there may not be a time that works for all Board Members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200" dirty="0">
              <a:cs typeface="Times New Roman" panose="02020603050405020304" pitchFamily="18" charset="0"/>
            </a:endParaRP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dirty="0">
              <a:cs typeface="Times New Roman"/>
            </a:endParaRPr>
          </a:p>
          <a:p>
            <a:pPr marL="739775" lvl="1" indent="-282575">
              <a:spcAft>
                <a:spcPts val="400"/>
              </a:spcAft>
              <a:buFont typeface="Wingdings" panose="05000000000000000000" pitchFamily="2" charset="2"/>
              <a:buChar char="§"/>
            </a:pPr>
            <a:endParaRPr lang="en-US" sz="1600" dirty="0">
              <a:latin typeface="Calibri"/>
              <a:cs typeface="Times New Roman"/>
            </a:endParaRPr>
          </a:p>
          <a:p>
            <a:pPr marL="12001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387AD890-34D3-078E-6DDA-99B166B6F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6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535489" cy="5029200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800" b="1">
                <a:cs typeface="Times New Roman" panose="02020603050405020304" pitchFamily="18" charset="0"/>
              </a:rPr>
              <a:t>Fiscal Year 2025 Budget</a:t>
            </a:r>
            <a:endParaRPr lang="en-US" sz="1800" b="1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800" b="1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MIPA</a:t>
            </a: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Bylaws Update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VOTE: </a:t>
            </a:r>
            <a:r>
              <a:rPr lang="en-US" sz="1800" b="1">
                <a:cs typeface="Times New Roman" panose="02020603050405020304" pitchFamily="18" charset="0"/>
              </a:rPr>
              <a:t>Commitment of Local Match to EDA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cs typeface="Times New Roman" panose="02020603050405020304" pitchFamily="18" charset="0"/>
              </a:rPr>
              <a:t>REPORT and OPTIONAL VOTE: New Executive Committee Meeting Time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cs typeface="Times New Roman" panose="02020603050405020304" pitchFamily="18" charset="0"/>
              </a:rPr>
              <a:t>Next Meeting Date – TBD in July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8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/>
              <a:t>May 31, 2024 AGENDA</a:t>
            </a:r>
          </a:p>
        </p:txBody>
      </p:sp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64D75D8D-00E4-2331-8697-E1232158D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03517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IEDA_Plai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7F60559A91834D98A3CFF56E5B787A" ma:contentTypeVersion="13" ma:contentTypeDescription="Create a new document." ma:contentTypeScope="" ma:versionID="85b39a5116ac4e487ae4cbdd67bf24dc">
  <xsd:schema xmlns:xsd="http://www.w3.org/2001/XMLSchema" xmlns:xs="http://www.w3.org/2001/XMLSchema" xmlns:p="http://schemas.microsoft.com/office/2006/metadata/properties" xmlns:ns2="268db450-22c8-408e-bfa9-71f40a4a24c3" xmlns:ns3="7b9fde40-322c-4f3d-b08b-bcf9e059ca67" targetNamespace="http://schemas.microsoft.com/office/2006/metadata/properties" ma:root="true" ma:fieldsID="c3c93731fc4cb98bdd7bf63bdfd3000b" ns2:_="" ns3:_="">
    <xsd:import namespace="268db450-22c8-408e-bfa9-71f40a4a24c3"/>
    <xsd:import namespace="7b9fde40-322c-4f3d-b08b-bcf9e059ca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db450-22c8-408e-bfa9-71f40a4a2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512f154-a0bc-4b9a-90d3-452fbb46c0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fde40-322c-4f3d-b08b-bcf9e059ca6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8dc1820-4ad3-45fc-b34b-371e0ed52da9}" ma:internalName="TaxCatchAll" ma:showField="CatchAllData" ma:web="7b9fde40-322c-4f3d-b08b-bcf9e059ca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9AC1C4-36C7-434A-8951-9BCC0DA26F60}">
  <ds:schemaRefs>
    <ds:schemaRef ds:uri="268db450-22c8-408e-bfa9-71f40a4a24c3"/>
    <ds:schemaRef ds:uri="7b9fde40-322c-4f3d-b08b-bcf9e059ca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26A1885-315E-4CFD-8B63-C832DBE04F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599</Words>
  <Application>Microsoft Office PowerPoint</Application>
  <PresentationFormat>On-screen Show (16:9)</PresentationFormat>
  <Paragraphs>88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Arial Narrow</vt:lpstr>
      <vt:lpstr>Calibri</vt:lpstr>
      <vt:lpstr>Century Gothic</vt:lpstr>
      <vt:lpstr>Times New Roman</vt:lpstr>
      <vt:lpstr>Wingdings</vt:lpstr>
      <vt:lpstr>2_Custom Design</vt:lpstr>
      <vt:lpstr>3_Custom Design</vt:lpstr>
      <vt:lpstr>Custom Design</vt:lpstr>
      <vt:lpstr>4_Custom Design</vt:lpstr>
      <vt:lpstr>6_Custom Design</vt:lpstr>
      <vt:lpstr>7_Custom Design</vt:lpstr>
      <vt:lpstr>8_Custom Design</vt:lpstr>
      <vt:lpstr>3_IEDA_Plain</vt:lpstr>
      <vt:lpstr>9_Custom Design</vt:lpstr>
      <vt:lpstr>Executive Committee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Sreyoshi Chakraborty</dc:creator>
  <cp:lastModifiedBy>Andrew Collings</cp:lastModifiedBy>
  <cp:revision>1</cp:revision>
  <cp:lastPrinted>2021-06-29T16:06:21Z</cp:lastPrinted>
  <dcterms:created xsi:type="dcterms:W3CDTF">2020-12-02T21:38:09Z</dcterms:created>
  <dcterms:modified xsi:type="dcterms:W3CDTF">2024-05-31T14:37:02Z</dcterms:modified>
</cp:coreProperties>
</file>