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4.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5.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6.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7.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8.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7" r:id="rId3"/>
    <p:sldMasterId id="2147483769" r:id="rId4"/>
    <p:sldMasterId id="2147483788" r:id="rId5"/>
    <p:sldMasterId id="2147483827" r:id="rId6"/>
    <p:sldMasterId id="2147483851" r:id="rId7"/>
    <p:sldMasterId id="2147483876" r:id="rId8"/>
    <p:sldMasterId id="2147483925" r:id="rId9"/>
    <p:sldMasterId id="2147483966" r:id="rId10"/>
    <p:sldMasterId id="2147484001" r:id="rId11"/>
  </p:sldMasterIdLst>
  <p:notesMasterIdLst>
    <p:notesMasterId r:id="rId31"/>
  </p:notesMasterIdLst>
  <p:handoutMasterIdLst>
    <p:handoutMasterId r:id="rId32"/>
  </p:handoutMasterIdLst>
  <p:sldIdLst>
    <p:sldId id="1914" r:id="rId12"/>
    <p:sldId id="2145705165" r:id="rId13"/>
    <p:sldId id="2145705261" r:id="rId14"/>
    <p:sldId id="2145705246" r:id="rId15"/>
    <p:sldId id="2145705262" r:id="rId16"/>
    <p:sldId id="2145705263" r:id="rId17"/>
    <p:sldId id="2145705264" r:id="rId18"/>
    <p:sldId id="2145705247" r:id="rId19"/>
    <p:sldId id="2145705266" r:id="rId20"/>
    <p:sldId id="2145705267" r:id="rId21"/>
    <p:sldId id="2145705268" r:id="rId22"/>
    <p:sldId id="2145705269" r:id="rId23"/>
    <p:sldId id="2145705270" r:id="rId24"/>
    <p:sldId id="2145705271" r:id="rId25"/>
    <p:sldId id="2145705272" r:id="rId26"/>
    <p:sldId id="2145705273" r:id="rId27"/>
    <p:sldId id="2145705274" r:id="rId28"/>
    <p:sldId id="2145705275" r:id="rId29"/>
    <p:sldId id="2145705276" r:id="rId30"/>
  </p:sldIdLst>
  <p:sldSz cx="9144000" cy="5143500" type="screen16x9"/>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1ADE0BC-350B-4B54-984B-79A68D18D833}">
          <p14:sldIdLst>
            <p14:sldId id="1914"/>
            <p14:sldId id="2145705165"/>
            <p14:sldId id="2145705261"/>
            <p14:sldId id="2145705246"/>
            <p14:sldId id="2145705262"/>
            <p14:sldId id="2145705263"/>
            <p14:sldId id="2145705264"/>
            <p14:sldId id="2145705247"/>
            <p14:sldId id="2145705266"/>
            <p14:sldId id="2145705267"/>
            <p14:sldId id="2145705268"/>
            <p14:sldId id="2145705269"/>
            <p14:sldId id="2145705270"/>
            <p14:sldId id="2145705271"/>
            <p14:sldId id="2145705272"/>
            <p14:sldId id="2145705273"/>
            <p14:sldId id="2145705274"/>
            <p14:sldId id="2145705275"/>
            <p14:sldId id="2145705276"/>
          </p14:sldIdLst>
        </p14:section>
      </p14:sectionLst>
    </p:ex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lison van Pelt" initials="AvP" lastIdx="1" clrIdx="0">
    <p:extLst>
      <p:ext uri="{19B8F6BF-5375-455C-9EA6-DF929625EA0E}">
        <p15:presenceInfo xmlns:p15="http://schemas.microsoft.com/office/powerpoint/2012/main" userId="S-1-5-21-2565965647-3785735691-990725776-2124" providerId="AD"/>
      </p:ext>
    </p:extLst>
  </p:cmAuthor>
  <p:cmAuthor id="2" name="kiranmai Yarlagadda" initials="" lastIdx="1" clrIdx="1"/>
  <p:cmAuthor id="3" name="Dhruv Chatterjee" initials="" lastIdx="1" clrIdx="2"/>
  <p:cmAuthor id="4" name="Markt, Jonathan" initials="MJ" lastIdx="13" clrIdx="3">
    <p:extLst>
      <p:ext uri="{19B8F6BF-5375-455C-9EA6-DF929625EA0E}">
        <p15:presenceInfo xmlns:p15="http://schemas.microsoft.com/office/powerpoint/2012/main" userId="S-1-5-21-1078081533-573735546-1417001333-527382" providerId="AD"/>
      </p:ext>
    </p:extLst>
  </p:cmAuthor>
  <p:cmAuthor id="5" name="Couture, Mandy - RD, Des Moines, IA" initials="CM-RDMI" lastIdx="1" clrIdx="4">
    <p:extLst>
      <p:ext uri="{19B8F6BF-5375-455C-9EA6-DF929625EA0E}">
        <p15:presenceInfo xmlns:p15="http://schemas.microsoft.com/office/powerpoint/2012/main" userId="Couture, Mandy - RD, Des Moines, I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1635B"/>
    <a:srgbClr val="77ADA4"/>
    <a:srgbClr val="414042"/>
    <a:srgbClr val="F49E1E"/>
    <a:srgbClr val="CAE8DE"/>
    <a:srgbClr val="FFED96"/>
    <a:srgbClr val="654C6E"/>
    <a:srgbClr val="00CC00"/>
    <a:srgbClr val="B43E1F"/>
    <a:srgbClr val="8DC2B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0" d="100"/>
          <a:sy n="100" d="100"/>
        </p:scale>
        <p:origin x="874" y="62"/>
      </p:cViewPr>
      <p:guideLst>
        <p:guide orient="horz" pos="1620"/>
        <p:guide pos="288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21" Type="http://schemas.openxmlformats.org/officeDocument/2006/relationships/slide" Target="slides/slide10.xml"/><Relationship Id="rId34" Type="http://schemas.openxmlformats.org/officeDocument/2006/relationships/presProps" Target="presProps.xml"/><Relationship Id="rId7" Type="http://schemas.openxmlformats.org/officeDocument/2006/relationships/slideMaster" Target="slideMasters/slideMaster5.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commentAuthors" Target="commentAuthors.xml"/><Relationship Id="rId38"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5.xml"/><Relationship Id="rId20" Type="http://schemas.openxmlformats.org/officeDocument/2006/relationships/slide" Target="slides/slide9.xml"/><Relationship Id="rId29" Type="http://schemas.openxmlformats.org/officeDocument/2006/relationships/slide" Target="slides/slide18.xml"/><Relationship Id="rId1" Type="http://schemas.openxmlformats.org/officeDocument/2006/relationships/customXml" Target="../customXml/item1.xml"/><Relationship Id="rId6" Type="http://schemas.openxmlformats.org/officeDocument/2006/relationships/slideMaster" Target="slideMasters/slideMaster4.xml"/><Relationship Id="rId11" Type="http://schemas.openxmlformats.org/officeDocument/2006/relationships/slideMaster" Target="slideMasters/slideMaster9.xml"/><Relationship Id="rId24" Type="http://schemas.openxmlformats.org/officeDocument/2006/relationships/slide" Target="slides/slide13.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Master" Target="slideMasters/slideMaster3.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theme" Target="theme/theme1.xml"/><Relationship Id="rId10" Type="http://schemas.openxmlformats.org/officeDocument/2006/relationships/slideMaster" Target="slideMasters/slideMaster8.xml"/><Relationship Id="rId19" Type="http://schemas.openxmlformats.org/officeDocument/2006/relationships/slide" Target="slides/slide8.xml"/><Relationship Id="rId31" Type="http://schemas.openxmlformats.org/officeDocument/2006/relationships/notesMaster" Target="notesMasters/notesMaster1.xml"/><Relationship Id="rId4" Type="http://schemas.openxmlformats.org/officeDocument/2006/relationships/slideMaster" Target="slideMasters/slideMaster2.xml"/><Relationship Id="rId9" Type="http://schemas.openxmlformats.org/officeDocument/2006/relationships/slideMaster" Target="slideMasters/slideMaster7.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viewProps" Target="viewProps.xml"/><Relationship Id="rId8" Type="http://schemas.openxmlformats.org/officeDocument/2006/relationships/slideMaster" Target="slideMasters/slideMaster6.xml"/><Relationship Id="rId3" Type="http://schemas.openxmlformats.org/officeDocument/2006/relationships/slideMaster" Target="slideMasters/slide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rew Collings" userId="0f84cdc6-c606-46cb-9c21-9a360095f536" providerId="ADAL" clId="{590B3608-A381-4EC8-B385-F0C4ECC52D98}"/>
    <pc:docChg chg="undo redo custSel addSld delSld modSld sldOrd modSection">
      <pc:chgData name="Andrew Collings" userId="0f84cdc6-c606-46cb-9c21-9a360095f536" providerId="ADAL" clId="{590B3608-A381-4EC8-B385-F0C4ECC52D98}" dt="2024-05-31T14:36:55.196" v="1886" actId="113"/>
      <pc:docMkLst>
        <pc:docMk/>
      </pc:docMkLst>
      <pc:sldChg chg="del">
        <pc:chgData name="Andrew Collings" userId="0f84cdc6-c606-46cb-9c21-9a360095f536" providerId="ADAL" clId="{590B3608-A381-4EC8-B385-F0C4ECC52D98}" dt="2024-05-31T03:42:13.284" v="1130" actId="2696"/>
        <pc:sldMkLst>
          <pc:docMk/>
          <pc:sldMk cId="0" sldId="257"/>
        </pc:sldMkLst>
      </pc:sldChg>
      <pc:sldChg chg="del">
        <pc:chgData name="Andrew Collings" userId="0f84cdc6-c606-46cb-9c21-9a360095f536" providerId="ADAL" clId="{590B3608-A381-4EC8-B385-F0C4ECC52D98}" dt="2024-05-31T03:42:13.284" v="1130" actId="2696"/>
        <pc:sldMkLst>
          <pc:docMk/>
          <pc:sldMk cId="0" sldId="258"/>
        </pc:sldMkLst>
      </pc:sldChg>
      <pc:sldChg chg="modSp mod">
        <pc:chgData name="Andrew Collings" userId="0f84cdc6-c606-46cb-9c21-9a360095f536" providerId="ADAL" clId="{590B3608-A381-4EC8-B385-F0C4ECC52D98}" dt="2024-05-31T03:40:36.309" v="1126" actId="1076"/>
        <pc:sldMkLst>
          <pc:docMk/>
          <pc:sldMk cId="3006853043" sldId="2183"/>
        </pc:sldMkLst>
        <pc:spChg chg="mod">
          <ac:chgData name="Andrew Collings" userId="0f84cdc6-c606-46cb-9c21-9a360095f536" providerId="ADAL" clId="{590B3608-A381-4EC8-B385-F0C4ECC52D98}" dt="2024-05-31T03:40:36.309" v="1126" actId="1076"/>
          <ac:spMkLst>
            <pc:docMk/>
            <pc:sldMk cId="3006853043" sldId="2183"/>
            <ac:spMk id="2" creationId="{1D394050-94F4-2470-7C0F-93D39B60D332}"/>
          </ac:spMkLst>
        </pc:spChg>
        <pc:spChg chg="mod">
          <ac:chgData name="Andrew Collings" userId="0f84cdc6-c606-46cb-9c21-9a360095f536" providerId="ADAL" clId="{590B3608-A381-4EC8-B385-F0C4ECC52D98}" dt="2024-05-31T03:22:02.018" v="516" actId="6549"/>
          <ac:spMkLst>
            <pc:docMk/>
            <pc:sldMk cId="3006853043" sldId="2183"/>
            <ac:spMk id="7" creationId="{A9444CB1-977C-456C-B903-E0FAA88B1385}"/>
          </ac:spMkLst>
        </pc:spChg>
      </pc:sldChg>
      <pc:sldChg chg="del">
        <pc:chgData name="Andrew Collings" userId="0f84cdc6-c606-46cb-9c21-9a360095f536" providerId="ADAL" clId="{590B3608-A381-4EC8-B385-F0C4ECC52D98}" dt="2024-05-31T02:42:30.798" v="132" actId="2696"/>
        <pc:sldMkLst>
          <pc:docMk/>
          <pc:sldMk cId="1821640122" sldId="2145705164"/>
        </pc:sldMkLst>
      </pc:sldChg>
      <pc:sldChg chg="modSp mod">
        <pc:chgData name="Andrew Collings" userId="0f84cdc6-c606-46cb-9c21-9a360095f536" providerId="ADAL" clId="{590B3608-A381-4EC8-B385-F0C4ECC52D98}" dt="2024-05-31T03:40:55.348" v="1129" actId="255"/>
        <pc:sldMkLst>
          <pc:docMk/>
          <pc:sldMk cId="649967342" sldId="2145705165"/>
        </pc:sldMkLst>
        <pc:spChg chg="mod">
          <ac:chgData name="Andrew Collings" userId="0f84cdc6-c606-46cb-9c21-9a360095f536" providerId="ADAL" clId="{590B3608-A381-4EC8-B385-F0C4ECC52D98}" dt="2024-05-31T03:40:55.348" v="1129" actId="255"/>
          <ac:spMkLst>
            <pc:docMk/>
            <pc:sldMk cId="649967342" sldId="2145705165"/>
            <ac:spMk id="6" creationId="{897A7A0D-D3DB-431A-A92B-9D4788B9D125}"/>
          </ac:spMkLst>
        </pc:spChg>
        <pc:spChg chg="mod">
          <ac:chgData name="Andrew Collings" userId="0f84cdc6-c606-46cb-9c21-9a360095f536" providerId="ADAL" clId="{590B3608-A381-4EC8-B385-F0C4ECC52D98}" dt="2024-05-31T02:34:25.920" v="5" actId="20577"/>
          <ac:spMkLst>
            <pc:docMk/>
            <pc:sldMk cId="649967342" sldId="2145705165"/>
            <ac:spMk id="7" creationId="{A9444CB1-977C-456C-B903-E0FAA88B1385}"/>
          </ac:spMkLst>
        </pc:spChg>
      </pc:sldChg>
      <pc:sldChg chg="del">
        <pc:chgData name="Andrew Collings" userId="0f84cdc6-c606-46cb-9c21-9a360095f536" providerId="ADAL" clId="{590B3608-A381-4EC8-B385-F0C4ECC52D98}" dt="2024-05-31T03:42:13.284" v="1130" actId="2696"/>
        <pc:sldMkLst>
          <pc:docMk/>
          <pc:sldMk cId="3060039637" sldId="2145705167"/>
        </pc:sldMkLst>
      </pc:sldChg>
      <pc:sldChg chg="del">
        <pc:chgData name="Andrew Collings" userId="0f84cdc6-c606-46cb-9c21-9a360095f536" providerId="ADAL" clId="{590B3608-A381-4EC8-B385-F0C4ECC52D98}" dt="2024-05-31T03:42:13.284" v="1130" actId="2696"/>
        <pc:sldMkLst>
          <pc:docMk/>
          <pc:sldMk cId="952414789" sldId="2145705206"/>
        </pc:sldMkLst>
      </pc:sldChg>
      <pc:sldChg chg="del">
        <pc:chgData name="Andrew Collings" userId="0f84cdc6-c606-46cb-9c21-9a360095f536" providerId="ADAL" clId="{590B3608-A381-4EC8-B385-F0C4ECC52D98}" dt="2024-05-31T03:42:13.284" v="1130" actId="2696"/>
        <pc:sldMkLst>
          <pc:docMk/>
          <pc:sldMk cId="1391006309" sldId="2145705232"/>
        </pc:sldMkLst>
      </pc:sldChg>
      <pc:sldChg chg="del">
        <pc:chgData name="Andrew Collings" userId="0f84cdc6-c606-46cb-9c21-9a360095f536" providerId="ADAL" clId="{590B3608-A381-4EC8-B385-F0C4ECC52D98}" dt="2024-05-31T03:42:13.284" v="1130" actId="2696"/>
        <pc:sldMkLst>
          <pc:docMk/>
          <pc:sldMk cId="525321126" sldId="2145705239"/>
        </pc:sldMkLst>
      </pc:sldChg>
      <pc:sldChg chg="addSp delSp modSp mod">
        <pc:chgData name="Andrew Collings" userId="0f84cdc6-c606-46cb-9c21-9a360095f536" providerId="ADAL" clId="{590B3608-A381-4EC8-B385-F0C4ECC52D98}" dt="2024-05-31T02:59:11.285" v="276" actId="14861"/>
        <pc:sldMkLst>
          <pc:docMk/>
          <pc:sldMk cId="1690979732" sldId="2145705240"/>
        </pc:sldMkLst>
        <pc:spChg chg="add del mod">
          <ac:chgData name="Andrew Collings" userId="0f84cdc6-c606-46cb-9c21-9a360095f536" providerId="ADAL" clId="{590B3608-A381-4EC8-B385-F0C4ECC52D98}" dt="2024-05-31T02:47:34.095" v="163" actId="478"/>
          <ac:spMkLst>
            <pc:docMk/>
            <pc:sldMk cId="1690979732" sldId="2145705240"/>
            <ac:spMk id="2" creationId="{1D394050-94F4-2470-7C0F-93D39B60D332}"/>
          </ac:spMkLst>
        </pc:spChg>
        <pc:spChg chg="mod">
          <ac:chgData name="Andrew Collings" userId="0f84cdc6-c606-46cb-9c21-9a360095f536" providerId="ADAL" clId="{590B3608-A381-4EC8-B385-F0C4ECC52D98}" dt="2024-05-31T02:42:38.580" v="155" actId="20577"/>
          <ac:spMkLst>
            <pc:docMk/>
            <pc:sldMk cId="1690979732" sldId="2145705240"/>
            <ac:spMk id="7" creationId="{A9444CB1-977C-456C-B903-E0FAA88B1385}"/>
          </ac:spMkLst>
        </pc:spChg>
        <pc:picChg chg="add mod ord modCrop">
          <ac:chgData name="Andrew Collings" userId="0f84cdc6-c606-46cb-9c21-9a360095f536" providerId="ADAL" clId="{590B3608-A381-4EC8-B385-F0C4ECC52D98}" dt="2024-05-31T02:59:11.285" v="276" actId="14861"/>
          <ac:picMkLst>
            <pc:docMk/>
            <pc:sldMk cId="1690979732" sldId="2145705240"/>
            <ac:picMk id="4" creationId="{F1A26868-4A15-5170-B2DF-B32E9F68FA9A}"/>
          </ac:picMkLst>
        </pc:picChg>
        <pc:picChg chg="add del mod modCrop">
          <ac:chgData name="Andrew Collings" userId="0f84cdc6-c606-46cb-9c21-9a360095f536" providerId="ADAL" clId="{590B3608-A381-4EC8-B385-F0C4ECC52D98}" dt="2024-05-31T02:49:29.273" v="187" actId="478"/>
          <ac:picMkLst>
            <pc:docMk/>
            <pc:sldMk cId="1690979732" sldId="2145705240"/>
            <ac:picMk id="6" creationId="{1A510F4D-6E20-D259-CF7C-F666CC1FE831}"/>
          </ac:picMkLst>
        </pc:picChg>
      </pc:sldChg>
      <pc:sldChg chg="modSp mod">
        <pc:chgData name="Andrew Collings" userId="0f84cdc6-c606-46cb-9c21-9a360095f536" providerId="ADAL" clId="{590B3608-A381-4EC8-B385-F0C4ECC52D98}" dt="2024-05-31T03:21:31.168" v="477" actId="20577"/>
        <pc:sldMkLst>
          <pc:docMk/>
          <pc:sldMk cId="2457775113" sldId="2145705241"/>
        </pc:sldMkLst>
        <pc:spChg chg="mod">
          <ac:chgData name="Andrew Collings" userId="0f84cdc6-c606-46cb-9c21-9a360095f536" providerId="ADAL" clId="{590B3608-A381-4EC8-B385-F0C4ECC52D98}" dt="2024-05-31T03:21:31.168" v="477" actId="20577"/>
          <ac:spMkLst>
            <pc:docMk/>
            <pc:sldMk cId="2457775113" sldId="2145705241"/>
            <ac:spMk id="2" creationId="{1D394050-94F4-2470-7C0F-93D39B60D332}"/>
          </ac:spMkLst>
        </pc:spChg>
        <pc:spChg chg="mod">
          <ac:chgData name="Andrew Collings" userId="0f84cdc6-c606-46cb-9c21-9a360095f536" providerId="ADAL" clId="{590B3608-A381-4EC8-B385-F0C4ECC52D98}" dt="2024-05-31T03:17:55.841" v="408" actId="255"/>
          <ac:spMkLst>
            <pc:docMk/>
            <pc:sldMk cId="2457775113" sldId="2145705241"/>
            <ac:spMk id="7" creationId="{A9444CB1-977C-456C-B903-E0FAA88B1385}"/>
          </ac:spMkLst>
        </pc:spChg>
      </pc:sldChg>
      <pc:sldChg chg="del">
        <pc:chgData name="Andrew Collings" userId="0f84cdc6-c606-46cb-9c21-9a360095f536" providerId="ADAL" clId="{590B3608-A381-4EC8-B385-F0C4ECC52D98}" dt="2024-05-31T03:42:13.284" v="1130" actId="2696"/>
        <pc:sldMkLst>
          <pc:docMk/>
          <pc:sldMk cId="545117541" sldId="2145705242"/>
        </pc:sldMkLst>
      </pc:sldChg>
      <pc:sldChg chg="del">
        <pc:chgData name="Andrew Collings" userId="0f84cdc6-c606-46cb-9c21-9a360095f536" providerId="ADAL" clId="{590B3608-A381-4EC8-B385-F0C4ECC52D98}" dt="2024-05-31T03:42:13.284" v="1130" actId="2696"/>
        <pc:sldMkLst>
          <pc:docMk/>
          <pc:sldMk cId="4187080998" sldId="2145705243"/>
        </pc:sldMkLst>
      </pc:sldChg>
      <pc:sldChg chg="del">
        <pc:chgData name="Andrew Collings" userId="0f84cdc6-c606-46cb-9c21-9a360095f536" providerId="ADAL" clId="{590B3608-A381-4EC8-B385-F0C4ECC52D98}" dt="2024-05-31T03:42:13.284" v="1130" actId="2696"/>
        <pc:sldMkLst>
          <pc:docMk/>
          <pc:sldMk cId="679471551" sldId="2145705244"/>
        </pc:sldMkLst>
      </pc:sldChg>
      <pc:sldChg chg="del">
        <pc:chgData name="Andrew Collings" userId="0f84cdc6-c606-46cb-9c21-9a360095f536" providerId="ADAL" clId="{590B3608-A381-4EC8-B385-F0C4ECC52D98}" dt="2024-05-31T03:42:13.284" v="1130" actId="2696"/>
        <pc:sldMkLst>
          <pc:docMk/>
          <pc:sldMk cId="892401882" sldId="2145705245"/>
        </pc:sldMkLst>
      </pc:sldChg>
      <pc:sldChg chg="ord">
        <pc:chgData name="Andrew Collings" userId="0f84cdc6-c606-46cb-9c21-9a360095f536" providerId="ADAL" clId="{590B3608-A381-4EC8-B385-F0C4ECC52D98}" dt="2024-05-31T03:11:46.094" v="356"/>
        <pc:sldMkLst>
          <pc:docMk/>
          <pc:sldMk cId="372645148" sldId="2145705246"/>
        </pc:sldMkLst>
      </pc:sldChg>
      <pc:sldChg chg="modSp mod ord">
        <pc:chgData name="Andrew Collings" userId="0f84cdc6-c606-46cb-9c21-9a360095f536" providerId="ADAL" clId="{590B3608-A381-4EC8-B385-F0C4ECC52D98}" dt="2024-05-31T03:16:04.864" v="372" actId="20577"/>
        <pc:sldMkLst>
          <pc:docMk/>
          <pc:sldMk cId="3287505350" sldId="2145705247"/>
        </pc:sldMkLst>
        <pc:spChg chg="mod">
          <ac:chgData name="Andrew Collings" userId="0f84cdc6-c606-46cb-9c21-9a360095f536" providerId="ADAL" clId="{590B3608-A381-4EC8-B385-F0C4ECC52D98}" dt="2024-05-31T03:16:04.864" v="372" actId="20577"/>
          <ac:spMkLst>
            <pc:docMk/>
            <pc:sldMk cId="3287505350" sldId="2145705247"/>
            <ac:spMk id="2" creationId="{1D394050-94F4-2470-7C0F-93D39B60D332}"/>
          </ac:spMkLst>
        </pc:spChg>
      </pc:sldChg>
      <pc:sldChg chg="del">
        <pc:chgData name="Andrew Collings" userId="0f84cdc6-c606-46cb-9c21-9a360095f536" providerId="ADAL" clId="{590B3608-A381-4EC8-B385-F0C4ECC52D98}" dt="2024-05-31T03:42:13.284" v="1130" actId="2696"/>
        <pc:sldMkLst>
          <pc:docMk/>
          <pc:sldMk cId="3917821283" sldId="2145705248"/>
        </pc:sldMkLst>
      </pc:sldChg>
      <pc:sldChg chg="del">
        <pc:chgData name="Andrew Collings" userId="0f84cdc6-c606-46cb-9c21-9a360095f536" providerId="ADAL" clId="{590B3608-A381-4EC8-B385-F0C4ECC52D98}" dt="2024-05-31T03:42:13.284" v="1130" actId="2696"/>
        <pc:sldMkLst>
          <pc:docMk/>
          <pc:sldMk cId="3902541815" sldId="2145705249"/>
        </pc:sldMkLst>
      </pc:sldChg>
      <pc:sldChg chg="del">
        <pc:chgData name="Andrew Collings" userId="0f84cdc6-c606-46cb-9c21-9a360095f536" providerId="ADAL" clId="{590B3608-A381-4EC8-B385-F0C4ECC52D98}" dt="2024-05-31T03:42:13.284" v="1130" actId="2696"/>
        <pc:sldMkLst>
          <pc:docMk/>
          <pc:sldMk cId="3999890475" sldId="2145705250"/>
        </pc:sldMkLst>
      </pc:sldChg>
      <pc:sldChg chg="addSp delSp modSp add mod">
        <pc:chgData name="Andrew Collings" userId="0f84cdc6-c606-46cb-9c21-9a360095f536" providerId="ADAL" clId="{590B3608-A381-4EC8-B385-F0C4ECC52D98}" dt="2024-05-31T02:59:19.062" v="277" actId="14861"/>
        <pc:sldMkLst>
          <pc:docMk/>
          <pc:sldMk cId="69841370" sldId="2145705251"/>
        </pc:sldMkLst>
        <pc:picChg chg="add mod modCrop">
          <ac:chgData name="Andrew Collings" userId="0f84cdc6-c606-46cb-9c21-9a360095f536" providerId="ADAL" clId="{590B3608-A381-4EC8-B385-F0C4ECC52D98}" dt="2024-05-31T02:59:19.062" v="277" actId="14861"/>
          <ac:picMkLst>
            <pc:docMk/>
            <pc:sldMk cId="69841370" sldId="2145705251"/>
            <ac:picMk id="3" creationId="{B02F27B4-862D-334E-2102-0F5D51DD640F}"/>
          </ac:picMkLst>
        </pc:picChg>
        <pc:picChg chg="del mod">
          <ac:chgData name="Andrew Collings" userId="0f84cdc6-c606-46cb-9c21-9a360095f536" providerId="ADAL" clId="{590B3608-A381-4EC8-B385-F0C4ECC52D98}" dt="2024-05-31T02:49:59.001" v="195" actId="478"/>
          <ac:picMkLst>
            <pc:docMk/>
            <pc:sldMk cId="69841370" sldId="2145705251"/>
            <ac:picMk id="4" creationId="{F1A26868-4A15-5170-B2DF-B32E9F68FA9A}"/>
          </ac:picMkLst>
        </pc:picChg>
      </pc:sldChg>
      <pc:sldChg chg="del">
        <pc:chgData name="Andrew Collings" userId="0f84cdc6-c606-46cb-9c21-9a360095f536" providerId="ADAL" clId="{590B3608-A381-4EC8-B385-F0C4ECC52D98}" dt="2024-05-31T02:42:17.723" v="131" actId="2696"/>
        <pc:sldMkLst>
          <pc:docMk/>
          <pc:sldMk cId="1700322392" sldId="2145705251"/>
        </pc:sldMkLst>
      </pc:sldChg>
      <pc:sldChg chg="addSp delSp modSp add mod ord">
        <pc:chgData name="Andrew Collings" userId="0f84cdc6-c606-46cb-9c21-9a360095f536" providerId="ADAL" clId="{590B3608-A381-4EC8-B385-F0C4ECC52D98}" dt="2024-05-31T03:10:24.194" v="352"/>
        <pc:sldMkLst>
          <pc:docMk/>
          <pc:sldMk cId="3670584493" sldId="2145705252"/>
        </pc:sldMkLst>
        <pc:picChg chg="del">
          <ac:chgData name="Andrew Collings" userId="0f84cdc6-c606-46cb-9c21-9a360095f536" providerId="ADAL" clId="{590B3608-A381-4EC8-B385-F0C4ECC52D98}" dt="2024-05-31T02:52:18.639" v="214" actId="478"/>
          <ac:picMkLst>
            <pc:docMk/>
            <pc:sldMk cId="3670584493" sldId="2145705252"/>
            <ac:picMk id="3" creationId="{B02F27B4-862D-334E-2102-0F5D51DD640F}"/>
          </ac:picMkLst>
        </pc:picChg>
        <pc:picChg chg="add mod modCrop">
          <ac:chgData name="Andrew Collings" userId="0f84cdc6-c606-46cb-9c21-9a360095f536" providerId="ADAL" clId="{590B3608-A381-4EC8-B385-F0C4ECC52D98}" dt="2024-05-31T02:59:22.730" v="278" actId="14861"/>
          <ac:picMkLst>
            <pc:docMk/>
            <pc:sldMk cId="3670584493" sldId="2145705252"/>
            <ac:picMk id="4" creationId="{152D59E0-9362-90AC-47C2-1AA055914DFB}"/>
          </ac:picMkLst>
        </pc:picChg>
        <pc:picChg chg="add del mod modCrop">
          <ac:chgData name="Andrew Collings" userId="0f84cdc6-c606-46cb-9c21-9a360095f536" providerId="ADAL" clId="{590B3608-A381-4EC8-B385-F0C4ECC52D98}" dt="2024-05-31T02:53:50.807" v="238" actId="478"/>
          <ac:picMkLst>
            <pc:docMk/>
            <pc:sldMk cId="3670584493" sldId="2145705252"/>
            <ac:picMk id="6" creationId="{E36F8255-47F7-CCDA-BD32-E049A61FD168}"/>
          </ac:picMkLst>
        </pc:picChg>
      </pc:sldChg>
      <pc:sldChg chg="addSp delSp modSp add mod ord">
        <pc:chgData name="Andrew Collings" userId="0f84cdc6-c606-46cb-9c21-9a360095f536" providerId="ADAL" clId="{590B3608-A381-4EC8-B385-F0C4ECC52D98}" dt="2024-05-31T03:10:33.912" v="354"/>
        <pc:sldMkLst>
          <pc:docMk/>
          <pc:sldMk cId="706183477" sldId="2145705253"/>
        </pc:sldMkLst>
        <pc:picChg chg="add mod modCrop">
          <ac:chgData name="Andrew Collings" userId="0f84cdc6-c606-46cb-9c21-9a360095f536" providerId="ADAL" clId="{590B3608-A381-4EC8-B385-F0C4ECC52D98}" dt="2024-05-31T02:59:26.067" v="279" actId="14861"/>
          <ac:picMkLst>
            <pc:docMk/>
            <pc:sldMk cId="706183477" sldId="2145705253"/>
            <ac:picMk id="3" creationId="{6EFFD3FB-10EB-6340-D504-B20231D7A5B0}"/>
          </ac:picMkLst>
        </pc:picChg>
        <pc:picChg chg="del">
          <ac:chgData name="Andrew Collings" userId="0f84cdc6-c606-46cb-9c21-9a360095f536" providerId="ADAL" clId="{590B3608-A381-4EC8-B385-F0C4ECC52D98}" dt="2024-05-31T02:53:59.536" v="241" actId="478"/>
          <ac:picMkLst>
            <pc:docMk/>
            <pc:sldMk cId="706183477" sldId="2145705253"/>
            <ac:picMk id="4" creationId="{152D59E0-9362-90AC-47C2-1AA055914DFB}"/>
          </ac:picMkLst>
        </pc:picChg>
      </pc:sldChg>
      <pc:sldChg chg="addSp delSp modSp add del mod">
        <pc:chgData name="Andrew Collings" userId="0f84cdc6-c606-46cb-9c21-9a360095f536" providerId="ADAL" clId="{590B3608-A381-4EC8-B385-F0C4ECC52D98}" dt="2024-05-31T03:01:38.110" v="296" actId="14861"/>
        <pc:sldMkLst>
          <pc:docMk/>
          <pc:sldMk cId="989279610" sldId="2145705254"/>
        </pc:sldMkLst>
        <pc:picChg chg="del">
          <ac:chgData name="Andrew Collings" userId="0f84cdc6-c606-46cb-9c21-9a360095f536" providerId="ADAL" clId="{590B3608-A381-4EC8-B385-F0C4ECC52D98}" dt="2024-05-31T02:59:37.440" v="283" actId="478"/>
          <ac:picMkLst>
            <pc:docMk/>
            <pc:sldMk cId="989279610" sldId="2145705254"/>
            <ac:picMk id="3" creationId="{6EFFD3FB-10EB-6340-D504-B20231D7A5B0}"/>
          </ac:picMkLst>
        </pc:picChg>
        <pc:picChg chg="add mod modCrop">
          <ac:chgData name="Andrew Collings" userId="0f84cdc6-c606-46cb-9c21-9a360095f536" providerId="ADAL" clId="{590B3608-A381-4EC8-B385-F0C4ECC52D98}" dt="2024-05-31T03:01:38.110" v="296" actId="14861"/>
          <ac:picMkLst>
            <pc:docMk/>
            <pc:sldMk cId="989279610" sldId="2145705254"/>
            <ac:picMk id="4" creationId="{B38535B8-DE9F-E476-5AB3-2E301414D50A}"/>
          </ac:picMkLst>
        </pc:picChg>
      </pc:sldChg>
      <pc:sldChg chg="addSp delSp modSp add mod">
        <pc:chgData name="Andrew Collings" userId="0f84cdc6-c606-46cb-9c21-9a360095f536" providerId="ADAL" clId="{590B3608-A381-4EC8-B385-F0C4ECC52D98}" dt="2024-05-31T03:04:03.201" v="308" actId="14861"/>
        <pc:sldMkLst>
          <pc:docMk/>
          <pc:sldMk cId="2561149068" sldId="2145705255"/>
        </pc:sldMkLst>
        <pc:picChg chg="add mod modCrop">
          <ac:chgData name="Andrew Collings" userId="0f84cdc6-c606-46cb-9c21-9a360095f536" providerId="ADAL" clId="{590B3608-A381-4EC8-B385-F0C4ECC52D98}" dt="2024-05-31T03:04:03.201" v="308" actId="14861"/>
          <ac:picMkLst>
            <pc:docMk/>
            <pc:sldMk cId="2561149068" sldId="2145705255"/>
            <ac:picMk id="3" creationId="{3E20A84C-43FC-79DF-D9A5-8CCAA8CFE4C0}"/>
          </ac:picMkLst>
        </pc:picChg>
        <pc:picChg chg="del">
          <ac:chgData name="Andrew Collings" userId="0f84cdc6-c606-46cb-9c21-9a360095f536" providerId="ADAL" clId="{590B3608-A381-4EC8-B385-F0C4ECC52D98}" dt="2024-05-31T03:01:41.655" v="298" actId="478"/>
          <ac:picMkLst>
            <pc:docMk/>
            <pc:sldMk cId="2561149068" sldId="2145705255"/>
            <ac:picMk id="4" creationId="{B38535B8-DE9F-E476-5AB3-2E301414D50A}"/>
          </ac:picMkLst>
        </pc:picChg>
      </pc:sldChg>
      <pc:sldChg chg="addSp delSp modSp add mod">
        <pc:chgData name="Andrew Collings" userId="0f84cdc6-c606-46cb-9c21-9a360095f536" providerId="ADAL" clId="{590B3608-A381-4EC8-B385-F0C4ECC52D98}" dt="2024-05-31T03:06:32.015" v="326" actId="1037"/>
        <pc:sldMkLst>
          <pc:docMk/>
          <pc:sldMk cId="2355573949" sldId="2145705256"/>
        </pc:sldMkLst>
        <pc:picChg chg="del">
          <ac:chgData name="Andrew Collings" userId="0f84cdc6-c606-46cb-9c21-9a360095f536" providerId="ADAL" clId="{590B3608-A381-4EC8-B385-F0C4ECC52D98}" dt="2024-05-31T03:04:07.560" v="310" actId="478"/>
          <ac:picMkLst>
            <pc:docMk/>
            <pc:sldMk cId="2355573949" sldId="2145705256"/>
            <ac:picMk id="3" creationId="{3E20A84C-43FC-79DF-D9A5-8CCAA8CFE4C0}"/>
          </ac:picMkLst>
        </pc:picChg>
        <pc:picChg chg="add del mod">
          <ac:chgData name="Andrew Collings" userId="0f84cdc6-c606-46cb-9c21-9a360095f536" providerId="ADAL" clId="{590B3608-A381-4EC8-B385-F0C4ECC52D98}" dt="2024-05-31T03:04:21.968" v="314" actId="478"/>
          <ac:picMkLst>
            <pc:docMk/>
            <pc:sldMk cId="2355573949" sldId="2145705256"/>
            <ac:picMk id="4" creationId="{0B38363D-6CF5-6FFE-A5FF-24D9EF18C296}"/>
          </ac:picMkLst>
        </pc:picChg>
        <pc:picChg chg="add mod modCrop">
          <ac:chgData name="Andrew Collings" userId="0f84cdc6-c606-46cb-9c21-9a360095f536" providerId="ADAL" clId="{590B3608-A381-4EC8-B385-F0C4ECC52D98}" dt="2024-05-31T03:06:32.015" v="326" actId="1037"/>
          <ac:picMkLst>
            <pc:docMk/>
            <pc:sldMk cId="2355573949" sldId="2145705256"/>
            <ac:picMk id="6" creationId="{8711C2FA-474A-FF20-9206-BB55CAF8BFF4}"/>
          </ac:picMkLst>
        </pc:picChg>
      </pc:sldChg>
      <pc:sldChg chg="addSp delSp modSp add mod">
        <pc:chgData name="Andrew Collings" userId="0f84cdc6-c606-46cb-9c21-9a360095f536" providerId="ADAL" clId="{590B3608-A381-4EC8-B385-F0C4ECC52D98}" dt="2024-05-31T03:08:03.869" v="338" actId="14861"/>
        <pc:sldMkLst>
          <pc:docMk/>
          <pc:sldMk cId="936304141" sldId="2145705257"/>
        </pc:sldMkLst>
        <pc:picChg chg="add mod modCrop">
          <ac:chgData name="Andrew Collings" userId="0f84cdc6-c606-46cb-9c21-9a360095f536" providerId="ADAL" clId="{590B3608-A381-4EC8-B385-F0C4ECC52D98}" dt="2024-05-31T03:08:03.869" v="338" actId="14861"/>
          <ac:picMkLst>
            <pc:docMk/>
            <pc:sldMk cId="936304141" sldId="2145705257"/>
            <ac:picMk id="3" creationId="{ACD37FE8-D7D4-459D-6AF4-D65BDBEE595C}"/>
          </ac:picMkLst>
        </pc:picChg>
        <pc:picChg chg="del">
          <ac:chgData name="Andrew Collings" userId="0f84cdc6-c606-46cb-9c21-9a360095f536" providerId="ADAL" clId="{590B3608-A381-4EC8-B385-F0C4ECC52D98}" dt="2024-05-31T03:07:11.615" v="328" actId="478"/>
          <ac:picMkLst>
            <pc:docMk/>
            <pc:sldMk cId="936304141" sldId="2145705257"/>
            <ac:picMk id="6" creationId="{8711C2FA-474A-FF20-9206-BB55CAF8BFF4}"/>
          </ac:picMkLst>
        </pc:picChg>
      </pc:sldChg>
      <pc:sldChg chg="addSp delSp modSp add mod">
        <pc:chgData name="Andrew Collings" userId="0f84cdc6-c606-46cb-9c21-9a360095f536" providerId="ADAL" clId="{590B3608-A381-4EC8-B385-F0C4ECC52D98}" dt="2024-05-31T03:10:01.062" v="350" actId="14861"/>
        <pc:sldMkLst>
          <pc:docMk/>
          <pc:sldMk cId="2482301753" sldId="2145705258"/>
        </pc:sldMkLst>
        <pc:picChg chg="del">
          <ac:chgData name="Andrew Collings" userId="0f84cdc6-c606-46cb-9c21-9a360095f536" providerId="ADAL" clId="{590B3608-A381-4EC8-B385-F0C4ECC52D98}" dt="2024-05-31T03:09:20.359" v="340" actId="478"/>
          <ac:picMkLst>
            <pc:docMk/>
            <pc:sldMk cId="2482301753" sldId="2145705258"/>
            <ac:picMk id="3" creationId="{ACD37FE8-D7D4-459D-6AF4-D65BDBEE595C}"/>
          </ac:picMkLst>
        </pc:picChg>
        <pc:picChg chg="add mod modCrop">
          <ac:chgData name="Andrew Collings" userId="0f84cdc6-c606-46cb-9c21-9a360095f536" providerId="ADAL" clId="{590B3608-A381-4EC8-B385-F0C4ECC52D98}" dt="2024-05-31T03:10:01.062" v="350" actId="14861"/>
          <ac:picMkLst>
            <pc:docMk/>
            <pc:sldMk cId="2482301753" sldId="2145705258"/>
            <ac:picMk id="4" creationId="{23642E27-0E2A-0195-5DEF-E40A345B97CF}"/>
          </ac:picMkLst>
        </pc:picChg>
      </pc:sldChg>
      <pc:sldChg chg="modSp add mod">
        <pc:chgData name="Andrew Collings" userId="0f84cdc6-c606-46cb-9c21-9a360095f536" providerId="ADAL" clId="{590B3608-A381-4EC8-B385-F0C4ECC52D98}" dt="2024-05-31T14:36:55.196" v="1886" actId="113"/>
        <pc:sldMkLst>
          <pc:docMk/>
          <pc:sldMk cId="181536173" sldId="2145705259"/>
        </pc:sldMkLst>
        <pc:spChg chg="mod">
          <ac:chgData name="Andrew Collings" userId="0f84cdc6-c606-46cb-9c21-9a360095f536" providerId="ADAL" clId="{590B3608-A381-4EC8-B385-F0C4ECC52D98}" dt="2024-05-31T14:36:55.196" v="1886" actId="113"/>
          <ac:spMkLst>
            <pc:docMk/>
            <pc:sldMk cId="181536173" sldId="2145705259"/>
            <ac:spMk id="2" creationId="{1D394050-94F4-2470-7C0F-93D39B60D332}"/>
          </ac:spMkLst>
        </pc:spChg>
      </pc:sldChg>
      <pc:sldChg chg="modSp mod">
        <pc:chgData name="Andrew Collings" userId="0f84cdc6-c606-46cb-9c21-9a360095f536" providerId="ADAL" clId="{590B3608-A381-4EC8-B385-F0C4ECC52D98}" dt="2024-05-31T14:36:39.167" v="1883" actId="113"/>
        <pc:sldMkLst>
          <pc:docMk/>
          <pc:sldMk cId="3825831119" sldId="2145705261"/>
        </pc:sldMkLst>
        <pc:spChg chg="mod">
          <ac:chgData name="Andrew Collings" userId="0f84cdc6-c606-46cb-9c21-9a360095f536" providerId="ADAL" clId="{590B3608-A381-4EC8-B385-F0C4ECC52D98}" dt="2024-05-31T14:36:39.167" v="1883" actId="113"/>
          <ac:spMkLst>
            <pc:docMk/>
            <pc:sldMk cId="3825831119" sldId="2145705261"/>
            <ac:spMk id="2" creationId="{1D394050-94F4-2470-7C0F-93D39B60D332}"/>
          </ac:spMkLst>
        </pc:spChg>
        <pc:spChg chg="mod">
          <ac:chgData name="Andrew Collings" userId="0f84cdc6-c606-46cb-9c21-9a360095f536" providerId="ADAL" clId="{590B3608-A381-4EC8-B385-F0C4ECC52D98}" dt="2024-05-31T03:45:44.312" v="1187" actId="20577"/>
          <ac:spMkLst>
            <pc:docMk/>
            <pc:sldMk cId="3825831119" sldId="2145705261"/>
            <ac:spMk id="7" creationId="{A9444CB1-977C-456C-B903-E0FAA88B1385}"/>
          </ac:spMkLst>
        </pc:spChg>
      </pc:sldChg>
      <pc:sldMasterChg chg="delSldLayout">
        <pc:chgData name="Andrew Collings" userId="0f84cdc6-c606-46cb-9c21-9a360095f536" providerId="ADAL" clId="{590B3608-A381-4EC8-B385-F0C4ECC52D98}" dt="2024-05-31T03:42:13.284" v="1130" actId="2696"/>
        <pc:sldMasterMkLst>
          <pc:docMk/>
          <pc:sldMasterMk cId="443281913" sldId="2147483769"/>
        </pc:sldMasterMkLst>
        <pc:sldLayoutChg chg="del">
          <pc:chgData name="Andrew Collings" userId="0f84cdc6-c606-46cb-9c21-9a360095f536" providerId="ADAL" clId="{590B3608-A381-4EC8-B385-F0C4ECC52D98}" dt="2024-05-31T03:42:13.284" v="1130" actId="2696"/>
          <pc:sldLayoutMkLst>
            <pc:docMk/>
            <pc:sldMasterMk cId="443281913" sldId="2147483769"/>
            <pc:sldLayoutMk cId="2116091829" sldId="2147484014"/>
          </pc:sldLayoutMkLst>
        </pc:sldLayoutChg>
      </pc:sldMasterChg>
    </pc:docChg>
  </pc:docChgLst>
  <pc:docChgLst>
    <pc:chgData name="Lucas Young" userId="e5c8e53c-2e87-4dfe-8770-4799e4e3fc84" providerId="ADAL" clId="{908693B8-0376-4168-BFF8-EE3EC070CE0B}"/>
    <pc:docChg chg="undo custSel delSld modSld modSection">
      <pc:chgData name="Lucas Young" userId="e5c8e53c-2e87-4dfe-8770-4799e4e3fc84" providerId="ADAL" clId="{908693B8-0376-4168-BFF8-EE3EC070CE0B}" dt="2024-04-26T03:25:34.623" v="3009" actId="20577"/>
      <pc:docMkLst>
        <pc:docMk/>
      </pc:docMkLst>
      <pc:sldChg chg="delSp modSp del mod">
        <pc:chgData name="Lucas Young" userId="e5c8e53c-2e87-4dfe-8770-4799e4e3fc84" providerId="ADAL" clId="{908693B8-0376-4168-BFF8-EE3EC070CE0B}" dt="2024-04-26T03:19:42.266" v="2842" actId="2696"/>
        <pc:sldMkLst>
          <pc:docMk/>
          <pc:sldMk cId="0" sldId="256"/>
        </pc:sldMkLst>
        <pc:spChg chg="mod">
          <ac:chgData name="Lucas Young" userId="e5c8e53c-2e87-4dfe-8770-4799e4e3fc84" providerId="ADAL" clId="{908693B8-0376-4168-BFF8-EE3EC070CE0B}" dt="2024-04-26T03:14:51.301" v="2490" actId="20577"/>
          <ac:spMkLst>
            <pc:docMk/>
            <pc:sldMk cId="0" sldId="256"/>
            <ac:spMk id="6" creationId="{00000000-0000-0000-0000-000000000000}"/>
          </ac:spMkLst>
        </pc:spChg>
        <pc:grpChg chg="del">
          <ac:chgData name="Lucas Young" userId="e5c8e53c-2e87-4dfe-8770-4799e4e3fc84" providerId="ADAL" clId="{908693B8-0376-4168-BFF8-EE3EC070CE0B}" dt="2024-04-26T03:13:56.102" v="2446" actId="478"/>
          <ac:grpSpMkLst>
            <pc:docMk/>
            <pc:sldMk cId="0" sldId="256"/>
            <ac:grpSpMk id="2" creationId="{00000000-0000-0000-0000-000000000000}"/>
          </ac:grpSpMkLst>
        </pc:grpChg>
      </pc:sldChg>
      <pc:sldChg chg="modSp mod">
        <pc:chgData name="Lucas Young" userId="e5c8e53c-2e87-4dfe-8770-4799e4e3fc84" providerId="ADAL" clId="{908693B8-0376-4168-BFF8-EE3EC070CE0B}" dt="2024-04-26T02:33:56.961" v="1" actId="20577"/>
        <pc:sldMkLst>
          <pc:docMk/>
          <pc:sldMk cId="897020560" sldId="1914"/>
        </pc:sldMkLst>
        <pc:spChg chg="mod">
          <ac:chgData name="Lucas Young" userId="e5c8e53c-2e87-4dfe-8770-4799e4e3fc84" providerId="ADAL" clId="{908693B8-0376-4168-BFF8-EE3EC070CE0B}" dt="2024-04-26T02:33:56.961" v="1" actId="20577"/>
          <ac:spMkLst>
            <pc:docMk/>
            <pc:sldMk cId="897020560" sldId="1914"/>
            <ac:spMk id="4" creationId="{B8FB94D8-EDEF-4486-A0C9-F494E70B2B9B}"/>
          </ac:spMkLst>
        </pc:spChg>
      </pc:sldChg>
      <pc:sldChg chg="modSp mod">
        <pc:chgData name="Lucas Young" userId="e5c8e53c-2e87-4dfe-8770-4799e4e3fc84" providerId="ADAL" clId="{908693B8-0376-4168-BFF8-EE3EC070CE0B}" dt="2024-04-26T02:48:55.501" v="854" actId="6549"/>
        <pc:sldMkLst>
          <pc:docMk/>
          <pc:sldMk cId="3006853043" sldId="2183"/>
        </pc:sldMkLst>
        <pc:spChg chg="mod">
          <ac:chgData name="Lucas Young" userId="e5c8e53c-2e87-4dfe-8770-4799e4e3fc84" providerId="ADAL" clId="{908693B8-0376-4168-BFF8-EE3EC070CE0B}" dt="2024-04-26T02:48:55.501" v="854" actId="6549"/>
          <ac:spMkLst>
            <pc:docMk/>
            <pc:sldMk cId="3006853043" sldId="2183"/>
            <ac:spMk id="7" creationId="{A9444CB1-977C-456C-B903-E0FAA88B1385}"/>
          </ac:spMkLst>
        </pc:spChg>
      </pc:sldChg>
      <pc:sldChg chg="modSp mod">
        <pc:chgData name="Lucas Young" userId="e5c8e53c-2e87-4dfe-8770-4799e4e3fc84" providerId="ADAL" clId="{908693B8-0376-4168-BFF8-EE3EC070CE0B}" dt="2024-04-26T02:34:01.853" v="3" actId="20577"/>
        <pc:sldMkLst>
          <pc:docMk/>
          <pc:sldMk cId="649967342" sldId="2145705165"/>
        </pc:sldMkLst>
        <pc:spChg chg="mod">
          <ac:chgData name="Lucas Young" userId="e5c8e53c-2e87-4dfe-8770-4799e4e3fc84" providerId="ADAL" clId="{908693B8-0376-4168-BFF8-EE3EC070CE0B}" dt="2024-04-26T02:34:01.853" v="3" actId="20577"/>
          <ac:spMkLst>
            <pc:docMk/>
            <pc:sldMk cId="649967342" sldId="2145705165"/>
            <ac:spMk id="7" creationId="{A9444CB1-977C-456C-B903-E0FAA88B1385}"/>
          </ac:spMkLst>
        </pc:spChg>
      </pc:sldChg>
      <pc:sldChg chg="modSp mod">
        <pc:chgData name="Lucas Young" userId="e5c8e53c-2e87-4dfe-8770-4799e4e3fc84" providerId="ADAL" clId="{908693B8-0376-4168-BFF8-EE3EC070CE0B}" dt="2024-04-26T03:10:58.046" v="2171" actId="20577"/>
        <pc:sldMkLst>
          <pc:docMk/>
          <pc:sldMk cId="952414789" sldId="2145705206"/>
        </pc:sldMkLst>
        <pc:spChg chg="mod">
          <ac:chgData name="Lucas Young" userId="e5c8e53c-2e87-4dfe-8770-4799e4e3fc84" providerId="ADAL" clId="{908693B8-0376-4168-BFF8-EE3EC070CE0B}" dt="2024-04-26T03:10:58.046" v="2171" actId="20577"/>
          <ac:spMkLst>
            <pc:docMk/>
            <pc:sldMk cId="952414789" sldId="2145705206"/>
            <ac:spMk id="2" creationId="{1D394050-94F4-2470-7C0F-93D39B60D332}"/>
          </ac:spMkLst>
        </pc:spChg>
      </pc:sldChg>
      <pc:sldChg chg="modSp mod">
        <pc:chgData name="Lucas Young" userId="e5c8e53c-2e87-4dfe-8770-4799e4e3fc84" providerId="ADAL" clId="{908693B8-0376-4168-BFF8-EE3EC070CE0B}" dt="2024-04-26T02:50:00.684" v="867" actId="6549"/>
        <pc:sldMkLst>
          <pc:docMk/>
          <pc:sldMk cId="525321126" sldId="2145705239"/>
        </pc:sldMkLst>
        <pc:spChg chg="mod">
          <ac:chgData name="Lucas Young" userId="e5c8e53c-2e87-4dfe-8770-4799e4e3fc84" providerId="ADAL" clId="{908693B8-0376-4168-BFF8-EE3EC070CE0B}" dt="2024-04-26T02:50:00.684" v="867" actId="6549"/>
          <ac:spMkLst>
            <pc:docMk/>
            <pc:sldMk cId="525321126" sldId="2145705239"/>
            <ac:spMk id="7" creationId="{A9444CB1-977C-456C-B903-E0FAA88B1385}"/>
          </ac:spMkLst>
        </pc:spChg>
      </pc:sldChg>
      <pc:sldChg chg="modSp mod">
        <pc:chgData name="Lucas Young" userId="e5c8e53c-2e87-4dfe-8770-4799e4e3fc84" providerId="ADAL" clId="{908693B8-0376-4168-BFF8-EE3EC070CE0B}" dt="2024-04-26T02:48:30.955" v="841" actId="313"/>
        <pc:sldMkLst>
          <pc:docMk/>
          <pc:sldMk cId="2457775113" sldId="2145705241"/>
        </pc:sldMkLst>
        <pc:spChg chg="mod">
          <ac:chgData name="Lucas Young" userId="e5c8e53c-2e87-4dfe-8770-4799e4e3fc84" providerId="ADAL" clId="{908693B8-0376-4168-BFF8-EE3EC070CE0B}" dt="2024-04-26T02:48:30.955" v="841" actId="313"/>
          <ac:spMkLst>
            <pc:docMk/>
            <pc:sldMk cId="2457775113" sldId="2145705241"/>
            <ac:spMk id="2" creationId="{1D394050-94F4-2470-7C0F-93D39B60D332}"/>
          </ac:spMkLst>
        </pc:spChg>
      </pc:sldChg>
      <pc:sldChg chg="modSp mod">
        <pc:chgData name="Lucas Young" userId="e5c8e53c-2e87-4dfe-8770-4799e4e3fc84" providerId="ADAL" clId="{908693B8-0376-4168-BFF8-EE3EC070CE0B}" dt="2024-04-26T03:03:50.014" v="1633" actId="20577"/>
        <pc:sldMkLst>
          <pc:docMk/>
          <pc:sldMk cId="545117541" sldId="2145705242"/>
        </pc:sldMkLst>
        <pc:spChg chg="mod">
          <ac:chgData name="Lucas Young" userId="e5c8e53c-2e87-4dfe-8770-4799e4e3fc84" providerId="ADAL" clId="{908693B8-0376-4168-BFF8-EE3EC070CE0B}" dt="2024-04-26T03:03:50.014" v="1633" actId="20577"/>
          <ac:spMkLst>
            <pc:docMk/>
            <pc:sldMk cId="545117541" sldId="2145705242"/>
            <ac:spMk id="2" creationId="{1D394050-94F4-2470-7C0F-93D39B60D332}"/>
          </ac:spMkLst>
        </pc:spChg>
      </pc:sldChg>
      <pc:sldChg chg="modSp mod">
        <pc:chgData name="Lucas Young" userId="e5c8e53c-2e87-4dfe-8770-4799e4e3fc84" providerId="ADAL" clId="{908693B8-0376-4168-BFF8-EE3EC070CE0B}" dt="2024-04-26T03:10:06.487" v="2169" actId="20577"/>
        <pc:sldMkLst>
          <pc:docMk/>
          <pc:sldMk cId="4187080998" sldId="2145705243"/>
        </pc:sldMkLst>
        <pc:spChg chg="mod">
          <ac:chgData name="Lucas Young" userId="e5c8e53c-2e87-4dfe-8770-4799e4e3fc84" providerId="ADAL" clId="{908693B8-0376-4168-BFF8-EE3EC070CE0B}" dt="2024-04-26T03:10:06.487" v="2169" actId="20577"/>
          <ac:spMkLst>
            <pc:docMk/>
            <pc:sldMk cId="4187080998" sldId="2145705243"/>
            <ac:spMk id="2" creationId="{1D394050-94F4-2470-7C0F-93D39B60D332}"/>
          </ac:spMkLst>
        </pc:spChg>
        <pc:spChg chg="mod">
          <ac:chgData name="Lucas Young" userId="e5c8e53c-2e87-4dfe-8770-4799e4e3fc84" providerId="ADAL" clId="{908693B8-0376-4168-BFF8-EE3EC070CE0B}" dt="2024-04-26T02:52:04.699" v="920" actId="6549"/>
          <ac:spMkLst>
            <pc:docMk/>
            <pc:sldMk cId="4187080998" sldId="2145705243"/>
            <ac:spMk id="7" creationId="{A9444CB1-977C-456C-B903-E0FAA88B1385}"/>
          </ac:spMkLst>
        </pc:spChg>
      </pc:sldChg>
      <pc:sldChg chg="modSp mod">
        <pc:chgData name="Lucas Young" userId="e5c8e53c-2e87-4dfe-8770-4799e4e3fc84" providerId="ADAL" clId="{908693B8-0376-4168-BFF8-EE3EC070CE0B}" dt="2024-04-26T03:22:25.304" v="3004" actId="20577"/>
        <pc:sldMkLst>
          <pc:docMk/>
          <pc:sldMk cId="679471551" sldId="2145705244"/>
        </pc:sldMkLst>
        <pc:spChg chg="mod">
          <ac:chgData name="Lucas Young" userId="e5c8e53c-2e87-4dfe-8770-4799e4e3fc84" providerId="ADAL" clId="{908693B8-0376-4168-BFF8-EE3EC070CE0B}" dt="2024-04-26T03:22:25.304" v="3004" actId="20577"/>
          <ac:spMkLst>
            <pc:docMk/>
            <pc:sldMk cId="679471551" sldId="2145705244"/>
            <ac:spMk id="2" creationId="{1D394050-94F4-2470-7C0F-93D39B60D332}"/>
          </ac:spMkLst>
        </pc:spChg>
      </pc:sldChg>
      <pc:sldChg chg="modSp mod">
        <pc:chgData name="Lucas Young" userId="e5c8e53c-2e87-4dfe-8770-4799e4e3fc84" providerId="ADAL" clId="{908693B8-0376-4168-BFF8-EE3EC070CE0B}" dt="2024-04-26T03:23:07.788" v="3005" actId="20577"/>
        <pc:sldMkLst>
          <pc:docMk/>
          <pc:sldMk cId="892401882" sldId="2145705245"/>
        </pc:sldMkLst>
        <pc:spChg chg="mod">
          <ac:chgData name="Lucas Young" userId="e5c8e53c-2e87-4dfe-8770-4799e4e3fc84" providerId="ADAL" clId="{908693B8-0376-4168-BFF8-EE3EC070CE0B}" dt="2024-04-26T03:23:07.788" v="3005" actId="20577"/>
          <ac:spMkLst>
            <pc:docMk/>
            <pc:sldMk cId="892401882" sldId="2145705245"/>
            <ac:spMk id="2" creationId="{1D394050-94F4-2470-7C0F-93D39B60D332}"/>
          </ac:spMkLst>
        </pc:spChg>
      </pc:sldChg>
      <pc:sldChg chg="modSp mod">
        <pc:chgData name="Lucas Young" userId="e5c8e53c-2e87-4dfe-8770-4799e4e3fc84" providerId="ADAL" clId="{908693B8-0376-4168-BFF8-EE3EC070CE0B}" dt="2024-04-26T03:23:32.302" v="3007" actId="20577"/>
        <pc:sldMkLst>
          <pc:docMk/>
          <pc:sldMk cId="372645148" sldId="2145705246"/>
        </pc:sldMkLst>
        <pc:spChg chg="mod">
          <ac:chgData name="Lucas Young" userId="e5c8e53c-2e87-4dfe-8770-4799e4e3fc84" providerId="ADAL" clId="{908693B8-0376-4168-BFF8-EE3EC070CE0B}" dt="2024-04-26T03:23:32.302" v="3007" actId="20577"/>
          <ac:spMkLst>
            <pc:docMk/>
            <pc:sldMk cId="372645148" sldId="2145705246"/>
            <ac:spMk id="2" creationId="{1D394050-94F4-2470-7C0F-93D39B60D332}"/>
          </ac:spMkLst>
        </pc:spChg>
      </pc:sldChg>
      <pc:sldChg chg="modSp mod">
        <pc:chgData name="Lucas Young" userId="e5c8e53c-2e87-4dfe-8770-4799e4e3fc84" providerId="ADAL" clId="{908693B8-0376-4168-BFF8-EE3EC070CE0B}" dt="2024-04-26T03:25:34.623" v="3009" actId="20577"/>
        <pc:sldMkLst>
          <pc:docMk/>
          <pc:sldMk cId="3999890475" sldId="2145705250"/>
        </pc:sldMkLst>
        <pc:spChg chg="mod">
          <ac:chgData name="Lucas Young" userId="e5c8e53c-2e87-4dfe-8770-4799e4e3fc84" providerId="ADAL" clId="{908693B8-0376-4168-BFF8-EE3EC070CE0B}" dt="2024-04-26T03:25:34.623" v="3009" actId="20577"/>
          <ac:spMkLst>
            <pc:docMk/>
            <pc:sldMk cId="3999890475" sldId="2145705250"/>
            <ac:spMk id="7" creationId="{A9444CB1-977C-456C-B903-E0FAA88B1385}"/>
          </ac:spMkLst>
        </pc:spChg>
      </pc:sldChg>
    </pc:docChg>
  </pc:docChgLst>
  <pc:docChgLst>
    <pc:chgData name="Lucas Young" userId="e5c8e53c-2e87-4dfe-8770-4799e4e3fc84" providerId="ADAL" clId="{276C3925-D0D7-4CD5-901F-85A3644080DC}"/>
    <pc:docChg chg="undo custSel modSld">
      <pc:chgData name="Lucas Young" userId="e5c8e53c-2e87-4dfe-8770-4799e4e3fc84" providerId="ADAL" clId="{276C3925-D0D7-4CD5-901F-85A3644080DC}" dt="2024-08-19T17:03:00.594" v="84" actId="6549"/>
      <pc:docMkLst>
        <pc:docMk/>
      </pc:docMkLst>
      <pc:sldChg chg="modSp mod">
        <pc:chgData name="Lucas Young" userId="e5c8e53c-2e87-4dfe-8770-4799e4e3fc84" providerId="ADAL" clId="{276C3925-D0D7-4CD5-901F-85A3644080DC}" dt="2024-08-19T16:45:17.928" v="51" actId="6549"/>
        <pc:sldMkLst>
          <pc:docMk/>
          <pc:sldMk cId="540281534" sldId="2145705263"/>
        </pc:sldMkLst>
        <pc:spChg chg="mod">
          <ac:chgData name="Lucas Young" userId="e5c8e53c-2e87-4dfe-8770-4799e4e3fc84" providerId="ADAL" clId="{276C3925-D0D7-4CD5-901F-85A3644080DC}" dt="2024-08-19T16:45:17.928" v="51" actId="6549"/>
          <ac:spMkLst>
            <pc:docMk/>
            <pc:sldMk cId="540281534" sldId="2145705263"/>
            <ac:spMk id="2" creationId="{1D394050-94F4-2470-7C0F-93D39B60D332}"/>
          </ac:spMkLst>
        </pc:spChg>
      </pc:sldChg>
      <pc:sldChg chg="modSp mod">
        <pc:chgData name="Lucas Young" userId="e5c8e53c-2e87-4dfe-8770-4799e4e3fc84" providerId="ADAL" clId="{276C3925-D0D7-4CD5-901F-85A3644080DC}" dt="2024-08-19T17:03:00.594" v="84" actId="6549"/>
        <pc:sldMkLst>
          <pc:docMk/>
          <pc:sldMk cId="3273750113" sldId="2145705272"/>
        </pc:sldMkLst>
        <pc:spChg chg="mod">
          <ac:chgData name="Lucas Young" userId="e5c8e53c-2e87-4dfe-8770-4799e4e3fc84" providerId="ADAL" clId="{276C3925-D0D7-4CD5-901F-85A3644080DC}" dt="2024-08-19T17:03:00.594" v="84" actId="6549"/>
          <ac:spMkLst>
            <pc:docMk/>
            <pc:sldMk cId="3273750113" sldId="2145705272"/>
            <ac:spMk id="2" creationId="{1D394050-94F4-2470-7C0F-93D39B60D332}"/>
          </ac:spMkLst>
        </pc:spChg>
      </pc:sldChg>
    </pc:docChg>
  </pc:docChgLst>
  <pc:docChgLst>
    <pc:chgData name="Lucas Young" userId="e5c8e53c-2e87-4dfe-8770-4799e4e3fc84" providerId="ADAL" clId="{FB6064A0-5B23-48AE-AD4E-ABB4E59FCA94}"/>
    <pc:docChg chg="custSel addSld delSld modSld modSection">
      <pc:chgData name="Lucas Young" userId="e5c8e53c-2e87-4dfe-8770-4799e4e3fc84" providerId="ADAL" clId="{FB6064A0-5B23-48AE-AD4E-ABB4E59FCA94}" dt="2024-05-31T14:03:18.500" v="133" actId="1037"/>
      <pc:docMkLst>
        <pc:docMk/>
      </pc:docMkLst>
      <pc:sldChg chg="addSp delSp modSp mod modClrScheme chgLayout">
        <pc:chgData name="Lucas Young" userId="e5c8e53c-2e87-4dfe-8770-4799e4e3fc84" providerId="ADAL" clId="{FB6064A0-5B23-48AE-AD4E-ABB4E59FCA94}" dt="2024-05-31T14:03:18.500" v="133" actId="1037"/>
        <pc:sldMkLst>
          <pc:docMk/>
          <pc:sldMk cId="897020560" sldId="1914"/>
        </pc:sldMkLst>
        <pc:spChg chg="mod ord">
          <ac:chgData name="Lucas Young" userId="e5c8e53c-2e87-4dfe-8770-4799e4e3fc84" providerId="ADAL" clId="{FB6064A0-5B23-48AE-AD4E-ABB4E59FCA94}" dt="2024-05-31T14:03:15.307" v="125" actId="1037"/>
          <ac:spMkLst>
            <pc:docMk/>
            <pc:sldMk cId="897020560" sldId="1914"/>
            <ac:spMk id="2" creationId="{1FC603BE-9E80-4DFD-AE77-BB7937049706}"/>
          </ac:spMkLst>
        </pc:spChg>
        <pc:spChg chg="add del mod ord">
          <ac:chgData name="Lucas Young" userId="e5c8e53c-2e87-4dfe-8770-4799e4e3fc84" providerId="ADAL" clId="{FB6064A0-5B23-48AE-AD4E-ABB4E59FCA94}" dt="2024-05-31T13:46:11.670" v="7" actId="700"/>
          <ac:spMkLst>
            <pc:docMk/>
            <pc:sldMk cId="897020560" sldId="1914"/>
            <ac:spMk id="3" creationId="{4F02F852-A407-6F58-9954-3649616F0C88}"/>
          </ac:spMkLst>
        </pc:spChg>
        <pc:spChg chg="mod ord">
          <ac:chgData name="Lucas Young" userId="e5c8e53c-2e87-4dfe-8770-4799e4e3fc84" providerId="ADAL" clId="{FB6064A0-5B23-48AE-AD4E-ABB4E59FCA94}" dt="2024-05-31T14:03:18.500" v="133" actId="1037"/>
          <ac:spMkLst>
            <pc:docMk/>
            <pc:sldMk cId="897020560" sldId="1914"/>
            <ac:spMk id="4" creationId="{B8FB94D8-EDEF-4486-A0C9-F494E70B2B9B}"/>
          </ac:spMkLst>
        </pc:spChg>
        <pc:spChg chg="add del mod ord">
          <ac:chgData name="Lucas Young" userId="e5c8e53c-2e87-4dfe-8770-4799e4e3fc84" providerId="ADAL" clId="{FB6064A0-5B23-48AE-AD4E-ABB4E59FCA94}" dt="2024-05-31T13:46:15.540" v="8" actId="478"/>
          <ac:spMkLst>
            <pc:docMk/>
            <pc:sldMk cId="897020560" sldId="1914"/>
            <ac:spMk id="5" creationId="{D14125B9-9980-D86A-B2D1-7E2A143ADBF6}"/>
          </ac:spMkLst>
        </pc:spChg>
        <pc:spChg chg="add del mod ord">
          <ac:chgData name="Lucas Young" userId="e5c8e53c-2e87-4dfe-8770-4799e4e3fc84" providerId="ADAL" clId="{FB6064A0-5B23-48AE-AD4E-ABB4E59FCA94}" dt="2024-05-31T13:48:04.656" v="17" actId="478"/>
          <ac:spMkLst>
            <pc:docMk/>
            <pc:sldMk cId="897020560" sldId="1914"/>
            <ac:spMk id="6" creationId="{7D942F13-4C0F-3830-A70C-3729EBEBA545}"/>
          </ac:spMkLst>
        </pc:spChg>
        <pc:picChg chg="add mod">
          <ac:chgData name="Lucas Young" userId="e5c8e53c-2e87-4dfe-8770-4799e4e3fc84" providerId="ADAL" clId="{FB6064A0-5B23-48AE-AD4E-ABB4E59FCA94}" dt="2024-05-31T14:02:55.717" v="111" actId="1076"/>
          <ac:picMkLst>
            <pc:docMk/>
            <pc:sldMk cId="897020560" sldId="1914"/>
            <ac:picMk id="8" creationId="{2E3ECBC5-7579-6C13-DCE3-65585D778BE5}"/>
          </ac:picMkLst>
        </pc:picChg>
      </pc:sldChg>
      <pc:sldChg chg="addSp modSp">
        <pc:chgData name="Lucas Young" userId="e5c8e53c-2e87-4dfe-8770-4799e4e3fc84" providerId="ADAL" clId="{FB6064A0-5B23-48AE-AD4E-ABB4E59FCA94}" dt="2024-05-31T13:52:26.909" v="42"/>
        <pc:sldMkLst>
          <pc:docMk/>
          <pc:sldMk cId="3006853043" sldId="2183"/>
        </pc:sldMkLst>
        <pc:picChg chg="add mod">
          <ac:chgData name="Lucas Young" userId="e5c8e53c-2e87-4dfe-8770-4799e4e3fc84" providerId="ADAL" clId="{FB6064A0-5B23-48AE-AD4E-ABB4E59FCA94}" dt="2024-05-31T13:52:26.909" v="42"/>
          <ac:picMkLst>
            <pc:docMk/>
            <pc:sldMk cId="3006853043" sldId="2183"/>
            <ac:picMk id="3" creationId="{D4E3E28E-0A75-E358-A7C0-D8625615FEEB}"/>
          </ac:picMkLst>
        </pc:picChg>
      </pc:sldChg>
      <pc:sldChg chg="addSp modSp mod">
        <pc:chgData name="Lucas Young" userId="e5c8e53c-2e87-4dfe-8770-4799e4e3fc84" providerId="ADAL" clId="{FB6064A0-5B23-48AE-AD4E-ABB4E59FCA94}" dt="2024-05-31T13:49:34.762" v="26" actId="14100"/>
        <pc:sldMkLst>
          <pc:docMk/>
          <pc:sldMk cId="649967342" sldId="2145705165"/>
        </pc:sldMkLst>
        <pc:picChg chg="add mod">
          <ac:chgData name="Lucas Young" userId="e5c8e53c-2e87-4dfe-8770-4799e4e3fc84" providerId="ADAL" clId="{FB6064A0-5B23-48AE-AD4E-ABB4E59FCA94}" dt="2024-05-31T13:49:34.762" v="26" actId="14100"/>
          <ac:picMkLst>
            <pc:docMk/>
            <pc:sldMk cId="649967342" sldId="2145705165"/>
            <ac:picMk id="3" creationId="{766CCF09-B8D2-8465-E9DF-3918893200F0}"/>
          </ac:picMkLst>
        </pc:picChg>
      </pc:sldChg>
      <pc:sldChg chg="addSp modSp">
        <pc:chgData name="Lucas Young" userId="e5c8e53c-2e87-4dfe-8770-4799e4e3fc84" providerId="ADAL" clId="{FB6064A0-5B23-48AE-AD4E-ABB4E59FCA94}" dt="2024-05-31T13:51:55.802" v="29"/>
        <pc:sldMkLst>
          <pc:docMk/>
          <pc:sldMk cId="1690979732" sldId="2145705240"/>
        </pc:sldMkLst>
        <pc:picChg chg="add mod">
          <ac:chgData name="Lucas Young" userId="e5c8e53c-2e87-4dfe-8770-4799e4e3fc84" providerId="ADAL" clId="{FB6064A0-5B23-48AE-AD4E-ABB4E59FCA94}" dt="2024-05-31T13:51:55.802" v="29"/>
          <ac:picMkLst>
            <pc:docMk/>
            <pc:sldMk cId="1690979732" sldId="2145705240"/>
            <ac:picMk id="2" creationId="{3EE79DBF-0BD1-5203-155A-4171D0561839}"/>
          </ac:picMkLst>
        </pc:picChg>
      </pc:sldChg>
      <pc:sldChg chg="addSp modSp mod">
        <pc:chgData name="Lucas Young" userId="e5c8e53c-2e87-4dfe-8770-4799e4e3fc84" providerId="ADAL" clId="{FB6064A0-5B23-48AE-AD4E-ABB4E59FCA94}" dt="2024-05-31T14:01:19.413" v="108" actId="1076"/>
        <pc:sldMkLst>
          <pc:docMk/>
          <pc:sldMk cId="2457775113" sldId="2145705241"/>
        </pc:sldMkLst>
        <pc:spChg chg="mod">
          <ac:chgData name="Lucas Young" userId="e5c8e53c-2e87-4dfe-8770-4799e4e3fc84" providerId="ADAL" clId="{FB6064A0-5B23-48AE-AD4E-ABB4E59FCA94}" dt="2024-05-31T14:01:19.413" v="108" actId="1076"/>
          <ac:spMkLst>
            <pc:docMk/>
            <pc:sldMk cId="2457775113" sldId="2145705241"/>
            <ac:spMk id="2" creationId="{1D394050-94F4-2470-7C0F-93D39B60D332}"/>
          </ac:spMkLst>
        </pc:spChg>
        <pc:picChg chg="add mod">
          <ac:chgData name="Lucas Young" userId="e5c8e53c-2e87-4dfe-8770-4799e4e3fc84" providerId="ADAL" clId="{FB6064A0-5B23-48AE-AD4E-ABB4E59FCA94}" dt="2024-05-31T13:52:24.163" v="41"/>
          <ac:picMkLst>
            <pc:docMk/>
            <pc:sldMk cId="2457775113" sldId="2145705241"/>
            <ac:picMk id="3" creationId="{5615DE6B-F617-27EF-D6D5-F9F55984ABAA}"/>
          </ac:picMkLst>
        </pc:picChg>
      </pc:sldChg>
      <pc:sldChg chg="addSp modSp">
        <pc:chgData name="Lucas Young" userId="e5c8e53c-2e87-4dfe-8770-4799e4e3fc84" providerId="ADAL" clId="{FB6064A0-5B23-48AE-AD4E-ABB4E59FCA94}" dt="2024-05-31T13:52:20.189" v="39"/>
        <pc:sldMkLst>
          <pc:docMk/>
          <pc:sldMk cId="372645148" sldId="2145705246"/>
        </pc:sldMkLst>
        <pc:picChg chg="add mod">
          <ac:chgData name="Lucas Young" userId="e5c8e53c-2e87-4dfe-8770-4799e4e3fc84" providerId="ADAL" clId="{FB6064A0-5B23-48AE-AD4E-ABB4E59FCA94}" dt="2024-05-31T13:52:20.189" v="39"/>
          <ac:picMkLst>
            <pc:docMk/>
            <pc:sldMk cId="372645148" sldId="2145705246"/>
            <ac:picMk id="3" creationId="{2FB12B26-12B0-1468-B38C-E1CD4ACA49B2}"/>
          </ac:picMkLst>
        </pc:picChg>
      </pc:sldChg>
      <pc:sldChg chg="addSp modSp mod">
        <pc:chgData name="Lucas Young" userId="e5c8e53c-2e87-4dfe-8770-4799e4e3fc84" providerId="ADAL" clId="{FB6064A0-5B23-48AE-AD4E-ABB4E59FCA94}" dt="2024-05-31T14:01:11.285" v="107" actId="6549"/>
        <pc:sldMkLst>
          <pc:docMk/>
          <pc:sldMk cId="3287505350" sldId="2145705247"/>
        </pc:sldMkLst>
        <pc:spChg chg="mod">
          <ac:chgData name="Lucas Young" userId="e5c8e53c-2e87-4dfe-8770-4799e4e3fc84" providerId="ADAL" clId="{FB6064A0-5B23-48AE-AD4E-ABB4E59FCA94}" dt="2024-05-31T14:01:11.285" v="107" actId="6549"/>
          <ac:spMkLst>
            <pc:docMk/>
            <pc:sldMk cId="3287505350" sldId="2145705247"/>
            <ac:spMk id="2" creationId="{1D394050-94F4-2470-7C0F-93D39B60D332}"/>
          </ac:spMkLst>
        </pc:spChg>
        <pc:picChg chg="add mod">
          <ac:chgData name="Lucas Young" userId="e5c8e53c-2e87-4dfe-8770-4799e4e3fc84" providerId="ADAL" clId="{FB6064A0-5B23-48AE-AD4E-ABB4E59FCA94}" dt="2024-05-31T13:52:22.159" v="40"/>
          <ac:picMkLst>
            <pc:docMk/>
            <pc:sldMk cId="3287505350" sldId="2145705247"/>
            <ac:picMk id="3" creationId="{43537A5B-1A02-C40E-287D-1983DC12010B}"/>
          </ac:picMkLst>
        </pc:picChg>
      </pc:sldChg>
      <pc:sldChg chg="addSp modSp">
        <pc:chgData name="Lucas Young" userId="e5c8e53c-2e87-4dfe-8770-4799e4e3fc84" providerId="ADAL" clId="{FB6064A0-5B23-48AE-AD4E-ABB4E59FCA94}" dt="2024-05-31T13:51:58.792" v="30"/>
        <pc:sldMkLst>
          <pc:docMk/>
          <pc:sldMk cId="69841370" sldId="2145705251"/>
        </pc:sldMkLst>
        <pc:picChg chg="add mod">
          <ac:chgData name="Lucas Young" userId="e5c8e53c-2e87-4dfe-8770-4799e4e3fc84" providerId="ADAL" clId="{FB6064A0-5B23-48AE-AD4E-ABB4E59FCA94}" dt="2024-05-31T13:51:58.792" v="30"/>
          <ac:picMkLst>
            <pc:docMk/>
            <pc:sldMk cId="69841370" sldId="2145705251"/>
            <ac:picMk id="2" creationId="{7F27032F-9B49-F5B8-7661-6530193EF387}"/>
          </ac:picMkLst>
        </pc:picChg>
      </pc:sldChg>
      <pc:sldChg chg="addSp modSp">
        <pc:chgData name="Lucas Young" userId="e5c8e53c-2e87-4dfe-8770-4799e4e3fc84" providerId="ADAL" clId="{FB6064A0-5B23-48AE-AD4E-ABB4E59FCA94}" dt="2024-05-31T13:52:14.444" v="36"/>
        <pc:sldMkLst>
          <pc:docMk/>
          <pc:sldMk cId="3670584493" sldId="2145705252"/>
        </pc:sldMkLst>
        <pc:picChg chg="add mod">
          <ac:chgData name="Lucas Young" userId="e5c8e53c-2e87-4dfe-8770-4799e4e3fc84" providerId="ADAL" clId="{FB6064A0-5B23-48AE-AD4E-ABB4E59FCA94}" dt="2024-05-31T13:52:14.444" v="36"/>
          <ac:picMkLst>
            <pc:docMk/>
            <pc:sldMk cId="3670584493" sldId="2145705252"/>
            <ac:picMk id="2" creationId="{048D8DA7-B20D-B277-C3F0-C59BF40DA537}"/>
          </ac:picMkLst>
        </pc:picChg>
      </pc:sldChg>
      <pc:sldChg chg="addSp modSp">
        <pc:chgData name="Lucas Young" userId="e5c8e53c-2e87-4dfe-8770-4799e4e3fc84" providerId="ADAL" clId="{FB6064A0-5B23-48AE-AD4E-ABB4E59FCA94}" dt="2024-05-31T13:52:16.077" v="37"/>
        <pc:sldMkLst>
          <pc:docMk/>
          <pc:sldMk cId="706183477" sldId="2145705253"/>
        </pc:sldMkLst>
        <pc:picChg chg="add mod">
          <ac:chgData name="Lucas Young" userId="e5c8e53c-2e87-4dfe-8770-4799e4e3fc84" providerId="ADAL" clId="{FB6064A0-5B23-48AE-AD4E-ABB4E59FCA94}" dt="2024-05-31T13:52:16.077" v="37"/>
          <ac:picMkLst>
            <pc:docMk/>
            <pc:sldMk cId="706183477" sldId="2145705253"/>
            <ac:picMk id="2" creationId="{0D2815ED-C926-376B-D522-BF02CAE7DC98}"/>
          </ac:picMkLst>
        </pc:picChg>
      </pc:sldChg>
      <pc:sldChg chg="addSp modSp mod">
        <pc:chgData name="Lucas Young" userId="e5c8e53c-2e87-4dfe-8770-4799e4e3fc84" providerId="ADAL" clId="{FB6064A0-5B23-48AE-AD4E-ABB4E59FCA94}" dt="2024-05-31T13:53:06.878" v="52" actId="1036"/>
        <pc:sldMkLst>
          <pc:docMk/>
          <pc:sldMk cId="989279610" sldId="2145705254"/>
        </pc:sldMkLst>
        <pc:picChg chg="add mod">
          <ac:chgData name="Lucas Young" userId="e5c8e53c-2e87-4dfe-8770-4799e4e3fc84" providerId="ADAL" clId="{FB6064A0-5B23-48AE-AD4E-ABB4E59FCA94}" dt="2024-05-31T13:52:03.151" v="31"/>
          <ac:picMkLst>
            <pc:docMk/>
            <pc:sldMk cId="989279610" sldId="2145705254"/>
            <ac:picMk id="2" creationId="{C0C37EB0-B7EE-3EDA-FAE2-60C491584E36}"/>
          </ac:picMkLst>
        </pc:picChg>
        <pc:picChg chg="mod">
          <ac:chgData name="Lucas Young" userId="e5c8e53c-2e87-4dfe-8770-4799e4e3fc84" providerId="ADAL" clId="{FB6064A0-5B23-48AE-AD4E-ABB4E59FCA94}" dt="2024-05-31T13:53:06.878" v="52" actId="1036"/>
          <ac:picMkLst>
            <pc:docMk/>
            <pc:sldMk cId="989279610" sldId="2145705254"/>
            <ac:picMk id="4" creationId="{B38535B8-DE9F-E476-5AB3-2E301414D50A}"/>
          </ac:picMkLst>
        </pc:picChg>
      </pc:sldChg>
      <pc:sldChg chg="addSp modSp">
        <pc:chgData name="Lucas Young" userId="e5c8e53c-2e87-4dfe-8770-4799e4e3fc84" providerId="ADAL" clId="{FB6064A0-5B23-48AE-AD4E-ABB4E59FCA94}" dt="2024-05-31T13:52:05.945" v="32"/>
        <pc:sldMkLst>
          <pc:docMk/>
          <pc:sldMk cId="2561149068" sldId="2145705255"/>
        </pc:sldMkLst>
        <pc:picChg chg="add mod">
          <ac:chgData name="Lucas Young" userId="e5c8e53c-2e87-4dfe-8770-4799e4e3fc84" providerId="ADAL" clId="{FB6064A0-5B23-48AE-AD4E-ABB4E59FCA94}" dt="2024-05-31T13:52:05.945" v="32"/>
          <ac:picMkLst>
            <pc:docMk/>
            <pc:sldMk cId="2561149068" sldId="2145705255"/>
            <ac:picMk id="2" creationId="{8B8A953B-CA60-0278-FC0A-FD370EA5A3C4}"/>
          </ac:picMkLst>
        </pc:picChg>
      </pc:sldChg>
      <pc:sldChg chg="addSp modSp">
        <pc:chgData name="Lucas Young" userId="e5c8e53c-2e87-4dfe-8770-4799e4e3fc84" providerId="ADAL" clId="{FB6064A0-5B23-48AE-AD4E-ABB4E59FCA94}" dt="2024-05-31T13:52:08.815" v="33"/>
        <pc:sldMkLst>
          <pc:docMk/>
          <pc:sldMk cId="2355573949" sldId="2145705256"/>
        </pc:sldMkLst>
        <pc:picChg chg="add mod">
          <ac:chgData name="Lucas Young" userId="e5c8e53c-2e87-4dfe-8770-4799e4e3fc84" providerId="ADAL" clId="{FB6064A0-5B23-48AE-AD4E-ABB4E59FCA94}" dt="2024-05-31T13:52:08.815" v="33"/>
          <ac:picMkLst>
            <pc:docMk/>
            <pc:sldMk cId="2355573949" sldId="2145705256"/>
            <ac:picMk id="2" creationId="{E42E7592-4242-550B-C15D-461D2E768DFE}"/>
          </ac:picMkLst>
        </pc:picChg>
      </pc:sldChg>
      <pc:sldChg chg="addSp modSp">
        <pc:chgData name="Lucas Young" userId="e5c8e53c-2e87-4dfe-8770-4799e4e3fc84" providerId="ADAL" clId="{FB6064A0-5B23-48AE-AD4E-ABB4E59FCA94}" dt="2024-05-31T13:52:10.767" v="34"/>
        <pc:sldMkLst>
          <pc:docMk/>
          <pc:sldMk cId="936304141" sldId="2145705257"/>
        </pc:sldMkLst>
        <pc:picChg chg="add mod">
          <ac:chgData name="Lucas Young" userId="e5c8e53c-2e87-4dfe-8770-4799e4e3fc84" providerId="ADAL" clId="{FB6064A0-5B23-48AE-AD4E-ABB4E59FCA94}" dt="2024-05-31T13:52:10.767" v="34"/>
          <ac:picMkLst>
            <pc:docMk/>
            <pc:sldMk cId="936304141" sldId="2145705257"/>
            <ac:picMk id="2" creationId="{8287510F-435F-1D35-74ED-324DEEF8BEA1}"/>
          </ac:picMkLst>
        </pc:picChg>
      </pc:sldChg>
      <pc:sldChg chg="addSp modSp">
        <pc:chgData name="Lucas Young" userId="e5c8e53c-2e87-4dfe-8770-4799e4e3fc84" providerId="ADAL" clId="{FB6064A0-5B23-48AE-AD4E-ABB4E59FCA94}" dt="2024-05-31T13:52:12.418" v="35"/>
        <pc:sldMkLst>
          <pc:docMk/>
          <pc:sldMk cId="2482301753" sldId="2145705258"/>
        </pc:sldMkLst>
        <pc:picChg chg="add mod">
          <ac:chgData name="Lucas Young" userId="e5c8e53c-2e87-4dfe-8770-4799e4e3fc84" providerId="ADAL" clId="{FB6064A0-5B23-48AE-AD4E-ABB4E59FCA94}" dt="2024-05-31T13:52:12.418" v="35"/>
          <ac:picMkLst>
            <pc:docMk/>
            <pc:sldMk cId="2482301753" sldId="2145705258"/>
            <ac:picMk id="2" creationId="{2AF32A9D-51FB-64D4-F631-A9B85D39675A}"/>
          </ac:picMkLst>
        </pc:picChg>
      </pc:sldChg>
      <pc:sldChg chg="addSp modSp">
        <pc:chgData name="Lucas Young" userId="e5c8e53c-2e87-4dfe-8770-4799e4e3fc84" providerId="ADAL" clId="{FB6064A0-5B23-48AE-AD4E-ABB4E59FCA94}" dt="2024-05-31T13:52:28.715" v="43"/>
        <pc:sldMkLst>
          <pc:docMk/>
          <pc:sldMk cId="181536173" sldId="2145705259"/>
        </pc:sldMkLst>
        <pc:picChg chg="add mod">
          <ac:chgData name="Lucas Young" userId="e5c8e53c-2e87-4dfe-8770-4799e4e3fc84" providerId="ADAL" clId="{FB6064A0-5B23-48AE-AD4E-ABB4E59FCA94}" dt="2024-05-31T13:52:28.715" v="43"/>
          <ac:picMkLst>
            <pc:docMk/>
            <pc:sldMk cId="181536173" sldId="2145705259"/>
            <ac:picMk id="3" creationId="{387AD890-34D3-078E-6DDA-99B166B6F2D9}"/>
          </ac:picMkLst>
        </pc:picChg>
      </pc:sldChg>
      <pc:sldChg chg="addSp modSp">
        <pc:chgData name="Lucas Young" userId="e5c8e53c-2e87-4dfe-8770-4799e4e3fc84" providerId="ADAL" clId="{FB6064A0-5B23-48AE-AD4E-ABB4E59FCA94}" dt="2024-05-31T13:52:30.592" v="44"/>
        <pc:sldMkLst>
          <pc:docMk/>
          <pc:sldMk cId="2937503517" sldId="2145705260"/>
        </pc:sldMkLst>
        <pc:picChg chg="add mod">
          <ac:chgData name="Lucas Young" userId="e5c8e53c-2e87-4dfe-8770-4799e4e3fc84" providerId="ADAL" clId="{FB6064A0-5B23-48AE-AD4E-ABB4E59FCA94}" dt="2024-05-31T13:52:30.592" v="44"/>
          <ac:picMkLst>
            <pc:docMk/>
            <pc:sldMk cId="2937503517" sldId="2145705260"/>
            <ac:picMk id="2" creationId="{64D75D8D-00E4-2331-8697-E1232158D1E1}"/>
          </ac:picMkLst>
        </pc:picChg>
      </pc:sldChg>
      <pc:sldChg chg="addSp modSp mod">
        <pc:chgData name="Lucas Young" userId="e5c8e53c-2e87-4dfe-8770-4799e4e3fc84" providerId="ADAL" clId="{FB6064A0-5B23-48AE-AD4E-ABB4E59FCA94}" dt="2024-05-31T13:55:16.352" v="53" actId="20577"/>
        <pc:sldMkLst>
          <pc:docMk/>
          <pc:sldMk cId="3825831119" sldId="2145705261"/>
        </pc:sldMkLst>
        <pc:spChg chg="mod">
          <ac:chgData name="Lucas Young" userId="e5c8e53c-2e87-4dfe-8770-4799e4e3fc84" providerId="ADAL" clId="{FB6064A0-5B23-48AE-AD4E-ABB4E59FCA94}" dt="2024-05-31T13:55:16.352" v="53" actId="20577"/>
          <ac:spMkLst>
            <pc:docMk/>
            <pc:sldMk cId="3825831119" sldId="2145705261"/>
            <ac:spMk id="2" creationId="{1D394050-94F4-2470-7C0F-93D39B60D332}"/>
          </ac:spMkLst>
        </pc:spChg>
        <pc:picChg chg="add mod">
          <ac:chgData name="Lucas Young" userId="e5c8e53c-2e87-4dfe-8770-4799e4e3fc84" providerId="ADAL" clId="{FB6064A0-5B23-48AE-AD4E-ABB4E59FCA94}" dt="2024-05-31T13:52:18.087" v="38"/>
          <ac:picMkLst>
            <pc:docMk/>
            <pc:sldMk cId="3825831119" sldId="2145705261"/>
            <ac:picMk id="3" creationId="{542E796F-467F-4877-E3CC-B46662AEBCCD}"/>
          </ac:picMkLst>
        </pc:picChg>
      </pc:sldChg>
      <pc:sldChg chg="new del">
        <pc:chgData name="Lucas Young" userId="e5c8e53c-2e87-4dfe-8770-4799e4e3fc84" providerId="ADAL" clId="{FB6064A0-5B23-48AE-AD4E-ABB4E59FCA94}" dt="2024-05-31T13:51:45.417" v="28" actId="2696"/>
        <pc:sldMkLst>
          <pc:docMk/>
          <pc:sldMk cId="4066910546" sldId="2145705262"/>
        </pc:sldMkLst>
      </pc:sldChg>
    </pc:docChg>
  </pc:docChgLst>
  <pc:docChgLst>
    <pc:chgData name="Andrew Collings" userId="0f84cdc6-c606-46cb-9c21-9a360095f536" providerId="ADAL" clId="{41CA302A-6EB7-44A7-BC0F-30135A443B7D}"/>
    <pc:docChg chg="undo redo custSel addSld delSld modSld sldOrd modSection">
      <pc:chgData name="Andrew Collings" userId="0f84cdc6-c606-46cb-9c21-9a360095f536" providerId="ADAL" clId="{41CA302A-6EB7-44A7-BC0F-30135A443B7D}" dt="2024-08-19T18:44:10.255" v="1442" actId="20577"/>
      <pc:docMkLst>
        <pc:docMk/>
      </pc:docMkLst>
      <pc:sldChg chg="modSp mod">
        <pc:chgData name="Andrew Collings" userId="0f84cdc6-c606-46cb-9c21-9a360095f536" providerId="ADAL" clId="{41CA302A-6EB7-44A7-BC0F-30135A443B7D}" dt="2024-08-19T14:10:03.026" v="8" actId="20577"/>
        <pc:sldMkLst>
          <pc:docMk/>
          <pc:sldMk cId="897020560" sldId="1914"/>
        </pc:sldMkLst>
        <pc:spChg chg="mod">
          <ac:chgData name="Andrew Collings" userId="0f84cdc6-c606-46cb-9c21-9a360095f536" providerId="ADAL" clId="{41CA302A-6EB7-44A7-BC0F-30135A443B7D}" dt="2024-08-19T14:10:03.026" v="8" actId="20577"/>
          <ac:spMkLst>
            <pc:docMk/>
            <pc:sldMk cId="897020560" sldId="1914"/>
            <ac:spMk id="4" creationId="{B8FB94D8-EDEF-4486-A0C9-F494E70B2B9B}"/>
          </ac:spMkLst>
        </pc:spChg>
      </pc:sldChg>
      <pc:sldChg chg="del">
        <pc:chgData name="Andrew Collings" userId="0f84cdc6-c606-46cb-9c21-9a360095f536" providerId="ADAL" clId="{41CA302A-6EB7-44A7-BC0F-30135A443B7D}" dt="2024-08-19T16:17:16.876" v="1289" actId="2696"/>
        <pc:sldMkLst>
          <pc:docMk/>
          <pc:sldMk cId="3006853043" sldId="2183"/>
        </pc:sldMkLst>
      </pc:sldChg>
      <pc:sldChg chg="modSp mod">
        <pc:chgData name="Andrew Collings" userId="0f84cdc6-c606-46cb-9c21-9a360095f536" providerId="ADAL" clId="{41CA302A-6EB7-44A7-BC0F-30135A443B7D}" dt="2024-08-19T14:17:43.547" v="366" actId="255"/>
        <pc:sldMkLst>
          <pc:docMk/>
          <pc:sldMk cId="649967342" sldId="2145705165"/>
        </pc:sldMkLst>
        <pc:spChg chg="mod">
          <ac:chgData name="Andrew Collings" userId="0f84cdc6-c606-46cb-9c21-9a360095f536" providerId="ADAL" clId="{41CA302A-6EB7-44A7-BC0F-30135A443B7D}" dt="2024-08-19T14:17:43.547" v="366" actId="255"/>
          <ac:spMkLst>
            <pc:docMk/>
            <pc:sldMk cId="649967342" sldId="2145705165"/>
            <ac:spMk id="6" creationId="{897A7A0D-D3DB-431A-A92B-9D4788B9D125}"/>
          </ac:spMkLst>
        </pc:spChg>
        <pc:spChg chg="mod">
          <ac:chgData name="Andrew Collings" userId="0f84cdc6-c606-46cb-9c21-9a360095f536" providerId="ADAL" clId="{41CA302A-6EB7-44A7-BC0F-30135A443B7D}" dt="2024-08-19T14:10:11.377" v="17" actId="20577"/>
          <ac:spMkLst>
            <pc:docMk/>
            <pc:sldMk cId="649967342" sldId="2145705165"/>
            <ac:spMk id="7" creationId="{A9444CB1-977C-456C-B903-E0FAA88B1385}"/>
          </ac:spMkLst>
        </pc:spChg>
      </pc:sldChg>
      <pc:sldChg chg="del">
        <pc:chgData name="Andrew Collings" userId="0f84cdc6-c606-46cb-9c21-9a360095f536" providerId="ADAL" clId="{41CA302A-6EB7-44A7-BC0F-30135A443B7D}" dt="2024-08-19T14:18:57.241" v="367" actId="2696"/>
        <pc:sldMkLst>
          <pc:docMk/>
          <pc:sldMk cId="1690979732" sldId="2145705240"/>
        </pc:sldMkLst>
      </pc:sldChg>
      <pc:sldChg chg="del">
        <pc:chgData name="Andrew Collings" userId="0f84cdc6-c606-46cb-9c21-9a360095f536" providerId="ADAL" clId="{41CA302A-6EB7-44A7-BC0F-30135A443B7D}" dt="2024-08-19T16:17:16.876" v="1289" actId="2696"/>
        <pc:sldMkLst>
          <pc:docMk/>
          <pc:sldMk cId="2457775113" sldId="2145705241"/>
        </pc:sldMkLst>
      </pc:sldChg>
      <pc:sldChg chg="modSp mod">
        <pc:chgData name="Andrew Collings" userId="0f84cdc6-c606-46cb-9c21-9a360095f536" providerId="ADAL" clId="{41CA302A-6EB7-44A7-BC0F-30135A443B7D}" dt="2024-08-19T16:18:52.886" v="1291" actId="20577"/>
        <pc:sldMkLst>
          <pc:docMk/>
          <pc:sldMk cId="372645148" sldId="2145705246"/>
        </pc:sldMkLst>
        <pc:spChg chg="mod">
          <ac:chgData name="Andrew Collings" userId="0f84cdc6-c606-46cb-9c21-9a360095f536" providerId="ADAL" clId="{41CA302A-6EB7-44A7-BC0F-30135A443B7D}" dt="2024-08-19T16:18:52.886" v="1291" actId="20577"/>
          <ac:spMkLst>
            <pc:docMk/>
            <pc:sldMk cId="372645148" sldId="2145705246"/>
            <ac:spMk id="2" creationId="{1D394050-94F4-2470-7C0F-93D39B60D332}"/>
          </ac:spMkLst>
        </pc:spChg>
        <pc:spChg chg="mod">
          <ac:chgData name="Andrew Collings" userId="0f84cdc6-c606-46cb-9c21-9a360095f536" providerId="ADAL" clId="{41CA302A-6EB7-44A7-BC0F-30135A443B7D}" dt="2024-08-19T15:00:07.291" v="689" actId="255"/>
          <ac:spMkLst>
            <pc:docMk/>
            <pc:sldMk cId="372645148" sldId="2145705246"/>
            <ac:spMk id="7" creationId="{A9444CB1-977C-456C-B903-E0FAA88B1385}"/>
          </ac:spMkLst>
        </pc:spChg>
      </pc:sldChg>
      <pc:sldChg chg="modSp mod">
        <pc:chgData name="Andrew Collings" userId="0f84cdc6-c606-46cb-9c21-9a360095f536" providerId="ADAL" clId="{41CA302A-6EB7-44A7-BC0F-30135A443B7D}" dt="2024-08-19T15:24:48.554" v="836" actId="255"/>
        <pc:sldMkLst>
          <pc:docMk/>
          <pc:sldMk cId="3287505350" sldId="2145705247"/>
        </pc:sldMkLst>
        <pc:spChg chg="mod">
          <ac:chgData name="Andrew Collings" userId="0f84cdc6-c606-46cb-9c21-9a360095f536" providerId="ADAL" clId="{41CA302A-6EB7-44A7-BC0F-30135A443B7D}" dt="2024-08-19T15:24:41.713" v="834" actId="20577"/>
          <ac:spMkLst>
            <pc:docMk/>
            <pc:sldMk cId="3287505350" sldId="2145705247"/>
            <ac:spMk id="2" creationId="{1D394050-94F4-2470-7C0F-93D39B60D332}"/>
          </ac:spMkLst>
        </pc:spChg>
        <pc:spChg chg="mod">
          <ac:chgData name="Andrew Collings" userId="0f84cdc6-c606-46cb-9c21-9a360095f536" providerId="ADAL" clId="{41CA302A-6EB7-44A7-BC0F-30135A443B7D}" dt="2024-08-19T15:24:48.554" v="836" actId="255"/>
          <ac:spMkLst>
            <pc:docMk/>
            <pc:sldMk cId="3287505350" sldId="2145705247"/>
            <ac:spMk id="7" creationId="{A9444CB1-977C-456C-B903-E0FAA88B1385}"/>
          </ac:spMkLst>
        </pc:spChg>
      </pc:sldChg>
      <pc:sldChg chg="del">
        <pc:chgData name="Andrew Collings" userId="0f84cdc6-c606-46cb-9c21-9a360095f536" providerId="ADAL" clId="{41CA302A-6EB7-44A7-BC0F-30135A443B7D}" dt="2024-08-19T14:18:57.241" v="367" actId="2696"/>
        <pc:sldMkLst>
          <pc:docMk/>
          <pc:sldMk cId="69841370" sldId="2145705251"/>
        </pc:sldMkLst>
      </pc:sldChg>
      <pc:sldChg chg="del">
        <pc:chgData name="Andrew Collings" userId="0f84cdc6-c606-46cb-9c21-9a360095f536" providerId="ADAL" clId="{41CA302A-6EB7-44A7-BC0F-30135A443B7D}" dt="2024-08-19T14:18:57.241" v="367" actId="2696"/>
        <pc:sldMkLst>
          <pc:docMk/>
          <pc:sldMk cId="3670584493" sldId="2145705252"/>
        </pc:sldMkLst>
      </pc:sldChg>
      <pc:sldChg chg="del">
        <pc:chgData name="Andrew Collings" userId="0f84cdc6-c606-46cb-9c21-9a360095f536" providerId="ADAL" clId="{41CA302A-6EB7-44A7-BC0F-30135A443B7D}" dt="2024-08-19T14:18:57.241" v="367" actId="2696"/>
        <pc:sldMkLst>
          <pc:docMk/>
          <pc:sldMk cId="706183477" sldId="2145705253"/>
        </pc:sldMkLst>
      </pc:sldChg>
      <pc:sldChg chg="del">
        <pc:chgData name="Andrew Collings" userId="0f84cdc6-c606-46cb-9c21-9a360095f536" providerId="ADAL" clId="{41CA302A-6EB7-44A7-BC0F-30135A443B7D}" dt="2024-08-19T14:18:57.241" v="367" actId="2696"/>
        <pc:sldMkLst>
          <pc:docMk/>
          <pc:sldMk cId="989279610" sldId="2145705254"/>
        </pc:sldMkLst>
      </pc:sldChg>
      <pc:sldChg chg="del">
        <pc:chgData name="Andrew Collings" userId="0f84cdc6-c606-46cb-9c21-9a360095f536" providerId="ADAL" clId="{41CA302A-6EB7-44A7-BC0F-30135A443B7D}" dt="2024-08-19T14:18:57.241" v="367" actId="2696"/>
        <pc:sldMkLst>
          <pc:docMk/>
          <pc:sldMk cId="2561149068" sldId="2145705255"/>
        </pc:sldMkLst>
      </pc:sldChg>
      <pc:sldChg chg="del">
        <pc:chgData name="Andrew Collings" userId="0f84cdc6-c606-46cb-9c21-9a360095f536" providerId="ADAL" clId="{41CA302A-6EB7-44A7-BC0F-30135A443B7D}" dt="2024-08-19T14:18:57.241" v="367" actId="2696"/>
        <pc:sldMkLst>
          <pc:docMk/>
          <pc:sldMk cId="2355573949" sldId="2145705256"/>
        </pc:sldMkLst>
      </pc:sldChg>
      <pc:sldChg chg="del">
        <pc:chgData name="Andrew Collings" userId="0f84cdc6-c606-46cb-9c21-9a360095f536" providerId="ADAL" clId="{41CA302A-6EB7-44A7-BC0F-30135A443B7D}" dt="2024-08-19T14:18:57.241" v="367" actId="2696"/>
        <pc:sldMkLst>
          <pc:docMk/>
          <pc:sldMk cId="936304141" sldId="2145705257"/>
        </pc:sldMkLst>
      </pc:sldChg>
      <pc:sldChg chg="del">
        <pc:chgData name="Andrew Collings" userId="0f84cdc6-c606-46cb-9c21-9a360095f536" providerId="ADAL" clId="{41CA302A-6EB7-44A7-BC0F-30135A443B7D}" dt="2024-08-19T14:18:57.241" v="367" actId="2696"/>
        <pc:sldMkLst>
          <pc:docMk/>
          <pc:sldMk cId="2482301753" sldId="2145705258"/>
        </pc:sldMkLst>
      </pc:sldChg>
      <pc:sldChg chg="del">
        <pc:chgData name="Andrew Collings" userId="0f84cdc6-c606-46cb-9c21-9a360095f536" providerId="ADAL" clId="{41CA302A-6EB7-44A7-BC0F-30135A443B7D}" dt="2024-08-19T16:17:16.876" v="1289" actId="2696"/>
        <pc:sldMkLst>
          <pc:docMk/>
          <pc:sldMk cId="181536173" sldId="2145705259"/>
        </pc:sldMkLst>
      </pc:sldChg>
      <pc:sldChg chg="del">
        <pc:chgData name="Andrew Collings" userId="0f84cdc6-c606-46cb-9c21-9a360095f536" providerId="ADAL" clId="{41CA302A-6EB7-44A7-BC0F-30135A443B7D}" dt="2024-08-19T16:17:26.792" v="1290" actId="2696"/>
        <pc:sldMkLst>
          <pc:docMk/>
          <pc:sldMk cId="2937503517" sldId="2145705260"/>
        </pc:sldMkLst>
      </pc:sldChg>
      <pc:sldChg chg="addSp delSp modSp mod">
        <pc:chgData name="Andrew Collings" userId="0f84cdc6-c606-46cb-9c21-9a360095f536" providerId="ADAL" clId="{41CA302A-6EB7-44A7-BC0F-30135A443B7D}" dt="2024-08-19T14:48:43.976" v="597" actId="122"/>
        <pc:sldMkLst>
          <pc:docMk/>
          <pc:sldMk cId="3825831119" sldId="2145705261"/>
        </pc:sldMkLst>
        <pc:spChg chg="del mod">
          <ac:chgData name="Andrew Collings" userId="0f84cdc6-c606-46cb-9c21-9a360095f536" providerId="ADAL" clId="{41CA302A-6EB7-44A7-BC0F-30135A443B7D}" dt="2024-08-19T14:19:57.542" v="393" actId="478"/>
          <ac:spMkLst>
            <pc:docMk/>
            <pc:sldMk cId="3825831119" sldId="2145705261"/>
            <ac:spMk id="2" creationId="{1D394050-94F4-2470-7C0F-93D39B60D332}"/>
          </ac:spMkLst>
        </pc:spChg>
        <pc:spChg chg="mod">
          <ac:chgData name="Andrew Collings" userId="0f84cdc6-c606-46cb-9c21-9a360095f536" providerId="ADAL" clId="{41CA302A-6EB7-44A7-BC0F-30135A443B7D}" dt="2024-08-19T14:19:05.984" v="389" actId="20577"/>
          <ac:spMkLst>
            <pc:docMk/>
            <pc:sldMk cId="3825831119" sldId="2145705261"/>
            <ac:spMk id="7" creationId="{A9444CB1-977C-456C-B903-E0FAA88B1385}"/>
          </ac:spMkLst>
        </pc:spChg>
        <pc:graphicFrameChg chg="add mod modGraphic">
          <ac:chgData name="Andrew Collings" userId="0f84cdc6-c606-46cb-9c21-9a360095f536" providerId="ADAL" clId="{41CA302A-6EB7-44A7-BC0F-30135A443B7D}" dt="2024-08-19T14:48:43.976" v="597" actId="122"/>
          <ac:graphicFrameMkLst>
            <pc:docMk/>
            <pc:sldMk cId="3825831119" sldId="2145705261"/>
            <ac:graphicFrameMk id="4" creationId="{F51A3394-1985-E62B-8D6A-EF3C3AC7A819}"/>
          </ac:graphicFrameMkLst>
        </pc:graphicFrameChg>
        <pc:graphicFrameChg chg="add mod modGraphic">
          <ac:chgData name="Andrew Collings" userId="0f84cdc6-c606-46cb-9c21-9a360095f536" providerId="ADAL" clId="{41CA302A-6EB7-44A7-BC0F-30135A443B7D}" dt="2024-08-19T14:46:22.508" v="457" actId="20577"/>
          <ac:graphicFrameMkLst>
            <pc:docMk/>
            <pc:sldMk cId="3825831119" sldId="2145705261"/>
            <ac:graphicFrameMk id="5" creationId="{D3BD6F0E-8154-16BF-FEEC-94E1476F72CF}"/>
          </ac:graphicFrameMkLst>
        </pc:graphicFrameChg>
      </pc:sldChg>
      <pc:sldChg chg="modSp add mod">
        <pc:chgData name="Andrew Collings" userId="0f84cdc6-c606-46cb-9c21-9a360095f536" providerId="ADAL" clId="{41CA302A-6EB7-44A7-BC0F-30135A443B7D}" dt="2024-08-19T15:00:58.147" v="701" actId="1076"/>
        <pc:sldMkLst>
          <pc:docMk/>
          <pc:sldMk cId="3543308811" sldId="2145705262"/>
        </pc:sldMkLst>
        <pc:spChg chg="mod">
          <ac:chgData name="Andrew Collings" userId="0f84cdc6-c606-46cb-9c21-9a360095f536" providerId="ADAL" clId="{41CA302A-6EB7-44A7-BC0F-30135A443B7D}" dt="2024-08-19T15:00:58.147" v="701" actId="1076"/>
          <ac:spMkLst>
            <pc:docMk/>
            <pc:sldMk cId="3543308811" sldId="2145705262"/>
            <ac:spMk id="2" creationId="{1D394050-94F4-2470-7C0F-93D39B60D332}"/>
          </ac:spMkLst>
        </pc:spChg>
        <pc:spChg chg="mod">
          <ac:chgData name="Andrew Collings" userId="0f84cdc6-c606-46cb-9c21-9a360095f536" providerId="ADAL" clId="{41CA302A-6EB7-44A7-BC0F-30135A443B7D}" dt="2024-08-19T15:00:17.396" v="694" actId="255"/>
          <ac:spMkLst>
            <pc:docMk/>
            <pc:sldMk cId="3543308811" sldId="2145705262"/>
            <ac:spMk id="7" creationId="{A9444CB1-977C-456C-B903-E0FAA88B1385}"/>
          </ac:spMkLst>
        </pc:spChg>
      </pc:sldChg>
      <pc:sldChg chg="modSp add mod ord">
        <pc:chgData name="Andrew Collings" userId="0f84cdc6-c606-46cb-9c21-9a360095f536" providerId="ADAL" clId="{41CA302A-6EB7-44A7-BC0F-30135A443B7D}" dt="2024-08-19T18:44:10.255" v="1442" actId="20577"/>
        <pc:sldMkLst>
          <pc:docMk/>
          <pc:sldMk cId="540281534" sldId="2145705263"/>
        </pc:sldMkLst>
        <pc:spChg chg="mod">
          <ac:chgData name="Andrew Collings" userId="0f84cdc6-c606-46cb-9c21-9a360095f536" providerId="ADAL" clId="{41CA302A-6EB7-44A7-BC0F-30135A443B7D}" dt="2024-08-19T18:44:10.255" v="1442" actId="20577"/>
          <ac:spMkLst>
            <pc:docMk/>
            <pc:sldMk cId="540281534" sldId="2145705263"/>
            <ac:spMk id="2" creationId="{1D394050-94F4-2470-7C0F-93D39B60D332}"/>
          </ac:spMkLst>
        </pc:spChg>
        <pc:spChg chg="mod">
          <ac:chgData name="Andrew Collings" userId="0f84cdc6-c606-46cb-9c21-9a360095f536" providerId="ADAL" clId="{41CA302A-6EB7-44A7-BC0F-30135A443B7D}" dt="2024-08-19T15:00:23.188" v="695" actId="255"/>
          <ac:spMkLst>
            <pc:docMk/>
            <pc:sldMk cId="540281534" sldId="2145705263"/>
            <ac:spMk id="7" creationId="{A9444CB1-977C-456C-B903-E0FAA88B1385}"/>
          </ac:spMkLst>
        </pc:spChg>
      </pc:sldChg>
      <pc:sldChg chg="modSp add del mod">
        <pc:chgData name="Andrew Collings" userId="0f84cdc6-c606-46cb-9c21-9a360095f536" providerId="ADAL" clId="{41CA302A-6EB7-44A7-BC0F-30135A443B7D}" dt="2024-08-19T16:22:34.172" v="1337" actId="6549"/>
        <pc:sldMkLst>
          <pc:docMk/>
          <pc:sldMk cId="448368713" sldId="2145705264"/>
        </pc:sldMkLst>
        <pc:spChg chg="mod">
          <ac:chgData name="Andrew Collings" userId="0f84cdc6-c606-46cb-9c21-9a360095f536" providerId="ADAL" clId="{41CA302A-6EB7-44A7-BC0F-30135A443B7D}" dt="2024-08-19T16:22:34.172" v="1337" actId="6549"/>
          <ac:spMkLst>
            <pc:docMk/>
            <pc:sldMk cId="448368713" sldId="2145705264"/>
            <ac:spMk id="2" creationId="{1D394050-94F4-2470-7C0F-93D39B60D332}"/>
          </ac:spMkLst>
        </pc:spChg>
        <pc:spChg chg="mod">
          <ac:chgData name="Andrew Collings" userId="0f84cdc6-c606-46cb-9c21-9a360095f536" providerId="ADAL" clId="{41CA302A-6EB7-44A7-BC0F-30135A443B7D}" dt="2024-08-19T15:00:33.427" v="697" actId="255"/>
          <ac:spMkLst>
            <pc:docMk/>
            <pc:sldMk cId="448368713" sldId="2145705264"/>
            <ac:spMk id="7" creationId="{A9444CB1-977C-456C-B903-E0FAA88B1385}"/>
          </ac:spMkLst>
        </pc:spChg>
      </pc:sldChg>
      <pc:sldChg chg="modSp add del mod">
        <pc:chgData name="Andrew Collings" userId="0f84cdc6-c606-46cb-9c21-9a360095f536" providerId="ADAL" clId="{41CA302A-6EB7-44A7-BC0F-30135A443B7D}" dt="2024-08-19T16:21:46.888" v="1308" actId="2696"/>
        <pc:sldMkLst>
          <pc:docMk/>
          <pc:sldMk cId="2866665401" sldId="2145705265"/>
        </pc:sldMkLst>
        <pc:spChg chg="mod">
          <ac:chgData name="Andrew Collings" userId="0f84cdc6-c606-46cb-9c21-9a360095f536" providerId="ADAL" clId="{41CA302A-6EB7-44A7-BC0F-30135A443B7D}" dt="2024-08-19T16:21:08.507" v="1305" actId="20577"/>
          <ac:spMkLst>
            <pc:docMk/>
            <pc:sldMk cId="2866665401" sldId="2145705265"/>
            <ac:spMk id="2" creationId="{1D394050-94F4-2470-7C0F-93D39B60D332}"/>
          </ac:spMkLst>
        </pc:spChg>
        <pc:spChg chg="mod">
          <ac:chgData name="Andrew Collings" userId="0f84cdc6-c606-46cb-9c21-9a360095f536" providerId="ADAL" clId="{41CA302A-6EB7-44A7-BC0F-30135A443B7D}" dt="2024-08-19T15:00:28.516" v="696" actId="255"/>
          <ac:spMkLst>
            <pc:docMk/>
            <pc:sldMk cId="2866665401" sldId="2145705265"/>
            <ac:spMk id="7" creationId="{A9444CB1-977C-456C-B903-E0FAA88B1385}"/>
          </ac:spMkLst>
        </pc:spChg>
      </pc:sldChg>
      <pc:sldChg chg="modSp add mod">
        <pc:chgData name="Andrew Collings" userId="0f84cdc6-c606-46cb-9c21-9a360095f536" providerId="ADAL" clId="{41CA302A-6EB7-44A7-BC0F-30135A443B7D}" dt="2024-08-19T15:26:26.347" v="847" actId="255"/>
        <pc:sldMkLst>
          <pc:docMk/>
          <pc:sldMk cId="2859952641" sldId="2145705266"/>
        </pc:sldMkLst>
        <pc:spChg chg="mod">
          <ac:chgData name="Andrew Collings" userId="0f84cdc6-c606-46cb-9c21-9a360095f536" providerId="ADAL" clId="{41CA302A-6EB7-44A7-BC0F-30135A443B7D}" dt="2024-08-19T15:26:26.347" v="847" actId="255"/>
          <ac:spMkLst>
            <pc:docMk/>
            <pc:sldMk cId="2859952641" sldId="2145705266"/>
            <ac:spMk id="2" creationId="{1D394050-94F4-2470-7C0F-93D39B60D332}"/>
          </ac:spMkLst>
        </pc:spChg>
      </pc:sldChg>
      <pc:sldChg chg="modSp add mod">
        <pc:chgData name="Andrew Collings" userId="0f84cdc6-c606-46cb-9c21-9a360095f536" providerId="ADAL" clId="{41CA302A-6EB7-44A7-BC0F-30135A443B7D}" dt="2024-08-19T15:27:36.963" v="853" actId="33524"/>
        <pc:sldMkLst>
          <pc:docMk/>
          <pc:sldMk cId="754190782" sldId="2145705267"/>
        </pc:sldMkLst>
        <pc:spChg chg="mod">
          <ac:chgData name="Andrew Collings" userId="0f84cdc6-c606-46cb-9c21-9a360095f536" providerId="ADAL" clId="{41CA302A-6EB7-44A7-BC0F-30135A443B7D}" dt="2024-08-19T15:27:36.963" v="853" actId="33524"/>
          <ac:spMkLst>
            <pc:docMk/>
            <pc:sldMk cId="754190782" sldId="2145705267"/>
            <ac:spMk id="2" creationId="{1D394050-94F4-2470-7C0F-93D39B60D332}"/>
          </ac:spMkLst>
        </pc:spChg>
      </pc:sldChg>
      <pc:sldChg chg="modSp mod">
        <pc:chgData name="Andrew Collings" userId="0f84cdc6-c606-46cb-9c21-9a360095f536" providerId="ADAL" clId="{41CA302A-6EB7-44A7-BC0F-30135A443B7D}" dt="2024-08-19T16:29:20.955" v="1436" actId="20577"/>
        <pc:sldMkLst>
          <pc:docMk/>
          <pc:sldMk cId="3307773508" sldId="2145705268"/>
        </pc:sldMkLst>
        <pc:spChg chg="mod">
          <ac:chgData name="Andrew Collings" userId="0f84cdc6-c606-46cb-9c21-9a360095f536" providerId="ADAL" clId="{41CA302A-6EB7-44A7-BC0F-30135A443B7D}" dt="2024-08-19T16:29:20.955" v="1436" actId="20577"/>
          <ac:spMkLst>
            <pc:docMk/>
            <pc:sldMk cId="3307773508" sldId="2145705268"/>
            <ac:spMk id="2" creationId="{1D394050-94F4-2470-7C0F-93D39B60D332}"/>
          </ac:spMkLst>
        </pc:spChg>
        <pc:spChg chg="mod">
          <ac:chgData name="Andrew Collings" userId="0f84cdc6-c606-46cb-9c21-9a360095f536" providerId="ADAL" clId="{41CA302A-6EB7-44A7-BC0F-30135A443B7D}" dt="2024-08-19T15:28:10.546" v="855" actId="255"/>
          <ac:spMkLst>
            <pc:docMk/>
            <pc:sldMk cId="3307773508" sldId="2145705268"/>
            <ac:spMk id="7" creationId="{A9444CB1-977C-456C-B903-E0FAA88B1385}"/>
          </ac:spMkLst>
        </pc:spChg>
      </pc:sldChg>
      <pc:sldChg chg="modSp add mod">
        <pc:chgData name="Andrew Collings" userId="0f84cdc6-c606-46cb-9c21-9a360095f536" providerId="ADAL" clId="{41CA302A-6EB7-44A7-BC0F-30135A443B7D}" dt="2024-08-19T15:31:30.970" v="944" actId="948"/>
        <pc:sldMkLst>
          <pc:docMk/>
          <pc:sldMk cId="2704750984" sldId="2145705269"/>
        </pc:sldMkLst>
        <pc:spChg chg="mod">
          <ac:chgData name="Andrew Collings" userId="0f84cdc6-c606-46cb-9c21-9a360095f536" providerId="ADAL" clId="{41CA302A-6EB7-44A7-BC0F-30135A443B7D}" dt="2024-08-19T15:31:30.970" v="944" actId="948"/>
          <ac:spMkLst>
            <pc:docMk/>
            <pc:sldMk cId="2704750984" sldId="2145705269"/>
            <ac:spMk id="2" creationId="{1D394050-94F4-2470-7C0F-93D39B60D332}"/>
          </ac:spMkLst>
        </pc:spChg>
      </pc:sldChg>
      <pc:sldChg chg="modSp add mod ord">
        <pc:chgData name="Andrew Collings" userId="0f84cdc6-c606-46cb-9c21-9a360095f536" providerId="ADAL" clId="{41CA302A-6EB7-44A7-BC0F-30135A443B7D}" dt="2024-08-19T15:32:56.224" v="956" actId="20577"/>
        <pc:sldMkLst>
          <pc:docMk/>
          <pc:sldMk cId="162512986" sldId="2145705270"/>
        </pc:sldMkLst>
        <pc:spChg chg="mod">
          <ac:chgData name="Andrew Collings" userId="0f84cdc6-c606-46cb-9c21-9a360095f536" providerId="ADAL" clId="{41CA302A-6EB7-44A7-BC0F-30135A443B7D}" dt="2024-08-19T15:32:56.224" v="956" actId="20577"/>
          <ac:spMkLst>
            <pc:docMk/>
            <pc:sldMk cId="162512986" sldId="2145705270"/>
            <ac:spMk id="2" creationId="{1D394050-94F4-2470-7C0F-93D39B60D332}"/>
          </ac:spMkLst>
        </pc:spChg>
      </pc:sldChg>
      <pc:sldChg chg="modSp add mod">
        <pc:chgData name="Andrew Collings" userId="0f84cdc6-c606-46cb-9c21-9a360095f536" providerId="ADAL" clId="{41CA302A-6EB7-44A7-BC0F-30135A443B7D}" dt="2024-08-19T16:32:27.059" v="1439" actId="20577"/>
        <pc:sldMkLst>
          <pc:docMk/>
          <pc:sldMk cId="3208537935" sldId="2145705271"/>
        </pc:sldMkLst>
        <pc:spChg chg="mod">
          <ac:chgData name="Andrew Collings" userId="0f84cdc6-c606-46cb-9c21-9a360095f536" providerId="ADAL" clId="{41CA302A-6EB7-44A7-BC0F-30135A443B7D}" dt="2024-08-19T16:32:27.059" v="1439" actId="20577"/>
          <ac:spMkLst>
            <pc:docMk/>
            <pc:sldMk cId="3208537935" sldId="2145705271"/>
            <ac:spMk id="2" creationId="{1D394050-94F4-2470-7C0F-93D39B60D332}"/>
          </ac:spMkLst>
        </pc:spChg>
      </pc:sldChg>
      <pc:sldChg chg="modSp add mod">
        <pc:chgData name="Andrew Collings" userId="0f84cdc6-c606-46cb-9c21-9a360095f536" providerId="ADAL" clId="{41CA302A-6EB7-44A7-BC0F-30135A443B7D}" dt="2024-08-19T16:02:56.902" v="970" actId="20577"/>
        <pc:sldMkLst>
          <pc:docMk/>
          <pc:sldMk cId="3273750113" sldId="2145705272"/>
        </pc:sldMkLst>
        <pc:spChg chg="mod">
          <ac:chgData name="Andrew Collings" userId="0f84cdc6-c606-46cb-9c21-9a360095f536" providerId="ADAL" clId="{41CA302A-6EB7-44A7-BC0F-30135A443B7D}" dt="2024-08-19T16:02:56.902" v="970" actId="20577"/>
          <ac:spMkLst>
            <pc:docMk/>
            <pc:sldMk cId="3273750113" sldId="2145705272"/>
            <ac:spMk id="2" creationId="{1D394050-94F4-2470-7C0F-93D39B60D332}"/>
          </ac:spMkLst>
        </pc:spChg>
      </pc:sldChg>
      <pc:sldChg chg="modSp add mod">
        <pc:chgData name="Andrew Collings" userId="0f84cdc6-c606-46cb-9c21-9a360095f536" providerId="ADAL" clId="{41CA302A-6EB7-44A7-BC0F-30135A443B7D}" dt="2024-08-19T16:04:29.798" v="1043" actId="20577"/>
        <pc:sldMkLst>
          <pc:docMk/>
          <pc:sldMk cId="2459635919" sldId="2145705273"/>
        </pc:sldMkLst>
        <pc:spChg chg="mod">
          <ac:chgData name="Andrew Collings" userId="0f84cdc6-c606-46cb-9c21-9a360095f536" providerId="ADAL" clId="{41CA302A-6EB7-44A7-BC0F-30135A443B7D}" dt="2024-08-19T16:04:29.798" v="1043" actId="20577"/>
          <ac:spMkLst>
            <pc:docMk/>
            <pc:sldMk cId="2459635919" sldId="2145705273"/>
            <ac:spMk id="2" creationId="{1D394050-94F4-2470-7C0F-93D39B60D332}"/>
          </ac:spMkLst>
        </pc:spChg>
        <pc:spChg chg="mod">
          <ac:chgData name="Andrew Collings" userId="0f84cdc6-c606-46cb-9c21-9a360095f536" providerId="ADAL" clId="{41CA302A-6EB7-44A7-BC0F-30135A443B7D}" dt="2024-08-19T16:04:07.493" v="1037" actId="20577"/>
          <ac:spMkLst>
            <pc:docMk/>
            <pc:sldMk cId="2459635919" sldId="2145705273"/>
            <ac:spMk id="7" creationId="{A9444CB1-977C-456C-B903-E0FAA88B1385}"/>
          </ac:spMkLst>
        </pc:spChg>
      </pc:sldChg>
      <pc:sldChg chg="modSp add mod">
        <pc:chgData name="Andrew Collings" userId="0f84cdc6-c606-46cb-9c21-9a360095f536" providerId="ADAL" clId="{41CA302A-6EB7-44A7-BC0F-30135A443B7D}" dt="2024-08-19T16:34:15.554" v="1441" actId="20577"/>
        <pc:sldMkLst>
          <pc:docMk/>
          <pc:sldMk cId="3705238078" sldId="2145705274"/>
        </pc:sldMkLst>
        <pc:spChg chg="mod">
          <ac:chgData name="Andrew Collings" userId="0f84cdc6-c606-46cb-9c21-9a360095f536" providerId="ADAL" clId="{41CA302A-6EB7-44A7-BC0F-30135A443B7D}" dt="2024-08-19T16:34:15.554" v="1441" actId="20577"/>
          <ac:spMkLst>
            <pc:docMk/>
            <pc:sldMk cId="3705238078" sldId="2145705274"/>
            <ac:spMk id="2" creationId="{1D394050-94F4-2470-7C0F-93D39B60D332}"/>
          </ac:spMkLst>
        </pc:spChg>
      </pc:sldChg>
      <pc:sldChg chg="modSp add mod">
        <pc:chgData name="Andrew Collings" userId="0f84cdc6-c606-46cb-9c21-9a360095f536" providerId="ADAL" clId="{41CA302A-6EB7-44A7-BC0F-30135A443B7D}" dt="2024-08-19T16:17:07.948" v="1288" actId="20577"/>
        <pc:sldMkLst>
          <pc:docMk/>
          <pc:sldMk cId="3627658787" sldId="2145705275"/>
        </pc:sldMkLst>
        <pc:spChg chg="mod">
          <ac:chgData name="Andrew Collings" userId="0f84cdc6-c606-46cb-9c21-9a360095f536" providerId="ADAL" clId="{41CA302A-6EB7-44A7-BC0F-30135A443B7D}" dt="2024-08-19T16:17:07.948" v="1288" actId="20577"/>
          <ac:spMkLst>
            <pc:docMk/>
            <pc:sldMk cId="3627658787" sldId="2145705275"/>
            <ac:spMk id="2" creationId="{1D394050-94F4-2470-7C0F-93D39B60D332}"/>
          </ac:spMkLst>
        </pc:spChg>
      </pc:sldChg>
    </pc:docChg>
  </pc:docChgLst>
  <pc:docChgLst>
    <pc:chgData name="Andrew Collings" userId="0f84cdc6-c606-46cb-9c21-9a360095f536" providerId="ADAL" clId="{245E1806-1681-4C8E-B00E-1EA75F1B80ED}"/>
    <pc:docChg chg="undo custSel addSld delSld modSld sldOrd modSection">
      <pc:chgData name="Andrew Collings" userId="0f84cdc6-c606-46cb-9c21-9a360095f536" providerId="ADAL" clId="{245E1806-1681-4C8E-B00E-1EA75F1B80ED}" dt="2024-04-26T14:20:23.357" v="2777" actId="20577"/>
      <pc:docMkLst>
        <pc:docMk/>
      </pc:docMkLst>
      <pc:sldChg chg="add">
        <pc:chgData name="Andrew Collings" userId="0f84cdc6-c606-46cb-9c21-9a360095f536" providerId="ADAL" clId="{245E1806-1681-4C8E-B00E-1EA75F1B80ED}" dt="2024-04-25T21:06:57.545" v="1082"/>
        <pc:sldMkLst>
          <pc:docMk/>
          <pc:sldMk cId="0" sldId="256"/>
        </pc:sldMkLst>
      </pc:sldChg>
      <pc:sldChg chg="add">
        <pc:chgData name="Andrew Collings" userId="0f84cdc6-c606-46cb-9c21-9a360095f536" providerId="ADAL" clId="{245E1806-1681-4C8E-B00E-1EA75F1B80ED}" dt="2024-04-25T21:06:57.545" v="1082"/>
        <pc:sldMkLst>
          <pc:docMk/>
          <pc:sldMk cId="0" sldId="257"/>
        </pc:sldMkLst>
      </pc:sldChg>
      <pc:sldChg chg="add">
        <pc:chgData name="Andrew Collings" userId="0f84cdc6-c606-46cb-9c21-9a360095f536" providerId="ADAL" clId="{245E1806-1681-4C8E-B00E-1EA75F1B80ED}" dt="2024-04-25T21:06:57.545" v="1082"/>
        <pc:sldMkLst>
          <pc:docMk/>
          <pc:sldMk cId="0" sldId="258"/>
        </pc:sldMkLst>
      </pc:sldChg>
      <pc:sldChg chg="modSp mod ord">
        <pc:chgData name="Andrew Collings" userId="0f84cdc6-c606-46cb-9c21-9a360095f536" providerId="ADAL" clId="{245E1806-1681-4C8E-B00E-1EA75F1B80ED}" dt="2024-04-26T01:33:39.755" v="2739"/>
        <pc:sldMkLst>
          <pc:docMk/>
          <pc:sldMk cId="897020560" sldId="1914"/>
        </pc:sldMkLst>
        <pc:spChg chg="mod">
          <ac:chgData name="Andrew Collings" userId="0f84cdc6-c606-46cb-9c21-9a360095f536" providerId="ADAL" clId="{245E1806-1681-4C8E-B00E-1EA75F1B80ED}" dt="2024-04-25T18:53:02.976" v="0" actId="6549"/>
          <ac:spMkLst>
            <pc:docMk/>
            <pc:sldMk cId="897020560" sldId="1914"/>
            <ac:spMk id="2" creationId="{1FC603BE-9E80-4DFD-AE77-BB7937049706}"/>
          </ac:spMkLst>
        </pc:spChg>
        <pc:spChg chg="mod">
          <ac:chgData name="Andrew Collings" userId="0f84cdc6-c606-46cb-9c21-9a360095f536" providerId="ADAL" clId="{245E1806-1681-4C8E-B00E-1EA75F1B80ED}" dt="2024-04-25T18:53:10.070" v="10" actId="20577"/>
          <ac:spMkLst>
            <pc:docMk/>
            <pc:sldMk cId="897020560" sldId="1914"/>
            <ac:spMk id="4" creationId="{B8FB94D8-EDEF-4486-A0C9-F494E70B2B9B}"/>
          </ac:spMkLst>
        </pc:spChg>
      </pc:sldChg>
      <pc:sldChg chg="modSp mod">
        <pc:chgData name="Andrew Collings" userId="0f84cdc6-c606-46cb-9c21-9a360095f536" providerId="ADAL" clId="{245E1806-1681-4C8E-B00E-1EA75F1B80ED}" dt="2024-04-25T19:14:11.697" v="431" actId="12"/>
        <pc:sldMkLst>
          <pc:docMk/>
          <pc:sldMk cId="3006853043" sldId="2183"/>
        </pc:sldMkLst>
        <pc:spChg chg="mod">
          <ac:chgData name="Andrew Collings" userId="0f84cdc6-c606-46cb-9c21-9a360095f536" providerId="ADAL" clId="{245E1806-1681-4C8E-B00E-1EA75F1B80ED}" dt="2024-04-25T19:14:11.697" v="431" actId="12"/>
          <ac:spMkLst>
            <pc:docMk/>
            <pc:sldMk cId="3006853043" sldId="2183"/>
            <ac:spMk id="2" creationId="{1D394050-94F4-2470-7C0F-93D39B60D332}"/>
          </ac:spMkLst>
        </pc:spChg>
        <pc:spChg chg="mod">
          <ac:chgData name="Andrew Collings" userId="0f84cdc6-c606-46cb-9c21-9a360095f536" providerId="ADAL" clId="{245E1806-1681-4C8E-B00E-1EA75F1B80ED}" dt="2024-04-25T19:09:50.365" v="321" actId="20577"/>
          <ac:spMkLst>
            <pc:docMk/>
            <pc:sldMk cId="3006853043" sldId="2183"/>
            <ac:spMk id="7" creationId="{A9444CB1-977C-456C-B903-E0FAA88B1385}"/>
          </ac:spMkLst>
        </pc:spChg>
      </pc:sldChg>
      <pc:sldChg chg="modSp mod">
        <pc:chgData name="Andrew Collings" userId="0f84cdc6-c606-46cb-9c21-9a360095f536" providerId="ADAL" clId="{245E1806-1681-4C8E-B00E-1EA75F1B80ED}" dt="2024-04-25T19:01:11.134" v="317" actId="20577"/>
        <pc:sldMkLst>
          <pc:docMk/>
          <pc:sldMk cId="1821640122" sldId="2145705164"/>
        </pc:sldMkLst>
        <pc:graphicFrameChg chg="mod modGraphic">
          <ac:chgData name="Andrew Collings" userId="0f84cdc6-c606-46cb-9c21-9a360095f536" providerId="ADAL" clId="{245E1806-1681-4C8E-B00E-1EA75F1B80ED}" dt="2024-04-25T19:01:06.030" v="301" actId="113"/>
          <ac:graphicFrameMkLst>
            <pc:docMk/>
            <pc:sldMk cId="1821640122" sldId="2145705164"/>
            <ac:graphicFrameMk id="3" creationId="{C415047C-6A66-D4C5-E3C1-D2EA8D7491AD}"/>
          </ac:graphicFrameMkLst>
        </pc:graphicFrameChg>
        <pc:graphicFrameChg chg="mod modGraphic">
          <ac:chgData name="Andrew Collings" userId="0f84cdc6-c606-46cb-9c21-9a360095f536" providerId="ADAL" clId="{245E1806-1681-4C8E-B00E-1EA75F1B80ED}" dt="2024-04-25T19:01:11.134" v="317" actId="20577"/>
          <ac:graphicFrameMkLst>
            <pc:docMk/>
            <pc:sldMk cId="1821640122" sldId="2145705164"/>
            <ac:graphicFrameMk id="4" creationId="{2F6BF3A1-8A77-BC06-4B33-575FF7442A7F}"/>
          </ac:graphicFrameMkLst>
        </pc:graphicFrameChg>
      </pc:sldChg>
      <pc:sldChg chg="modSp mod">
        <pc:chgData name="Andrew Collings" userId="0f84cdc6-c606-46cb-9c21-9a360095f536" providerId="ADAL" clId="{245E1806-1681-4C8E-B00E-1EA75F1B80ED}" dt="2024-04-25T18:59:14.117" v="227" actId="20577"/>
        <pc:sldMkLst>
          <pc:docMk/>
          <pc:sldMk cId="649967342" sldId="2145705165"/>
        </pc:sldMkLst>
        <pc:spChg chg="mod">
          <ac:chgData name="Andrew Collings" userId="0f84cdc6-c606-46cb-9c21-9a360095f536" providerId="ADAL" clId="{245E1806-1681-4C8E-B00E-1EA75F1B80ED}" dt="2024-04-25T18:59:14.117" v="227" actId="20577"/>
          <ac:spMkLst>
            <pc:docMk/>
            <pc:sldMk cId="649967342" sldId="2145705165"/>
            <ac:spMk id="6" creationId="{897A7A0D-D3DB-431A-A92B-9D4788B9D125}"/>
          </ac:spMkLst>
        </pc:spChg>
        <pc:spChg chg="mod">
          <ac:chgData name="Andrew Collings" userId="0f84cdc6-c606-46cb-9c21-9a360095f536" providerId="ADAL" clId="{245E1806-1681-4C8E-B00E-1EA75F1B80ED}" dt="2024-04-25T18:53:16.559" v="18" actId="20577"/>
          <ac:spMkLst>
            <pc:docMk/>
            <pc:sldMk cId="649967342" sldId="2145705165"/>
            <ac:spMk id="7" creationId="{A9444CB1-977C-456C-B903-E0FAA88B1385}"/>
          </ac:spMkLst>
        </pc:spChg>
      </pc:sldChg>
      <pc:sldChg chg="addSp delSp modSp mod">
        <pc:chgData name="Andrew Collings" userId="0f84cdc6-c606-46cb-9c21-9a360095f536" providerId="ADAL" clId="{245E1806-1681-4C8E-B00E-1EA75F1B80ED}" dt="2024-04-25T19:13:28.725" v="430" actId="20577"/>
        <pc:sldMkLst>
          <pc:docMk/>
          <pc:sldMk cId="3060039637" sldId="2145705167"/>
        </pc:sldMkLst>
        <pc:spChg chg="mod">
          <ac:chgData name="Andrew Collings" userId="0f84cdc6-c606-46cb-9c21-9a360095f536" providerId="ADAL" clId="{245E1806-1681-4C8E-B00E-1EA75F1B80ED}" dt="2024-04-25T19:13:28.725" v="430" actId="20577"/>
          <ac:spMkLst>
            <pc:docMk/>
            <pc:sldMk cId="3060039637" sldId="2145705167"/>
            <ac:spMk id="7" creationId="{A9444CB1-977C-456C-B903-E0FAA88B1385}"/>
          </ac:spMkLst>
        </pc:spChg>
        <pc:picChg chg="add mod modCrop">
          <ac:chgData name="Andrew Collings" userId="0f84cdc6-c606-46cb-9c21-9a360095f536" providerId="ADAL" clId="{245E1806-1681-4C8E-B00E-1EA75F1B80ED}" dt="2024-04-25T19:13:19.179" v="422" actId="1076"/>
          <ac:picMkLst>
            <pc:docMk/>
            <pc:sldMk cId="3060039637" sldId="2145705167"/>
            <ac:picMk id="3" creationId="{8C8398D7-D372-8FFA-8234-63D457292D5F}"/>
          </ac:picMkLst>
        </pc:picChg>
        <pc:picChg chg="del mod">
          <ac:chgData name="Andrew Collings" userId="0f84cdc6-c606-46cb-9c21-9a360095f536" providerId="ADAL" clId="{245E1806-1681-4C8E-B00E-1EA75F1B80ED}" dt="2024-04-25T19:11:28.110" v="414" actId="478"/>
          <ac:picMkLst>
            <pc:docMk/>
            <pc:sldMk cId="3060039637" sldId="2145705167"/>
            <ac:picMk id="6" creationId="{B2A0AD36-7FEE-B0EA-112E-A9171387EAD9}"/>
          </ac:picMkLst>
        </pc:picChg>
      </pc:sldChg>
      <pc:sldChg chg="modSp mod">
        <pc:chgData name="Andrew Collings" userId="0f84cdc6-c606-46cb-9c21-9a360095f536" providerId="ADAL" clId="{245E1806-1681-4C8E-B00E-1EA75F1B80ED}" dt="2024-04-26T14:20:12.459" v="2776" actId="20577"/>
        <pc:sldMkLst>
          <pc:docMk/>
          <pc:sldMk cId="952414789" sldId="2145705206"/>
        </pc:sldMkLst>
        <pc:spChg chg="mod">
          <ac:chgData name="Andrew Collings" userId="0f84cdc6-c606-46cb-9c21-9a360095f536" providerId="ADAL" clId="{245E1806-1681-4C8E-B00E-1EA75F1B80ED}" dt="2024-04-26T14:20:12.459" v="2776" actId="20577"/>
          <ac:spMkLst>
            <pc:docMk/>
            <pc:sldMk cId="952414789" sldId="2145705206"/>
            <ac:spMk id="2" creationId="{1D394050-94F4-2470-7C0F-93D39B60D332}"/>
          </ac:spMkLst>
        </pc:spChg>
        <pc:spChg chg="mod">
          <ac:chgData name="Andrew Collings" userId="0f84cdc6-c606-46cb-9c21-9a360095f536" providerId="ADAL" clId="{245E1806-1681-4C8E-B00E-1EA75F1B80ED}" dt="2024-04-25T23:33:47.789" v="2007" actId="108"/>
          <ac:spMkLst>
            <pc:docMk/>
            <pc:sldMk cId="952414789" sldId="2145705206"/>
            <ac:spMk id="7" creationId="{A9444CB1-977C-456C-B903-E0FAA88B1385}"/>
          </ac:spMkLst>
        </pc:spChg>
      </pc:sldChg>
      <pc:sldChg chg="modSp mod">
        <pc:chgData name="Andrew Collings" userId="0f84cdc6-c606-46cb-9c21-9a360095f536" providerId="ADAL" clId="{245E1806-1681-4C8E-B00E-1EA75F1B80ED}" dt="2024-04-25T23:33:17.036" v="2000" actId="20577"/>
        <pc:sldMkLst>
          <pc:docMk/>
          <pc:sldMk cId="1391006309" sldId="2145705232"/>
        </pc:sldMkLst>
        <pc:spChg chg="mod">
          <ac:chgData name="Andrew Collings" userId="0f84cdc6-c606-46cb-9c21-9a360095f536" providerId="ADAL" clId="{245E1806-1681-4C8E-B00E-1EA75F1B80ED}" dt="2024-04-25T23:33:17.036" v="2000" actId="20577"/>
          <ac:spMkLst>
            <pc:docMk/>
            <pc:sldMk cId="1391006309" sldId="2145705232"/>
            <ac:spMk id="2" creationId="{1D394050-94F4-2470-7C0F-93D39B60D332}"/>
          </ac:spMkLst>
        </pc:spChg>
      </pc:sldChg>
      <pc:sldChg chg="del">
        <pc:chgData name="Andrew Collings" userId="0f84cdc6-c606-46cb-9c21-9a360095f536" providerId="ADAL" clId="{245E1806-1681-4C8E-B00E-1EA75F1B80ED}" dt="2024-04-25T23:26:53.044" v="1667" actId="2696"/>
        <pc:sldMkLst>
          <pc:docMk/>
          <pc:sldMk cId="1028994839" sldId="2145705233"/>
        </pc:sldMkLst>
      </pc:sldChg>
      <pc:sldChg chg="del">
        <pc:chgData name="Andrew Collings" userId="0f84cdc6-c606-46cb-9c21-9a360095f536" providerId="ADAL" clId="{245E1806-1681-4C8E-B00E-1EA75F1B80ED}" dt="2024-04-25T23:26:53.044" v="1667" actId="2696"/>
        <pc:sldMkLst>
          <pc:docMk/>
          <pc:sldMk cId="3071458837" sldId="2145705234"/>
        </pc:sldMkLst>
      </pc:sldChg>
      <pc:sldChg chg="del">
        <pc:chgData name="Andrew Collings" userId="0f84cdc6-c606-46cb-9c21-9a360095f536" providerId="ADAL" clId="{245E1806-1681-4C8E-B00E-1EA75F1B80ED}" dt="2024-04-25T23:26:53.044" v="1667" actId="2696"/>
        <pc:sldMkLst>
          <pc:docMk/>
          <pc:sldMk cId="3800217430" sldId="2145705235"/>
        </pc:sldMkLst>
      </pc:sldChg>
      <pc:sldChg chg="del">
        <pc:chgData name="Andrew Collings" userId="0f84cdc6-c606-46cb-9c21-9a360095f536" providerId="ADAL" clId="{245E1806-1681-4C8E-B00E-1EA75F1B80ED}" dt="2024-04-25T23:26:53.044" v="1667" actId="2696"/>
        <pc:sldMkLst>
          <pc:docMk/>
          <pc:sldMk cId="4183389365" sldId="2145705236"/>
        </pc:sldMkLst>
      </pc:sldChg>
      <pc:sldChg chg="del">
        <pc:chgData name="Andrew Collings" userId="0f84cdc6-c606-46cb-9c21-9a360095f536" providerId="ADAL" clId="{245E1806-1681-4C8E-B00E-1EA75F1B80ED}" dt="2024-04-25T23:27:21.244" v="1689" actId="2696"/>
        <pc:sldMkLst>
          <pc:docMk/>
          <pc:sldMk cId="3184594144" sldId="2145705237"/>
        </pc:sldMkLst>
      </pc:sldChg>
      <pc:sldChg chg="del">
        <pc:chgData name="Andrew Collings" userId="0f84cdc6-c606-46cb-9c21-9a360095f536" providerId="ADAL" clId="{245E1806-1681-4C8E-B00E-1EA75F1B80ED}" dt="2024-04-26T01:33:45.505" v="2740" actId="2696"/>
        <pc:sldMkLst>
          <pc:docMk/>
          <pc:sldMk cId="3145260610" sldId="2145705238"/>
        </pc:sldMkLst>
      </pc:sldChg>
      <pc:sldChg chg="modSp mod">
        <pc:chgData name="Andrew Collings" userId="0f84cdc6-c606-46cb-9c21-9a360095f536" providerId="ADAL" clId="{245E1806-1681-4C8E-B00E-1EA75F1B80ED}" dt="2024-04-25T20:35:53.130" v="764" actId="12"/>
        <pc:sldMkLst>
          <pc:docMk/>
          <pc:sldMk cId="525321126" sldId="2145705239"/>
        </pc:sldMkLst>
        <pc:spChg chg="mod">
          <ac:chgData name="Andrew Collings" userId="0f84cdc6-c606-46cb-9c21-9a360095f536" providerId="ADAL" clId="{245E1806-1681-4C8E-B00E-1EA75F1B80ED}" dt="2024-04-25T20:35:53.130" v="764" actId="12"/>
          <ac:spMkLst>
            <pc:docMk/>
            <pc:sldMk cId="525321126" sldId="2145705239"/>
            <ac:spMk id="2" creationId="{1D394050-94F4-2470-7C0F-93D39B60D332}"/>
          </ac:spMkLst>
        </pc:spChg>
      </pc:sldChg>
      <pc:sldChg chg="modSp mod">
        <pc:chgData name="Andrew Collings" userId="0f84cdc6-c606-46cb-9c21-9a360095f536" providerId="ADAL" clId="{245E1806-1681-4C8E-B00E-1EA75F1B80ED}" dt="2024-04-25T19:18:39.391" v="676" actId="255"/>
        <pc:sldMkLst>
          <pc:docMk/>
          <pc:sldMk cId="1690979732" sldId="2145705240"/>
        </pc:sldMkLst>
        <pc:spChg chg="mod">
          <ac:chgData name="Andrew Collings" userId="0f84cdc6-c606-46cb-9c21-9a360095f536" providerId="ADAL" clId="{245E1806-1681-4C8E-B00E-1EA75F1B80ED}" dt="2024-04-25T19:18:39.391" v="676" actId="255"/>
          <ac:spMkLst>
            <pc:docMk/>
            <pc:sldMk cId="1690979732" sldId="2145705240"/>
            <ac:spMk id="2" creationId="{1D394050-94F4-2470-7C0F-93D39B60D332}"/>
          </ac:spMkLst>
        </pc:spChg>
        <pc:spChg chg="mod">
          <ac:chgData name="Andrew Collings" userId="0f84cdc6-c606-46cb-9c21-9a360095f536" providerId="ADAL" clId="{245E1806-1681-4C8E-B00E-1EA75F1B80ED}" dt="2024-04-25T19:15:57.414" v="455" actId="20577"/>
          <ac:spMkLst>
            <pc:docMk/>
            <pc:sldMk cId="1690979732" sldId="2145705240"/>
            <ac:spMk id="7" creationId="{A9444CB1-977C-456C-B903-E0FAA88B1385}"/>
          </ac:spMkLst>
        </pc:spChg>
      </pc:sldChg>
      <pc:sldChg chg="modSp add mod">
        <pc:chgData name="Andrew Collings" userId="0f84cdc6-c606-46cb-9c21-9a360095f536" providerId="ADAL" clId="{245E1806-1681-4C8E-B00E-1EA75F1B80ED}" dt="2024-04-26T14:19:04.784" v="2741" actId="20577"/>
        <pc:sldMkLst>
          <pc:docMk/>
          <pc:sldMk cId="2457775113" sldId="2145705241"/>
        </pc:sldMkLst>
        <pc:spChg chg="mod">
          <ac:chgData name="Andrew Collings" userId="0f84cdc6-c606-46cb-9c21-9a360095f536" providerId="ADAL" clId="{245E1806-1681-4C8E-B00E-1EA75F1B80ED}" dt="2024-04-26T14:19:04.784" v="2741" actId="20577"/>
          <ac:spMkLst>
            <pc:docMk/>
            <pc:sldMk cId="2457775113" sldId="2145705241"/>
            <ac:spMk id="2" creationId="{1D394050-94F4-2470-7C0F-93D39B60D332}"/>
          </ac:spMkLst>
        </pc:spChg>
      </pc:sldChg>
      <pc:sldChg chg="modSp add mod">
        <pc:chgData name="Andrew Collings" userId="0f84cdc6-c606-46cb-9c21-9a360095f536" providerId="ADAL" clId="{245E1806-1681-4C8E-B00E-1EA75F1B80ED}" dt="2024-04-25T20:53:44.981" v="805" actId="12"/>
        <pc:sldMkLst>
          <pc:docMk/>
          <pc:sldMk cId="545117541" sldId="2145705242"/>
        </pc:sldMkLst>
        <pc:spChg chg="mod">
          <ac:chgData name="Andrew Collings" userId="0f84cdc6-c606-46cb-9c21-9a360095f536" providerId="ADAL" clId="{245E1806-1681-4C8E-B00E-1EA75F1B80ED}" dt="2024-04-25T20:53:44.981" v="805" actId="12"/>
          <ac:spMkLst>
            <pc:docMk/>
            <pc:sldMk cId="545117541" sldId="2145705242"/>
            <ac:spMk id="2" creationId="{1D394050-94F4-2470-7C0F-93D39B60D332}"/>
          </ac:spMkLst>
        </pc:spChg>
      </pc:sldChg>
      <pc:sldChg chg="modSp mod">
        <pc:chgData name="Andrew Collings" userId="0f84cdc6-c606-46cb-9c21-9a360095f536" providerId="ADAL" clId="{245E1806-1681-4C8E-B00E-1EA75F1B80ED}" dt="2024-04-26T14:20:00.080" v="2772" actId="20577"/>
        <pc:sldMkLst>
          <pc:docMk/>
          <pc:sldMk cId="4187080998" sldId="2145705243"/>
        </pc:sldMkLst>
        <pc:spChg chg="mod">
          <ac:chgData name="Andrew Collings" userId="0f84cdc6-c606-46cb-9c21-9a360095f536" providerId="ADAL" clId="{245E1806-1681-4C8E-B00E-1EA75F1B80ED}" dt="2024-04-26T14:20:00.080" v="2772" actId="20577"/>
          <ac:spMkLst>
            <pc:docMk/>
            <pc:sldMk cId="4187080998" sldId="2145705243"/>
            <ac:spMk id="2" creationId="{1D394050-94F4-2470-7C0F-93D39B60D332}"/>
          </ac:spMkLst>
        </pc:spChg>
      </pc:sldChg>
      <pc:sldChg chg="modSp add mod">
        <pc:chgData name="Andrew Collings" userId="0f84cdc6-c606-46cb-9c21-9a360095f536" providerId="ADAL" clId="{245E1806-1681-4C8E-B00E-1EA75F1B80ED}" dt="2024-04-25T23:33:45.470" v="2006" actId="108"/>
        <pc:sldMkLst>
          <pc:docMk/>
          <pc:sldMk cId="679471551" sldId="2145705244"/>
        </pc:sldMkLst>
        <pc:spChg chg="mod">
          <ac:chgData name="Andrew Collings" userId="0f84cdc6-c606-46cb-9c21-9a360095f536" providerId="ADAL" clId="{245E1806-1681-4C8E-B00E-1EA75F1B80ED}" dt="2024-04-25T21:05:41.761" v="1080" actId="255"/>
          <ac:spMkLst>
            <pc:docMk/>
            <pc:sldMk cId="679471551" sldId="2145705244"/>
            <ac:spMk id="2" creationId="{1D394050-94F4-2470-7C0F-93D39B60D332}"/>
          </ac:spMkLst>
        </pc:spChg>
        <pc:spChg chg="mod">
          <ac:chgData name="Andrew Collings" userId="0f84cdc6-c606-46cb-9c21-9a360095f536" providerId="ADAL" clId="{245E1806-1681-4C8E-B00E-1EA75F1B80ED}" dt="2024-04-25T23:33:45.470" v="2006" actId="108"/>
          <ac:spMkLst>
            <pc:docMk/>
            <pc:sldMk cId="679471551" sldId="2145705244"/>
            <ac:spMk id="7" creationId="{A9444CB1-977C-456C-B903-E0FAA88B1385}"/>
          </ac:spMkLst>
        </pc:spChg>
      </pc:sldChg>
      <pc:sldChg chg="addSp modSp mod">
        <pc:chgData name="Andrew Collings" userId="0f84cdc6-c606-46cb-9c21-9a360095f536" providerId="ADAL" clId="{245E1806-1681-4C8E-B00E-1EA75F1B80ED}" dt="2024-04-26T14:20:23.357" v="2777" actId="20577"/>
        <pc:sldMkLst>
          <pc:docMk/>
          <pc:sldMk cId="892401882" sldId="2145705245"/>
        </pc:sldMkLst>
        <pc:spChg chg="mod">
          <ac:chgData name="Andrew Collings" userId="0f84cdc6-c606-46cb-9c21-9a360095f536" providerId="ADAL" clId="{245E1806-1681-4C8E-B00E-1EA75F1B80ED}" dt="2024-04-26T14:20:23.357" v="2777" actId="20577"/>
          <ac:spMkLst>
            <pc:docMk/>
            <pc:sldMk cId="892401882" sldId="2145705245"/>
            <ac:spMk id="2" creationId="{1D394050-94F4-2470-7C0F-93D39B60D332}"/>
          </ac:spMkLst>
        </pc:spChg>
        <pc:spChg chg="mod">
          <ac:chgData name="Andrew Collings" userId="0f84cdc6-c606-46cb-9c21-9a360095f536" providerId="ADAL" clId="{245E1806-1681-4C8E-B00E-1EA75F1B80ED}" dt="2024-04-25T23:33:41.659" v="2005" actId="108"/>
          <ac:spMkLst>
            <pc:docMk/>
            <pc:sldMk cId="892401882" sldId="2145705245"/>
            <ac:spMk id="7" creationId="{A9444CB1-977C-456C-B903-E0FAA88B1385}"/>
          </ac:spMkLst>
        </pc:spChg>
        <pc:picChg chg="add mod modCrop">
          <ac:chgData name="Andrew Collings" userId="0f84cdc6-c606-46cb-9c21-9a360095f536" providerId="ADAL" clId="{245E1806-1681-4C8E-B00E-1EA75F1B80ED}" dt="2024-04-25T21:10:53.973" v="1093" actId="1076"/>
          <ac:picMkLst>
            <pc:docMk/>
            <pc:sldMk cId="892401882" sldId="2145705245"/>
            <ac:picMk id="4" creationId="{F87C46F2-2EC6-E894-D845-8ED830FDD475}"/>
          </ac:picMkLst>
        </pc:picChg>
      </pc:sldChg>
      <pc:sldChg chg="modSp mod">
        <pc:chgData name="Andrew Collings" userId="0f84cdc6-c606-46cb-9c21-9a360095f536" providerId="ADAL" clId="{245E1806-1681-4C8E-B00E-1EA75F1B80ED}" dt="2024-04-25T23:33:36.365" v="2002" actId="108"/>
        <pc:sldMkLst>
          <pc:docMk/>
          <pc:sldMk cId="372645148" sldId="2145705246"/>
        </pc:sldMkLst>
        <pc:spChg chg="mod">
          <ac:chgData name="Andrew Collings" userId="0f84cdc6-c606-46cb-9c21-9a360095f536" providerId="ADAL" clId="{245E1806-1681-4C8E-B00E-1EA75F1B80ED}" dt="2024-04-25T21:12:19.101" v="1127" actId="20577"/>
          <ac:spMkLst>
            <pc:docMk/>
            <pc:sldMk cId="372645148" sldId="2145705246"/>
            <ac:spMk id="2" creationId="{1D394050-94F4-2470-7C0F-93D39B60D332}"/>
          </ac:spMkLst>
        </pc:spChg>
        <pc:spChg chg="mod">
          <ac:chgData name="Andrew Collings" userId="0f84cdc6-c606-46cb-9c21-9a360095f536" providerId="ADAL" clId="{245E1806-1681-4C8E-B00E-1EA75F1B80ED}" dt="2024-04-25T23:33:36.365" v="2002" actId="108"/>
          <ac:spMkLst>
            <pc:docMk/>
            <pc:sldMk cId="372645148" sldId="2145705246"/>
            <ac:spMk id="7" creationId="{A9444CB1-977C-456C-B903-E0FAA88B1385}"/>
          </ac:spMkLst>
        </pc:spChg>
      </pc:sldChg>
      <pc:sldChg chg="modSp add mod">
        <pc:chgData name="Andrew Collings" userId="0f84cdc6-c606-46cb-9c21-9a360095f536" providerId="ADAL" clId="{245E1806-1681-4C8E-B00E-1EA75F1B80ED}" dt="2024-04-25T23:33:29.726" v="2001" actId="108"/>
        <pc:sldMkLst>
          <pc:docMk/>
          <pc:sldMk cId="3287505350" sldId="2145705247"/>
        </pc:sldMkLst>
        <pc:spChg chg="mod">
          <ac:chgData name="Andrew Collings" userId="0f84cdc6-c606-46cb-9c21-9a360095f536" providerId="ADAL" clId="{245E1806-1681-4C8E-B00E-1EA75F1B80ED}" dt="2024-04-25T23:23:23.798" v="1666" actId="20577"/>
          <ac:spMkLst>
            <pc:docMk/>
            <pc:sldMk cId="3287505350" sldId="2145705247"/>
            <ac:spMk id="2" creationId="{1D394050-94F4-2470-7C0F-93D39B60D332}"/>
          </ac:spMkLst>
        </pc:spChg>
        <pc:spChg chg="mod">
          <ac:chgData name="Andrew Collings" userId="0f84cdc6-c606-46cb-9c21-9a360095f536" providerId="ADAL" clId="{245E1806-1681-4C8E-B00E-1EA75F1B80ED}" dt="2024-04-25T23:33:29.726" v="2001" actId="108"/>
          <ac:spMkLst>
            <pc:docMk/>
            <pc:sldMk cId="3287505350" sldId="2145705247"/>
            <ac:spMk id="7" creationId="{A9444CB1-977C-456C-B903-E0FAA88B1385}"/>
          </ac:spMkLst>
        </pc:spChg>
      </pc:sldChg>
      <pc:sldChg chg="modSp add mod">
        <pc:chgData name="Andrew Collings" userId="0f84cdc6-c606-46cb-9c21-9a360095f536" providerId="ADAL" clId="{245E1806-1681-4C8E-B00E-1EA75F1B80ED}" dt="2024-04-26T01:30:38.050" v="2499" actId="20577"/>
        <pc:sldMkLst>
          <pc:docMk/>
          <pc:sldMk cId="3917821283" sldId="2145705248"/>
        </pc:sldMkLst>
        <pc:spChg chg="mod">
          <ac:chgData name="Andrew Collings" userId="0f84cdc6-c606-46cb-9c21-9a360095f536" providerId="ADAL" clId="{245E1806-1681-4C8E-B00E-1EA75F1B80ED}" dt="2024-04-26T01:30:38.050" v="2499" actId="20577"/>
          <ac:spMkLst>
            <pc:docMk/>
            <pc:sldMk cId="3917821283" sldId="2145705248"/>
            <ac:spMk id="2" creationId="{1D394050-94F4-2470-7C0F-93D39B60D332}"/>
          </ac:spMkLst>
        </pc:spChg>
        <pc:spChg chg="mod">
          <ac:chgData name="Andrew Collings" userId="0f84cdc6-c606-46cb-9c21-9a360095f536" providerId="ADAL" clId="{245E1806-1681-4C8E-B00E-1EA75F1B80ED}" dt="2024-04-26T01:23:50.130" v="2027" actId="20577"/>
          <ac:spMkLst>
            <pc:docMk/>
            <pc:sldMk cId="3917821283" sldId="2145705248"/>
            <ac:spMk id="7" creationId="{A9444CB1-977C-456C-B903-E0FAA88B1385}"/>
          </ac:spMkLst>
        </pc:spChg>
      </pc:sldChg>
      <pc:sldChg chg="modSp add mod">
        <pc:chgData name="Andrew Collings" userId="0f84cdc6-c606-46cb-9c21-9a360095f536" providerId="ADAL" clId="{245E1806-1681-4C8E-B00E-1EA75F1B80ED}" dt="2024-04-26T01:33:23.411" v="2737" actId="20577"/>
        <pc:sldMkLst>
          <pc:docMk/>
          <pc:sldMk cId="3902541815" sldId="2145705249"/>
        </pc:sldMkLst>
        <pc:spChg chg="mod">
          <ac:chgData name="Andrew Collings" userId="0f84cdc6-c606-46cb-9c21-9a360095f536" providerId="ADAL" clId="{245E1806-1681-4C8E-B00E-1EA75F1B80ED}" dt="2024-04-26T01:33:23.411" v="2737" actId="20577"/>
          <ac:spMkLst>
            <pc:docMk/>
            <pc:sldMk cId="3902541815" sldId="2145705249"/>
            <ac:spMk id="2" creationId="{1D394050-94F4-2470-7C0F-93D39B60D332}"/>
          </ac:spMkLst>
        </pc:spChg>
        <pc:spChg chg="mod">
          <ac:chgData name="Andrew Collings" userId="0f84cdc6-c606-46cb-9c21-9a360095f536" providerId="ADAL" clId="{245E1806-1681-4C8E-B00E-1EA75F1B80ED}" dt="2024-04-26T01:30:59.465" v="2531" actId="20577"/>
          <ac:spMkLst>
            <pc:docMk/>
            <pc:sldMk cId="3902541815" sldId="2145705249"/>
            <ac:spMk id="7" creationId="{A9444CB1-977C-456C-B903-E0FAA88B1385}"/>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DF0E1F19-DADE-4FD1-B754-83EA7C0E2D20}" type="datetimeFigureOut">
              <a:rPr lang="en-US" smtClean="0"/>
              <a:t>8/19/2024</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5CB19D18-04FB-4825-BC68-8A4D1C0D8A22}" type="slidenum">
              <a:rPr lang="en-US" smtClean="0"/>
              <a:t>‹#›</a:t>
            </a:fld>
            <a:endParaRPr lang="en-US"/>
          </a:p>
        </p:txBody>
      </p:sp>
    </p:spTree>
    <p:extLst>
      <p:ext uri="{BB962C8B-B14F-4D97-AF65-F5344CB8AC3E}">
        <p14:creationId xmlns:p14="http://schemas.microsoft.com/office/powerpoint/2010/main" val="25660731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36AD04A0-6CD9-4E5C-9C88-A66243022FAD}" type="datetimeFigureOut">
              <a:rPr lang="en-US" smtClean="0"/>
              <a:t>8/19/2024</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33C4C276-97D9-4276-B965-3953F69C25FE}" type="slidenum">
              <a:rPr lang="en-US" smtClean="0"/>
              <a:t>‹#›</a:t>
            </a:fld>
            <a:endParaRPr lang="en-US"/>
          </a:p>
        </p:txBody>
      </p:sp>
    </p:spTree>
    <p:extLst>
      <p:ext uri="{BB962C8B-B14F-4D97-AF65-F5344CB8AC3E}">
        <p14:creationId xmlns:p14="http://schemas.microsoft.com/office/powerpoint/2010/main" val="17365876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477045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787586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931143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920326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905799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202434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329578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013952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638485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031844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764389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113739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514614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643483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047666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1816645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Slide">
    <p:bg>
      <p:bgPr>
        <a:solidFill>
          <a:srgbClr val="77ADA4"/>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rgbClr val="CAE8DE"/>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pic>
        <p:nvPicPr>
          <p:cNvPr id="6" name="Picture 5" descr="Text, logo, company name&#10;&#10;Description automatically generated">
            <a:extLst>
              <a:ext uri="{FF2B5EF4-FFF2-40B4-BE49-F238E27FC236}">
                <a16:creationId xmlns:a16="http://schemas.microsoft.com/office/drawing/2014/main" id="{58E5B724-33A7-4A5D-95C4-E481E6A965F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71450"/>
            <a:ext cx="3845859" cy="2971800"/>
          </a:xfrm>
          <a:prstGeom prst="rect">
            <a:avLst/>
          </a:prstGeom>
        </p:spPr>
      </p:pic>
    </p:spTree>
    <p:extLst>
      <p:ext uri="{BB962C8B-B14F-4D97-AF65-F5344CB8AC3E}">
        <p14:creationId xmlns:p14="http://schemas.microsoft.com/office/powerpoint/2010/main" val="429029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6_Title Slide">
    <p:bg>
      <p:bgPr>
        <a:solidFill>
          <a:srgbClr val="77ADA4"/>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rgbClr val="CAE8DE"/>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spTree>
    <p:extLst>
      <p:ext uri="{BB962C8B-B14F-4D97-AF65-F5344CB8AC3E}">
        <p14:creationId xmlns:p14="http://schemas.microsoft.com/office/powerpoint/2010/main" val="35723849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3169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CAE8D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rgbClr val="77ADA4"/>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pic>
        <p:nvPicPr>
          <p:cNvPr id="4" name="Picture 3" descr="Text, logo, company name&#10;&#10;Description automatically generated">
            <a:extLst>
              <a:ext uri="{FF2B5EF4-FFF2-40B4-BE49-F238E27FC236}">
                <a16:creationId xmlns:a16="http://schemas.microsoft.com/office/drawing/2014/main" id="{299FF2D0-4FF7-4DF4-9D82-B593DB88B34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151521"/>
            <a:ext cx="3919818" cy="3028950"/>
          </a:xfrm>
          <a:prstGeom prst="rect">
            <a:avLst/>
          </a:prstGeom>
        </p:spPr>
      </p:pic>
    </p:spTree>
    <p:extLst>
      <p:ext uri="{BB962C8B-B14F-4D97-AF65-F5344CB8AC3E}">
        <p14:creationId xmlns:p14="http://schemas.microsoft.com/office/powerpoint/2010/main" val="920388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9_Title Slide">
    <p:bg>
      <p:bgPr>
        <a:solidFill>
          <a:srgbClr val="CAE8D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0" y="1429067"/>
            <a:ext cx="9144000" cy="564356"/>
          </a:xfrm>
          <a:prstGeom prst="rect">
            <a:avLst/>
          </a:prstGeom>
        </p:spPr>
        <p:txBody>
          <a:bodyPr anchor="t"/>
          <a:lstStyle>
            <a:lvl1pPr algn="ctr">
              <a:defRPr sz="3200" b="1" cap="all">
                <a:solidFill>
                  <a:schemeClr val="bg1"/>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0" y="2040150"/>
            <a:ext cx="9144000" cy="609600"/>
          </a:xfrm>
          <a:prstGeom prst="rect">
            <a:avLst/>
          </a:prstGeom>
        </p:spPr>
        <p:txBody>
          <a:bodyPr anchor="t"/>
          <a:lstStyle>
            <a:lvl1pPr marL="0" indent="0" algn="ctr">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pic>
        <p:nvPicPr>
          <p:cNvPr id="4" name="Picture 3" descr="Text, logo, company name&#10;&#10;Description automatically generated">
            <a:extLst>
              <a:ext uri="{FF2B5EF4-FFF2-40B4-BE49-F238E27FC236}">
                <a16:creationId xmlns:a16="http://schemas.microsoft.com/office/drawing/2014/main" id="{DA2AD932-CFF5-419C-91AD-FB75594A369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124200" y="2495550"/>
            <a:ext cx="3821206" cy="2952750"/>
          </a:xfrm>
          <a:prstGeom prst="rect">
            <a:avLst/>
          </a:prstGeom>
        </p:spPr>
      </p:pic>
    </p:spTree>
    <p:extLst>
      <p:ext uri="{BB962C8B-B14F-4D97-AF65-F5344CB8AC3E}">
        <p14:creationId xmlns:p14="http://schemas.microsoft.com/office/powerpoint/2010/main" val="36714390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le Slide">
    <p:bg>
      <p:bgPr>
        <a:solidFill>
          <a:srgbClr val="CAE8D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rgbClr val="77ADA4"/>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spTree>
    <p:extLst>
      <p:ext uri="{BB962C8B-B14F-4D97-AF65-F5344CB8AC3E}">
        <p14:creationId xmlns:p14="http://schemas.microsoft.com/office/powerpoint/2010/main" val="24179003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Slide">
    <p:bg>
      <p:bgPr>
        <a:solidFill>
          <a:srgbClr val="F49E1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chemeClr val="bg1"/>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pic>
        <p:nvPicPr>
          <p:cNvPr id="4" name="Picture 3" descr="Text, logo, company name&#10;&#10;Description automatically generated">
            <a:extLst>
              <a:ext uri="{FF2B5EF4-FFF2-40B4-BE49-F238E27FC236}">
                <a16:creationId xmlns:a16="http://schemas.microsoft.com/office/drawing/2014/main" id="{44E98708-67C2-40E8-92D3-4B141308D61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71450"/>
            <a:ext cx="3845859" cy="2971800"/>
          </a:xfrm>
          <a:prstGeom prst="rect">
            <a:avLst/>
          </a:prstGeom>
        </p:spPr>
      </p:pic>
    </p:spTree>
    <p:extLst>
      <p:ext uri="{BB962C8B-B14F-4D97-AF65-F5344CB8AC3E}">
        <p14:creationId xmlns:p14="http://schemas.microsoft.com/office/powerpoint/2010/main" val="35455871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7_Title Slide">
    <p:bg>
      <p:bgPr>
        <a:solidFill>
          <a:srgbClr val="F49E1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chemeClr val="bg1"/>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spTree>
    <p:extLst>
      <p:ext uri="{BB962C8B-B14F-4D97-AF65-F5344CB8AC3E}">
        <p14:creationId xmlns:p14="http://schemas.microsoft.com/office/powerpoint/2010/main" val="7826003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7"/>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b="1" spc="300"/>
              <a:t>Click to add heading</a:t>
            </a:r>
          </a:p>
        </p:txBody>
      </p:sp>
    </p:spTree>
    <p:extLst>
      <p:ext uri="{BB962C8B-B14F-4D97-AF65-F5344CB8AC3E}">
        <p14:creationId xmlns:p14="http://schemas.microsoft.com/office/powerpoint/2010/main" val="29902577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7"/>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b="1" spc="30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0" y="649836"/>
            <a:ext cx="2316256" cy="1789834"/>
          </a:xfrm>
          <a:prstGeom prst="rect">
            <a:avLst/>
          </a:prstGeom>
        </p:spPr>
      </p:pic>
    </p:spTree>
    <p:extLst>
      <p:ext uri="{BB962C8B-B14F-4D97-AF65-F5344CB8AC3E}">
        <p14:creationId xmlns:p14="http://schemas.microsoft.com/office/powerpoint/2010/main" val="38984571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0" y="438150"/>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b="1" spc="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14535524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39"/>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0"/>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8"/>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8"/>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5"/>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41860529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0"/>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4"/>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39"/>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1"/>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5"/>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69"/>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Tree>
    <p:extLst>
      <p:ext uri="{BB962C8B-B14F-4D97-AF65-F5344CB8AC3E}">
        <p14:creationId xmlns:p14="http://schemas.microsoft.com/office/powerpoint/2010/main" val="29387075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0"/>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0"/>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21110784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0"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7"/>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0"/>
            <a:ext cx="8194548" cy="1913900"/>
          </a:xfrm>
          <a:prstGeom prst="rect">
            <a:avLst/>
          </a:prstGeom>
        </p:spPr>
      </p:pic>
    </p:spTree>
    <p:extLst>
      <p:ext uri="{BB962C8B-B14F-4D97-AF65-F5344CB8AC3E}">
        <p14:creationId xmlns:p14="http://schemas.microsoft.com/office/powerpoint/2010/main" val="8569563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1"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0"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1810290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0"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15688272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1"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35923240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79"/>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 name="Group 19"/>
          <p:cNvGrpSpPr/>
          <p:nvPr userDrawn="1"/>
        </p:nvGrpSpPr>
        <p:grpSpPr>
          <a:xfrm>
            <a:off x="18" y="4389120"/>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252978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821C7-BF1E-4185-9387-42B0B482ABC7}"/>
              </a:ext>
            </a:extLst>
          </p:cNvPr>
          <p:cNvSpPr>
            <a:spLocks noGrp="1"/>
          </p:cNvSpPr>
          <p:nvPr>
            <p:ph type="ctrTitle"/>
          </p:nvPr>
        </p:nvSpPr>
        <p:spPr>
          <a:xfrm>
            <a:off x="1143000" y="841375"/>
            <a:ext cx="6858000" cy="17907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51EEF76-A119-41D3-8627-16F22FDFC394}"/>
              </a:ext>
            </a:extLst>
          </p:cNvPr>
          <p:cNvSpPr>
            <a:spLocks noGrp="1"/>
          </p:cNvSpPr>
          <p:nvPr>
            <p:ph type="subTitle" idx="1"/>
          </p:nvPr>
        </p:nvSpPr>
        <p:spPr>
          <a:xfrm>
            <a:off x="1143000" y="2701925"/>
            <a:ext cx="6858000" cy="1241425"/>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509BCC8-EE2B-48AE-B977-583953856A4F}"/>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2ACE6D48-E384-4988-B51D-CC9000688B47}"/>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3FE6C77-892D-4F45-AEBE-E49D8B862902}"/>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11280988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7ACD9-476E-472C-99FE-04E958A45ABE}"/>
              </a:ext>
            </a:extLst>
          </p:cNvPr>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EBEAEB35-0E37-42FD-B3F6-86008E021043}"/>
              </a:ext>
            </a:extLst>
          </p:cNvPr>
          <p:cNvSpPr>
            <a:spLocks noGrp="1"/>
          </p:cNvSpPr>
          <p:nvPr>
            <p:ph idx="1"/>
          </p:nvPr>
        </p:nvSpPr>
        <p:spPr>
          <a:xfrm>
            <a:off x="628650" y="1370013"/>
            <a:ext cx="788670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7420A05-3B5B-4466-989F-715BF6BB7DD9}"/>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D9E283E6-4AF6-4DFB-B659-75248E12F1F6}"/>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A420AE29-AC43-4D83-A712-FCB8705FDBCC}"/>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24624488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8D850-2CC7-47D3-8F17-5E75CF5C4C16}"/>
              </a:ext>
            </a:extLst>
          </p:cNvPr>
          <p:cNvSpPr>
            <a:spLocks noGrp="1"/>
          </p:cNvSpPr>
          <p:nvPr>
            <p:ph type="title"/>
          </p:nvPr>
        </p:nvSpPr>
        <p:spPr>
          <a:xfrm>
            <a:off x="623888" y="1282700"/>
            <a:ext cx="7886700" cy="2139950"/>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AECCE7A-A2FA-4B8E-B6F0-BD40703B93A3}"/>
              </a:ext>
            </a:extLst>
          </p:cNvPr>
          <p:cNvSpPr>
            <a:spLocks noGrp="1"/>
          </p:cNvSpPr>
          <p:nvPr>
            <p:ph type="body" idx="1"/>
          </p:nvPr>
        </p:nvSpPr>
        <p:spPr>
          <a:xfrm>
            <a:off x="623888" y="3441700"/>
            <a:ext cx="7886700" cy="1125538"/>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81F3894-D63B-4075-A0A8-1E0851B9511F}"/>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6B6C2F41-2B7B-44D6-8272-1EBB25771F5B}"/>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1E88D0E2-8CF0-497E-9FE2-799617C3ED8E}"/>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26399315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4E29F-A01A-47AB-A322-C95C1D22CA21}"/>
              </a:ext>
            </a:extLst>
          </p:cNvPr>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72D7D413-F3BE-4151-967E-1BB600AB5C53}"/>
              </a:ext>
            </a:extLst>
          </p:cNvPr>
          <p:cNvSpPr>
            <a:spLocks noGrp="1"/>
          </p:cNvSpPr>
          <p:nvPr>
            <p:ph sz="half" idx="1"/>
          </p:nvPr>
        </p:nvSpPr>
        <p:spPr>
          <a:xfrm>
            <a:off x="628650" y="1370013"/>
            <a:ext cx="386715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BE00FD6-055C-4AD8-BDBE-5F79FD030362}"/>
              </a:ext>
            </a:extLst>
          </p:cNvPr>
          <p:cNvSpPr>
            <a:spLocks noGrp="1"/>
          </p:cNvSpPr>
          <p:nvPr>
            <p:ph sz="half" idx="2"/>
          </p:nvPr>
        </p:nvSpPr>
        <p:spPr>
          <a:xfrm>
            <a:off x="4648200" y="1370013"/>
            <a:ext cx="386715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B0720A1-4E87-4A8F-86A3-507CEE7CDB3D}"/>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0F9CB4A1-8FBD-4A05-B9AA-AFEDFD1B2923}"/>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BAC9A66-4033-4C26-B420-15B054D3AF75}"/>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13448705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71165-2619-4690-B71C-AAB47C1E6341}"/>
              </a:ext>
            </a:extLst>
          </p:cNvPr>
          <p:cNvSpPr>
            <a:spLocks noGrp="1"/>
          </p:cNvSpPr>
          <p:nvPr>
            <p:ph type="title"/>
          </p:nvPr>
        </p:nvSpPr>
        <p:spPr>
          <a:xfrm>
            <a:off x="630238" y="274638"/>
            <a:ext cx="7886700" cy="993775"/>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8294ABC0-FE9B-410E-ACBA-028290784845}"/>
              </a:ext>
            </a:extLst>
          </p:cNvPr>
          <p:cNvSpPr>
            <a:spLocks noGrp="1"/>
          </p:cNvSpPr>
          <p:nvPr>
            <p:ph type="body" idx="1"/>
          </p:nvPr>
        </p:nvSpPr>
        <p:spPr>
          <a:xfrm>
            <a:off x="630238" y="1260475"/>
            <a:ext cx="3868737" cy="61912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F34076D-5EB5-41F7-BE08-BA63F984555E}"/>
              </a:ext>
            </a:extLst>
          </p:cNvPr>
          <p:cNvSpPr>
            <a:spLocks noGrp="1"/>
          </p:cNvSpPr>
          <p:nvPr>
            <p:ph sz="half" idx="2"/>
          </p:nvPr>
        </p:nvSpPr>
        <p:spPr>
          <a:xfrm>
            <a:off x="630238" y="1879600"/>
            <a:ext cx="3868737" cy="276225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D01DBD5-687D-4AF3-9AB6-4F582CFECECF}"/>
              </a:ext>
            </a:extLst>
          </p:cNvPr>
          <p:cNvSpPr>
            <a:spLocks noGrp="1"/>
          </p:cNvSpPr>
          <p:nvPr>
            <p:ph type="body" sz="quarter" idx="3"/>
          </p:nvPr>
        </p:nvSpPr>
        <p:spPr>
          <a:xfrm>
            <a:off x="4629150" y="1260475"/>
            <a:ext cx="3887788" cy="61912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B2D1FA6-0D78-40F8-A927-951DE897FF79}"/>
              </a:ext>
            </a:extLst>
          </p:cNvPr>
          <p:cNvSpPr>
            <a:spLocks noGrp="1"/>
          </p:cNvSpPr>
          <p:nvPr>
            <p:ph sz="quarter" idx="4"/>
          </p:nvPr>
        </p:nvSpPr>
        <p:spPr>
          <a:xfrm>
            <a:off x="4629150" y="1879600"/>
            <a:ext cx="3887788" cy="276225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D1C4450-EAA5-47AB-9CCB-8C16B72D01D6}"/>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8" name="Footer Placeholder 7">
            <a:extLst>
              <a:ext uri="{FF2B5EF4-FFF2-40B4-BE49-F238E27FC236}">
                <a16:creationId xmlns:a16="http://schemas.microsoft.com/office/drawing/2014/main" id="{DFB47DC4-C497-4DAF-8C3A-2185735EAE18}"/>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C112E389-4CC8-4F00-AA49-18BA55CF54F5}"/>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386859967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CD4A9-7445-4881-96DB-40F89AA65FCD}"/>
              </a:ext>
            </a:extLst>
          </p:cNvPr>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8595D73B-9C80-40E1-AFCE-4F7A8F8618C4}"/>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4" name="Footer Placeholder 3">
            <a:extLst>
              <a:ext uri="{FF2B5EF4-FFF2-40B4-BE49-F238E27FC236}">
                <a16:creationId xmlns:a16="http://schemas.microsoft.com/office/drawing/2014/main" id="{DF7FC857-6A5C-4DEB-8689-EDB45A99F907}"/>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42CDD2D6-8D90-472C-8DBE-B7E75E205525}"/>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17022666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B34B55D-6FB3-48F6-A2AD-A832FA7B2A45}"/>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3" name="Footer Placeholder 2">
            <a:extLst>
              <a:ext uri="{FF2B5EF4-FFF2-40B4-BE49-F238E27FC236}">
                <a16:creationId xmlns:a16="http://schemas.microsoft.com/office/drawing/2014/main" id="{7C210E32-DB18-4786-9B2D-AC8CE2550160}"/>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16A3CDDF-9258-4A92-99DF-73DD8018F32E}"/>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237333632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7014E-32BA-4532-9833-F0E7710318B0}"/>
              </a:ext>
            </a:extLst>
          </p:cNvPr>
          <p:cNvSpPr>
            <a:spLocks noGrp="1"/>
          </p:cNvSpPr>
          <p:nvPr>
            <p:ph type="title"/>
          </p:nvPr>
        </p:nvSpPr>
        <p:spPr>
          <a:xfrm>
            <a:off x="630238" y="342900"/>
            <a:ext cx="2949575" cy="120015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AB7193C-1DFF-48E3-A1E9-49E19E9526A8}"/>
              </a:ext>
            </a:extLst>
          </p:cNvPr>
          <p:cNvSpPr>
            <a:spLocks noGrp="1"/>
          </p:cNvSpPr>
          <p:nvPr>
            <p:ph idx="1"/>
          </p:nvPr>
        </p:nvSpPr>
        <p:spPr>
          <a:xfrm>
            <a:off x="3887788" y="741363"/>
            <a:ext cx="4629150" cy="36544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7B4A24A-8359-4D6C-91E8-E1ED7FC8E8C4}"/>
              </a:ext>
            </a:extLst>
          </p:cNvPr>
          <p:cNvSpPr>
            <a:spLocks noGrp="1"/>
          </p:cNvSpPr>
          <p:nvPr>
            <p:ph type="body" sz="half" idx="2"/>
          </p:nvPr>
        </p:nvSpPr>
        <p:spPr>
          <a:xfrm>
            <a:off x="630238" y="1543050"/>
            <a:ext cx="2949575" cy="28590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549D444-1BF0-4F12-9916-A474A7D09069}"/>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B5241713-1D49-4BA4-AFAC-7BB1167F9E06}"/>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7498050D-6750-4620-A4A4-ABD088F663B2}"/>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96712398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67397-4CD9-4D30-9150-87B2C92491FD}"/>
              </a:ext>
            </a:extLst>
          </p:cNvPr>
          <p:cNvSpPr>
            <a:spLocks noGrp="1"/>
          </p:cNvSpPr>
          <p:nvPr>
            <p:ph type="title"/>
          </p:nvPr>
        </p:nvSpPr>
        <p:spPr>
          <a:xfrm>
            <a:off x="630238" y="342900"/>
            <a:ext cx="2949575" cy="120015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F3296C5-8F75-47EF-B646-5B9CC8A3C6E3}"/>
              </a:ext>
            </a:extLst>
          </p:cNvPr>
          <p:cNvSpPr>
            <a:spLocks noGrp="1"/>
          </p:cNvSpPr>
          <p:nvPr>
            <p:ph type="pic" idx="1"/>
          </p:nvPr>
        </p:nvSpPr>
        <p:spPr>
          <a:xfrm>
            <a:off x="3887788" y="741363"/>
            <a:ext cx="4629150" cy="36544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A35BD4D-05F7-4195-9E45-FB30C66A158A}"/>
              </a:ext>
            </a:extLst>
          </p:cNvPr>
          <p:cNvSpPr>
            <a:spLocks noGrp="1"/>
          </p:cNvSpPr>
          <p:nvPr>
            <p:ph type="body" sz="half" idx="2"/>
          </p:nvPr>
        </p:nvSpPr>
        <p:spPr>
          <a:xfrm>
            <a:off x="630238" y="1543050"/>
            <a:ext cx="2949575" cy="28590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331375-3DC3-42F2-95BA-4CC8E979039F}"/>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E863B2B9-64A5-41B8-A7DA-DF7EAEEB1A60}"/>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1B87D15-CEB8-465A-A28D-0C9F77F9F2C3}"/>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215547512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F3993-BB82-4765-A8FC-9591775CC301}"/>
              </a:ext>
            </a:extLst>
          </p:cNvPr>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A00CA7C-AEF1-4101-ABFB-7356ED386106}"/>
              </a:ext>
            </a:extLst>
          </p:cNvPr>
          <p:cNvSpPr>
            <a:spLocks noGrp="1"/>
          </p:cNvSpPr>
          <p:nvPr>
            <p:ph type="body" orient="vert" idx="1"/>
          </p:nvPr>
        </p:nvSpPr>
        <p:spPr>
          <a:xfrm>
            <a:off x="628650" y="1370013"/>
            <a:ext cx="7886700" cy="3262312"/>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BFCABC-B4D6-45EF-8D20-C55F69F484A2}"/>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2ECFB340-87A5-48E2-9CA5-052717E6C94F}"/>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675582F-45E7-4CD1-80C2-C00F8FF0169A}"/>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287890598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E00553D-FDBB-46BD-90D2-8EB7EF108CEE}"/>
              </a:ext>
            </a:extLst>
          </p:cNvPr>
          <p:cNvSpPr>
            <a:spLocks noGrp="1"/>
          </p:cNvSpPr>
          <p:nvPr>
            <p:ph type="title" orient="vert"/>
          </p:nvPr>
        </p:nvSpPr>
        <p:spPr>
          <a:xfrm>
            <a:off x="6543675" y="274638"/>
            <a:ext cx="1971675" cy="4357687"/>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149701E-4969-42A5-93CB-F84FF1680FB2}"/>
              </a:ext>
            </a:extLst>
          </p:cNvPr>
          <p:cNvSpPr>
            <a:spLocks noGrp="1"/>
          </p:cNvSpPr>
          <p:nvPr>
            <p:ph type="body" orient="vert" idx="1"/>
          </p:nvPr>
        </p:nvSpPr>
        <p:spPr>
          <a:xfrm>
            <a:off x="628650" y="274638"/>
            <a:ext cx="5762625" cy="4357687"/>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592F02-ED59-4B4E-9A1A-13549E0E9759}"/>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7E84EFFF-7034-499F-A9B1-B4AEC6BFC1AE}"/>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C6F93C98-5609-4D3D-9DAD-6C6341AEE3E4}"/>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221632200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8"/>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t>Click to add heading</a:t>
            </a:r>
          </a:p>
        </p:txBody>
      </p:sp>
    </p:spTree>
    <p:extLst>
      <p:ext uri="{BB962C8B-B14F-4D97-AF65-F5344CB8AC3E}">
        <p14:creationId xmlns:p14="http://schemas.microsoft.com/office/powerpoint/2010/main" val="25399560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8"/>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1" y="649836"/>
            <a:ext cx="2316256" cy="1789834"/>
          </a:xfrm>
          <a:prstGeom prst="rect">
            <a:avLst/>
          </a:prstGeom>
        </p:spPr>
      </p:pic>
    </p:spTree>
    <p:extLst>
      <p:ext uri="{BB962C8B-B14F-4D97-AF65-F5344CB8AC3E}">
        <p14:creationId xmlns:p14="http://schemas.microsoft.com/office/powerpoint/2010/main" val="129236648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1" y="438151"/>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sz="3200" b="1" spc="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81697330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40"/>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1"/>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9"/>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9"/>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6"/>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324917442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1"/>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5"/>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40"/>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2"/>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6"/>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70"/>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Tree>
    <p:extLst>
      <p:ext uri="{BB962C8B-B14F-4D97-AF65-F5344CB8AC3E}">
        <p14:creationId xmlns:p14="http://schemas.microsoft.com/office/powerpoint/2010/main" val="383372933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1"/>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1"/>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66327453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1"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8"/>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1"/>
            <a:ext cx="8194548" cy="1913900"/>
          </a:xfrm>
          <a:prstGeom prst="rect">
            <a:avLst/>
          </a:prstGeom>
        </p:spPr>
      </p:pic>
    </p:spTree>
    <p:extLst>
      <p:ext uri="{BB962C8B-B14F-4D97-AF65-F5344CB8AC3E}">
        <p14:creationId xmlns:p14="http://schemas.microsoft.com/office/powerpoint/2010/main" val="39175829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2"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1"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7600431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1"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376498420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2"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314971929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80"/>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20" name="Group 19"/>
          <p:cNvGrpSpPr/>
          <p:nvPr userDrawn="1"/>
        </p:nvGrpSpPr>
        <p:grpSpPr>
          <a:xfrm>
            <a:off x="19" y="4389121"/>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9894032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9"/>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t>Click to add heading</a:t>
            </a:r>
          </a:p>
        </p:txBody>
      </p:sp>
    </p:spTree>
    <p:extLst>
      <p:ext uri="{BB962C8B-B14F-4D97-AF65-F5344CB8AC3E}">
        <p14:creationId xmlns:p14="http://schemas.microsoft.com/office/powerpoint/2010/main" val="362691071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9"/>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2" y="649836"/>
            <a:ext cx="2316256" cy="1789834"/>
          </a:xfrm>
          <a:prstGeom prst="rect">
            <a:avLst/>
          </a:prstGeom>
        </p:spPr>
      </p:pic>
    </p:spTree>
    <p:extLst>
      <p:ext uri="{BB962C8B-B14F-4D97-AF65-F5344CB8AC3E}">
        <p14:creationId xmlns:p14="http://schemas.microsoft.com/office/powerpoint/2010/main" val="30623984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1" y="438151"/>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sz="3200" b="1" spc="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269644212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40"/>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2"/>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9"/>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9"/>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7"/>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138494279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2"/>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6"/>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41"/>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2"/>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7"/>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71"/>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spTree>
    <p:extLst>
      <p:ext uri="{BB962C8B-B14F-4D97-AF65-F5344CB8AC3E}">
        <p14:creationId xmlns:p14="http://schemas.microsoft.com/office/powerpoint/2010/main" val="130420326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2"/>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2"/>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372463629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2"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9"/>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1"/>
            <a:ext cx="8194548" cy="1913900"/>
          </a:xfrm>
          <a:prstGeom prst="rect">
            <a:avLst/>
          </a:prstGeom>
        </p:spPr>
      </p:pic>
    </p:spTree>
    <p:extLst>
      <p:ext uri="{BB962C8B-B14F-4D97-AF65-F5344CB8AC3E}">
        <p14:creationId xmlns:p14="http://schemas.microsoft.com/office/powerpoint/2010/main" val="61129754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3"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1"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406600325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2"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80107206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3"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203910625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81"/>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20" name="Group 19"/>
          <p:cNvGrpSpPr/>
          <p:nvPr userDrawn="1"/>
        </p:nvGrpSpPr>
        <p:grpSpPr>
          <a:xfrm>
            <a:off x="20" y="4389122"/>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189033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9"/>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t>Click to add heading</a:t>
            </a:r>
          </a:p>
        </p:txBody>
      </p:sp>
    </p:spTree>
    <p:extLst>
      <p:ext uri="{BB962C8B-B14F-4D97-AF65-F5344CB8AC3E}">
        <p14:creationId xmlns:p14="http://schemas.microsoft.com/office/powerpoint/2010/main" val="53781971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9"/>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2" y="649836"/>
            <a:ext cx="2316256" cy="1789834"/>
          </a:xfrm>
          <a:prstGeom prst="rect">
            <a:avLst/>
          </a:prstGeom>
        </p:spPr>
      </p:pic>
    </p:spTree>
    <p:extLst>
      <p:ext uri="{BB962C8B-B14F-4D97-AF65-F5344CB8AC3E}">
        <p14:creationId xmlns:p14="http://schemas.microsoft.com/office/powerpoint/2010/main" val="260329172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1" y="438151"/>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sz="3200" b="1" spc="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111584961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40"/>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3"/>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9"/>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9"/>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8"/>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17885064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3"/>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7"/>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42"/>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2"/>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8"/>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72"/>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spTree>
    <p:extLst>
      <p:ext uri="{BB962C8B-B14F-4D97-AF65-F5344CB8AC3E}">
        <p14:creationId xmlns:p14="http://schemas.microsoft.com/office/powerpoint/2010/main" val="198160415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3"/>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3"/>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184686627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3"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9"/>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1"/>
            <a:ext cx="8194548" cy="1913900"/>
          </a:xfrm>
          <a:prstGeom prst="rect">
            <a:avLst/>
          </a:prstGeom>
        </p:spPr>
      </p:pic>
    </p:spTree>
    <p:extLst>
      <p:ext uri="{BB962C8B-B14F-4D97-AF65-F5344CB8AC3E}">
        <p14:creationId xmlns:p14="http://schemas.microsoft.com/office/powerpoint/2010/main" val="61648098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4"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1"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362405337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3"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121829794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4"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63136195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82"/>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20" name="Group 19"/>
          <p:cNvGrpSpPr/>
          <p:nvPr userDrawn="1"/>
        </p:nvGrpSpPr>
        <p:grpSpPr>
          <a:xfrm>
            <a:off x="21" y="4389123"/>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8719883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8"/>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t>Click to add heading</a:t>
            </a:r>
          </a:p>
        </p:txBody>
      </p:sp>
    </p:spTree>
    <p:extLst>
      <p:ext uri="{BB962C8B-B14F-4D97-AF65-F5344CB8AC3E}">
        <p14:creationId xmlns:p14="http://schemas.microsoft.com/office/powerpoint/2010/main" val="380541890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8"/>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1" y="649836"/>
            <a:ext cx="2316256" cy="1789834"/>
          </a:xfrm>
          <a:prstGeom prst="rect">
            <a:avLst/>
          </a:prstGeom>
        </p:spPr>
      </p:pic>
    </p:spTree>
    <p:extLst>
      <p:ext uri="{BB962C8B-B14F-4D97-AF65-F5344CB8AC3E}">
        <p14:creationId xmlns:p14="http://schemas.microsoft.com/office/powerpoint/2010/main" val="301113753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1" y="438151"/>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sz="3200" b="1" spc="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280658143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1433513" y="527834"/>
            <a:ext cx="28956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1"/>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6"/>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966913" y="2156091"/>
            <a:ext cx="2200656"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120086509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48400" y="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90087337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1"/>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1"/>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394788236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1"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8"/>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1"/>
            <a:ext cx="8194548" cy="1913900"/>
          </a:xfrm>
          <a:prstGeom prst="rect">
            <a:avLst/>
          </a:prstGeom>
        </p:spPr>
      </p:pic>
    </p:spTree>
    <p:extLst>
      <p:ext uri="{BB962C8B-B14F-4D97-AF65-F5344CB8AC3E}">
        <p14:creationId xmlns:p14="http://schemas.microsoft.com/office/powerpoint/2010/main" val="262485080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2"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1" y="1546860"/>
            <a:ext cx="8009128" cy="3158490"/>
          </a:xfrm>
          <a:prstGeom prst="rect">
            <a:avLst/>
          </a:prstGeom>
        </p:spPr>
        <p:txBody>
          <a:bodyPr numCol="1" anchor="t"/>
          <a:lstStyle>
            <a:lvl1pPr marL="214313" indent="-214313">
              <a:buFont typeface="Arial" panose="020B0604020202020204" pitchFamily="34" charset="0"/>
              <a:buChar char="•"/>
              <a:defRPr sz="9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214313" marR="0" lvl="0" indent="-214313" algn="l" defTabSz="914378" rtl="0" eaLnBrk="1" fontAlgn="auto" latinLnBrk="0" hangingPunct="1">
              <a:lnSpc>
                <a:spcPct val="90000"/>
              </a:lnSpc>
              <a:spcBef>
                <a:spcPts val="1000"/>
              </a:spcBef>
              <a:spcAft>
                <a:spcPts val="0"/>
              </a:spcAft>
              <a:buClrTx/>
              <a:buSzTx/>
              <a:tabLst/>
              <a:defRPr/>
            </a:pPr>
            <a:r>
              <a:rPr lang="en-US"/>
              <a:t>Context, context, and more context. Context, context, and more context. Context, context, and more context.</a:t>
            </a:r>
          </a:p>
          <a:p>
            <a:pPr marL="214313" marR="0" lvl="0" indent="-214313" algn="l" defTabSz="914378" rtl="0" eaLnBrk="1" fontAlgn="auto" latinLnBrk="0" hangingPunct="1">
              <a:lnSpc>
                <a:spcPct val="90000"/>
              </a:lnSpc>
              <a:spcBef>
                <a:spcPts val="1000"/>
              </a:spcBef>
              <a:spcAft>
                <a:spcPts val="0"/>
              </a:spcAft>
              <a:buClrTx/>
              <a:buSzTx/>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108194861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1"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279952006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2"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302636811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80"/>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20" name="Group 19"/>
          <p:cNvGrpSpPr/>
          <p:nvPr userDrawn="1"/>
        </p:nvGrpSpPr>
        <p:grpSpPr>
          <a:xfrm>
            <a:off x="19" y="4389121"/>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9804440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597822"/>
            <a:ext cx="8403336" cy="1102519"/>
          </a:xfrm>
        </p:spPr>
        <p:txBody>
          <a:bodyPr/>
          <a:lstStyle>
            <a:lvl1pPr>
              <a:defRPr b="1"/>
            </a:lvl1pPr>
          </a:lstStyle>
          <a:p>
            <a:r>
              <a:rPr lang="en-US"/>
              <a:t>Click to edit Master title style</a:t>
            </a:r>
          </a:p>
        </p:txBody>
      </p:sp>
      <p:sp>
        <p:nvSpPr>
          <p:cNvPr id="3" name="Subtitle 2"/>
          <p:cNvSpPr>
            <a:spLocks noGrp="1"/>
          </p:cNvSpPr>
          <p:nvPr>
            <p:ph type="subTitle" idx="1"/>
          </p:nvPr>
        </p:nvSpPr>
        <p:spPr>
          <a:xfrm>
            <a:off x="457200" y="2914650"/>
            <a:ext cx="8403336" cy="1314450"/>
          </a:xfrm>
        </p:spPr>
        <p:txBody>
          <a:bodyPr/>
          <a:lstStyle>
            <a:lvl1pPr marL="0" indent="0" algn="l">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en-US"/>
              <a:t>Click to edit Master subtitle style</a:t>
            </a:r>
          </a:p>
        </p:txBody>
      </p:sp>
      <p:sp>
        <p:nvSpPr>
          <p:cNvPr id="8" name="Rectangle 4"/>
          <p:cNvSpPr>
            <a:spLocks noGrp="1" noChangeArrowheads="1"/>
          </p:cNvSpPr>
          <p:nvPr>
            <p:ph type="dt" sz="half" idx="10"/>
          </p:nvPr>
        </p:nvSpPr>
        <p:spPr/>
        <p:txBody>
          <a:bodyPr/>
          <a:lstStyle>
            <a:lvl1pPr>
              <a:defRPr/>
            </a:lvl1pPr>
          </a:lstStyle>
          <a:p>
            <a:pPr>
              <a:defRPr/>
            </a:pPr>
            <a:endParaRPr lang="en-US"/>
          </a:p>
        </p:txBody>
      </p:sp>
      <p:sp>
        <p:nvSpPr>
          <p:cNvPr id="9" name="Rectangle 5"/>
          <p:cNvSpPr>
            <a:spLocks noGrp="1" noChangeArrowheads="1"/>
          </p:cNvSpPr>
          <p:nvPr>
            <p:ph type="ftr" sz="quarter" idx="11"/>
          </p:nvPr>
        </p:nvSpPr>
        <p:spPr/>
        <p:txBody>
          <a:bodyPr/>
          <a:lstStyle>
            <a:lvl1pPr>
              <a:defRPr/>
            </a:lvl1pPr>
          </a:lstStyle>
          <a:p>
            <a:pPr>
              <a:defRPr/>
            </a:pPr>
            <a:endParaRPr lang="en-US"/>
          </a:p>
        </p:txBody>
      </p:sp>
      <p:sp>
        <p:nvSpPr>
          <p:cNvPr id="10" name="Rectangle 6"/>
          <p:cNvSpPr>
            <a:spLocks noGrp="1" noChangeArrowheads="1"/>
          </p:cNvSpPr>
          <p:nvPr>
            <p:ph type="sldNum" sz="quarter" idx="12"/>
          </p:nvPr>
        </p:nvSpPr>
        <p:spPr/>
        <p:txBody>
          <a:bodyPr/>
          <a:lstStyle>
            <a:lvl1pPr>
              <a:defRPr/>
            </a:lvl1pPr>
          </a:lstStyle>
          <a:p>
            <a:pPr>
              <a:defRPr/>
            </a:pPr>
            <a:fld id="{DB021196-0C90-47E9-AC29-CA8773201907}" type="slidenum">
              <a:rPr lang="en-US"/>
              <a:pPr>
                <a:defRPr/>
              </a:pPr>
              <a:t>‹#›</a:t>
            </a:fld>
            <a:endParaRPr lang="en-US"/>
          </a:p>
        </p:txBody>
      </p:sp>
    </p:spTree>
    <p:extLst>
      <p:ext uri="{BB962C8B-B14F-4D97-AF65-F5344CB8AC3E}">
        <p14:creationId xmlns:p14="http://schemas.microsoft.com/office/powerpoint/2010/main" val="3724516508"/>
      </p:ext>
    </p:extLst>
  </p:cSld>
  <p:clrMapOvr>
    <a:masterClrMapping/>
  </p:clrMapOvr>
  <p:transition>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A91AD46-31DE-49F9-8FD7-7D545B7D99A0}" type="slidenum">
              <a:rPr lang="en-US"/>
              <a:pPr>
                <a:defRPr/>
              </a:pPr>
              <a:t>‹#›</a:t>
            </a:fld>
            <a:endParaRPr lang="en-US"/>
          </a:p>
        </p:txBody>
      </p:sp>
    </p:spTree>
    <p:extLst>
      <p:ext uri="{BB962C8B-B14F-4D97-AF65-F5344CB8AC3E}">
        <p14:creationId xmlns:p14="http://schemas.microsoft.com/office/powerpoint/2010/main" val="1072012918"/>
      </p:ext>
    </p:extLst>
  </p:cSld>
  <p:clrMapOvr>
    <a:masterClrMapping/>
  </p:clrMapOvr>
  <p:transition>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8"/>
            <a:ext cx="7772400" cy="1125140"/>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61D4120-DC0E-4E55-8C87-5CF07ED4799A}" type="slidenum">
              <a:rPr lang="en-US"/>
              <a:pPr>
                <a:defRPr/>
              </a:pPr>
              <a:t>‹#›</a:t>
            </a:fld>
            <a:endParaRPr lang="en-US"/>
          </a:p>
        </p:txBody>
      </p:sp>
    </p:spTree>
    <p:extLst>
      <p:ext uri="{BB962C8B-B14F-4D97-AF65-F5344CB8AC3E}">
        <p14:creationId xmlns:p14="http://schemas.microsoft.com/office/powerpoint/2010/main" val="3297535942"/>
      </p:ext>
    </p:extLst>
  </p:cSld>
  <p:clrMapOvr>
    <a:masterClrMapping/>
  </p:clrMapOvr>
  <p:transition>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4"/>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4"/>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2B70DC9-267B-4C77-9D0F-97BFCEE06118}" type="slidenum">
              <a:rPr lang="en-US"/>
              <a:pPr>
                <a:defRPr/>
              </a:pPr>
              <a:t>‹#›</a:t>
            </a:fld>
            <a:endParaRPr lang="en-US"/>
          </a:p>
        </p:txBody>
      </p:sp>
    </p:spTree>
    <p:extLst>
      <p:ext uri="{BB962C8B-B14F-4D97-AF65-F5344CB8AC3E}">
        <p14:creationId xmlns:p14="http://schemas.microsoft.com/office/powerpoint/2010/main" val="2672099952"/>
      </p:ext>
    </p:extLst>
  </p:cSld>
  <p:clrMapOvr>
    <a:masterClrMapping/>
  </p:clrMapOvr>
  <p:transition>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3"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8232DF96-210A-46EA-ACFC-8E6B27913151}" type="slidenum">
              <a:rPr lang="en-US"/>
              <a:pPr>
                <a:defRPr/>
              </a:pPr>
              <a:t>‹#›</a:t>
            </a:fld>
            <a:endParaRPr lang="en-US"/>
          </a:p>
        </p:txBody>
      </p:sp>
    </p:spTree>
    <p:extLst>
      <p:ext uri="{BB962C8B-B14F-4D97-AF65-F5344CB8AC3E}">
        <p14:creationId xmlns:p14="http://schemas.microsoft.com/office/powerpoint/2010/main" val="3891011680"/>
      </p:ext>
    </p:extLst>
  </p:cSld>
  <p:clrMapOvr>
    <a:masterClrMapping/>
  </p:clrMapOvr>
  <p:transition>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89751B0B-D1D4-498B-9D6B-6920D5CD666C}" type="slidenum">
              <a:rPr lang="en-US"/>
              <a:pPr>
                <a:defRPr/>
              </a:pPr>
              <a:t>‹#›</a:t>
            </a:fld>
            <a:endParaRPr lang="en-US"/>
          </a:p>
        </p:txBody>
      </p:sp>
    </p:spTree>
    <p:extLst>
      <p:ext uri="{BB962C8B-B14F-4D97-AF65-F5344CB8AC3E}">
        <p14:creationId xmlns:p14="http://schemas.microsoft.com/office/powerpoint/2010/main" val="4087003695"/>
      </p:ext>
    </p:extLst>
  </p:cSld>
  <p:clrMapOvr>
    <a:masterClrMapping/>
  </p:clrMapOvr>
  <p:transition>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0DC4C76E-89C2-41C9-B68C-F331B1F1B429}" type="slidenum">
              <a:rPr lang="en-US"/>
              <a:pPr>
                <a:defRPr/>
              </a:pPr>
              <a:t>‹#›</a:t>
            </a:fld>
            <a:endParaRPr lang="en-US"/>
          </a:p>
        </p:txBody>
      </p:sp>
    </p:spTree>
    <p:extLst>
      <p:ext uri="{BB962C8B-B14F-4D97-AF65-F5344CB8AC3E}">
        <p14:creationId xmlns:p14="http://schemas.microsoft.com/office/powerpoint/2010/main" val="3934806691"/>
      </p:ext>
    </p:extLst>
  </p:cSld>
  <p:clrMapOvr>
    <a:masterClrMapping/>
  </p:clrMapOvr>
  <p:transition>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4" y="204791"/>
            <a:ext cx="5111751"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28C4ECD-4F2F-46FC-8A98-9C93B4F35ACA}" type="slidenum">
              <a:rPr lang="en-US"/>
              <a:pPr>
                <a:defRPr/>
              </a:pPr>
              <a:t>‹#›</a:t>
            </a:fld>
            <a:endParaRPr lang="en-US"/>
          </a:p>
        </p:txBody>
      </p:sp>
    </p:spTree>
    <p:extLst>
      <p:ext uri="{BB962C8B-B14F-4D97-AF65-F5344CB8AC3E}">
        <p14:creationId xmlns:p14="http://schemas.microsoft.com/office/powerpoint/2010/main" val="2721734361"/>
      </p:ext>
    </p:extLst>
  </p:cSld>
  <p:clrMapOvr>
    <a:masterClrMapping/>
  </p:clrMapOvr>
  <p:transition>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596603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7"/>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b="1" spc="300"/>
              <a:t>Click to add heading</a:t>
            </a:r>
          </a:p>
        </p:txBody>
      </p:sp>
    </p:spTree>
    <p:extLst>
      <p:ext uri="{BB962C8B-B14F-4D97-AF65-F5344CB8AC3E}">
        <p14:creationId xmlns:p14="http://schemas.microsoft.com/office/powerpoint/2010/main" val="406937855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7"/>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b="1" spc="30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0" y="649836"/>
            <a:ext cx="2316256" cy="1789834"/>
          </a:xfrm>
          <a:prstGeom prst="rect">
            <a:avLst/>
          </a:prstGeom>
        </p:spPr>
      </p:pic>
    </p:spTree>
    <p:extLst>
      <p:ext uri="{BB962C8B-B14F-4D97-AF65-F5344CB8AC3E}">
        <p14:creationId xmlns:p14="http://schemas.microsoft.com/office/powerpoint/2010/main" val="191161329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0" y="438150"/>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b="1" spc="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75540102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39"/>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0"/>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8"/>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8"/>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5"/>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429477499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0"/>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4"/>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39"/>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1"/>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5"/>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69"/>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Tree>
    <p:extLst>
      <p:ext uri="{BB962C8B-B14F-4D97-AF65-F5344CB8AC3E}">
        <p14:creationId xmlns:p14="http://schemas.microsoft.com/office/powerpoint/2010/main" val="334775708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0"/>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0"/>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208344275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0"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7"/>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0"/>
            <a:ext cx="8194548" cy="1913900"/>
          </a:xfrm>
          <a:prstGeom prst="rect">
            <a:avLst/>
          </a:prstGeom>
        </p:spPr>
      </p:pic>
    </p:spTree>
    <p:extLst>
      <p:ext uri="{BB962C8B-B14F-4D97-AF65-F5344CB8AC3E}">
        <p14:creationId xmlns:p14="http://schemas.microsoft.com/office/powerpoint/2010/main" val="352970386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1"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0"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385547724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0"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214146057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1"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3122405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79"/>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 name="Group 19"/>
          <p:cNvGrpSpPr/>
          <p:nvPr userDrawn="1"/>
        </p:nvGrpSpPr>
        <p:grpSpPr>
          <a:xfrm>
            <a:off x="18" y="4389120"/>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1589813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8CF7B-602B-5BB3-3FCD-055AEE14E508}"/>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28FBDA64-66B2-98EC-8ACD-A4DEA78206A1}"/>
              </a:ext>
            </a:extLst>
          </p:cNvPr>
          <p:cNvSpPr>
            <a:spLocks noGrp="1"/>
          </p:cNvSpPr>
          <p:nvPr>
            <p:ph type="subTitle" idx="1"/>
          </p:nvPr>
        </p:nvSpPr>
        <p:spPr>
          <a:xfrm>
            <a:off x="1143000" y="2701528"/>
            <a:ext cx="6858000" cy="1241822"/>
          </a:xfrm>
        </p:spPr>
        <p:txBody>
          <a:bodyPr/>
          <a:lstStyle>
            <a:lvl1pPr marL="0" indent="0" algn="ctr">
              <a:buNone/>
              <a:defRPr sz="1800"/>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8E81DAEA-FA9A-02B2-C6CA-0AA6FCFAECE0}"/>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17E2F672-B106-EC63-293A-51E05602EB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835666-D784-E750-9132-C4EB53CC2C85}"/>
              </a:ext>
            </a:extLst>
          </p:cNvPr>
          <p:cNvSpPr>
            <a:spLocks noGrp="1"/>
          </p:cNvSpPr>
          <p:nvPr>
            <p:ph type="sldNum" sz="quarter" idx="12"/>
          </p:nvPr>
        </p:nvSpPr>
        <p:spPr/>
        <p:txBody>
          <a:bodyPr/>
          <a:lstStyle/>
          <a:p>
            <a:fld id="{21FF573C-7E7D-4474-80B2-CCE6061A91B6}" type="slidenum">
              <a:rPr lang="en-US" smtClean="0"/>
              <a:t>‹#›</a:t>
            </a:fld>
            <a:endParaRPr lang="en-US"/>
          </a:p>
        </p:txBody>
      </p:sp>
    </p:spTree>
    <p:extLst>
      <p:ext uri="{BB962C8B-B14F-4D97-AF65-F5344CB8AC3E}">
        <p14:creationId xmlns:p14="http://schemas.microsoft.com/office/powerpoint/2010/main" val="30550524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theme" Target="../theme/theme2.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theme" Target="../theme/theme3.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8.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theme" Target="../theme/theme4.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9.xml"/><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theme" Target="../theme/theme5.xml"/><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0.xml"/><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theme" Target="../theme/theme6.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5" Type="http://schemas.openxmlformats.org/officeDocument/2006/relationships/slideLayout" Target="../slideLayouts/slideLayout57.xml"/><Relationship Id="rId10" Type="http://schemas.openxmlformats.org/officeDocument/2006/relationships/slideLayout" Target="../slideLayouts/slideLayout62.xml"/><Relationship Id="rId4" Type="http://schemas.openxmlformats.org/officeDocument/2006/relationships/slideLayout" Target="../slideLayouts/slideLayout56.xml"/><Relationship Id="rId9" Type="http://schemas.openxmlformats.org/officeDocument/2006/relationships/slideLayout" Target="../slideLayouts/slideLayout61.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1.xml"/><Relationship Id="rId3" Type="http://schemas.openxmlformats.org/officeDocument/2006/relationships/slideLayout" Target="../slideLayouts/slideLayout66.xml"/><Relationship Id="rId7" Type="http://schemas.openxmlformats.org/officeDocument/2006/relationships/slideLayout" Target="../slideLayouts/slideLayout70.xml"/><Relationship Id="rId12" Type="http://schemas.openxmlformats.org/officeDocument/2006/relationships/theme" Target="../theme/theme7.xml"/><Relationship Id="rId2" Type="http://schemas.openxmlformats.org/officeDocument/2006/relationships/slideLayout" Target="../slideLayouts/slideLayout65.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5" Type="http://schemas.openxmlformats.org/officeDocument/2006/relationships/slideLayout" Target="../slideLayouts/slideLayout68.xml"/><Relationship Id="rId10" Type="http://schemas.openxmlformats.org/officeDocument/2006/relationships/slideLayout" Target="../slideLayouts/slideLayout73.xml"/><Relationship Id="rId4" Type="http://schemas.openxmlformats.org/officeDocument/2006/relationships/slideLayout" Target="../slideLayouts/slideLayout67.xml"/><Relationship Id="rId9" Type="http://schemas.openxmlformats.org/officeDocument/2006/relationships/slideLayout" Target="../slideLayouts/slideLayout72.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2.xml"/><Relationship Id="rId3" Type="http://schemas.openxmlformats.org/officeDocument/2006/relationships/slideLayout" Target="../slideLayouts/slideLayout77.xml"/><Relationship Id="rId7" Type="http://schemas.openxmlformats.org/officeDocument/2006/relationships/slideLayout" Target="../slideLayouts/slideLayout81.xml"/><Relationship Id="rId2" Type="http://schemas.openxmlformats.org/officeDocument/2006/relationships/slideLayout" Target="../slideLayouts/slideLayout76.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image" Target="../media/image10.jpeg"/><Relationship Id="rId5" Type="http://schemas.openxmlformats.org/officeDocument/2006/relationships/slideLayout" Target="../slideLayouts/slideLayout79.xml"/><Relationship Id="rId10" Type="http://schemas.openxmlformats.org/officeDocument/2006/relationships/theme" Target="../theme/theme8.xml"/><Relationship Id="rId4" Type="http://schemas.openxmlformats.org/officeDocument/2006/relationships/slideLayout" Target="../slideLayouts/slideLayout78.xml"/><Relationship Id="rId9" Type="http://schemas.openxmlformats.org/officeDocument/2006/relationships/slideLayout" Target="../slideLayouts/slideLayout83.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1.xml"/><Relationship Id="rId13" Type="http://schemas.openxmlformats.org/officeDocument/2006/relationships/theme" Target="../theme/theme9.xml"/><Relationship Id="rId3" Type="http://schemas.openxmlformats.org/officeDocument/2006/relationships/slideLayout" Target="../slideLayouts/slideLayout86.xml"/><Relationship Id="rId7" Type="http://schemas.openxmlformats.org/officeDocument/2006/relationships/slideLayout" Target="../slideLayouts/slideLayout90.xml"/><Relationship Id="rId12" Type="http://schemas.openxmlformats.org/officeDocument/2006/relationships/slideLayout" Target="../slideLayouts/slideLayout95.xml"/><Relationship Id="rId2" Type="http://schemas.openxmlformats.org/officeDocument/2006/relationships/slideLayout" Target="../slideLayouts/slideLayout85.xml"/><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slideLayout" Target="../slideLayouts/slideLayout94.xml"/><Relationship Id="rId5" Type="http://schemas.openxmlformats.org/officeDocument/2006/relationships/slideLayout" Target="../slideLayouts/slideLayout88.xml"/><Relationship Id="rId10" Type="http://schemas.openxmlformats.org/officeDocument/2006/relationships/slideLayout" Target="../slideLayouts/slideLayout93.xml"/><Relationship Id="rId4" Type="http://schemas.openxmlformats.org/officeDocument/2006/relationships/slideLayout" Target="../slideLayouts/slideLayout87.xml"/><Relationship Id="rId9" Type="http://schemas.openxmlformats.org/officeDocument/2006/relationships/slideLayout" Target="../slideLayouts/slideLayout9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77ADA4"/>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3771682"/>
      </p:ext>
    </p:extLst>
  </p:cSld>
  <p:clrMap bg1="lt1" tx1="dk1" bg2="lt2" tx2="dk2" accent1="accent1" accent2="accent2" accent3="accent3" accent4="accent4" accent5="accent5" accent6="accent6" hlink="hlink" folHlink="folHlink"/>
  <p:sldLayoutIdLst>
    <p:sldLayoutId id="2147483662" r:id="rId1"/>
    <p:sldLayoutId id="2147483739" r:id="rId2"/>
    <p:sldLayoutId id="2147483768" r:id="rId3"/>
    <p:sldLayoutId id="2147483649" r:id="rId4"/>
    <p:sldLayoutId id="2147483742" r:id="rId5"/>
    <p:sldLayoutId id="2147483737" r:id="rId6"/>
    <p:sldLayoutId id="2147483663" r:id="rId7"/>
    <p:sldLayoutId id="2147483740" r:id="rId8"/>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43281913"/>
      </p:ext>
    </p:extLst>
  </p:cSld>
  <p:clrMap bg1="lt1" tx1="dk1" bg2="lt2" tx2="dk2" accent1="accent1" accent2="accent2" accent3="accent3" accent4="accent4" accent5="accent5" accent6="accent6" hlink="hlink" folHlink="folHlink"/>
  <p:sldLayoutIdLst>
    <p:sldLayoutId id="2147483774" r:id="rId1"/>
    <p:sldLayoutId id="2147483781" r:id="rId2"/>
    <p:sldLayoutId id="2147483782" r:id="rId3"/>
    <p:sldLayoutId id="2147483775" r:id="rId4"/>
    <p:sldLayoutId id="2147483786" r:id="rId5"/>
    <p:sldLayoutId id="2147483783" r:id="rId6"/>
    <p:sldLayoutId id="2147483776" r:id="rId7"/>
    <p:sldLayoutId id="2147483784" r:id="rId8"/>
    <p:sldLayoutId id="2147483800" r:id="rId9"/>
    <p:sldLayoutId id="2147483801" r:id="rId10"/>
    <p:sldLayoutId id="2147483787"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48559335"/>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0671172"/>
      </p:ext>
    </p:extLst>
  </p:cSld>
  <p:clrMap bg1="lt1" tx1="dk1" bg2="lt2" tx2="dk2" accent1="accent1" accent2="accent2" accent3="accent3" accent4="accent4" accent5="accent5" accent6="accent6" hlink="hlink" folHlink="folHlink"/>
  <p:sldLayoutIdLst>
    <p:sldLayoutId id="2147483828" r:id="rId1"/>
    <p:sldLayoutId id="2147483829" r:id="rId2"/>
    <p:sldLayoutId id="2147483830" r:id="rId3"/>
    <p:sldLayoutId id="2147483831" r:id="rId4"/>
    <p:sldLayoutId id="2147483832" r:id="rId5"/>
    <p:sldLayoutId id="2147483833" r:id="rId6"/>
    <p:sldLayoutId id="2147483834" r:id="rId7"/>
    <p:sldLayoutId id="2147483835" r:id="rId8"/>
    <p:sldLayoutId id="2147483836" r:id="rId9"/>
    <p:sldLayoutId id="2147483837" r:id="rId10"/>
    <p:sldLayoutId id="2147483838" r:id="rId11"/>
  </p:sldLayoutIdLst>
  <p:hf sldNum="0" hdr="0" ftr="0" dt="0"/>
  <p:txStyles>
    <p:titleStyle>
      <a:lvl1pPr algn="l" defTabSz="914378"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8"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8"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2" indent="-228594" algn="l" defTabSz="914378"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8"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28381595"/>
      </p:ext>
    </p:extLst>
  </p:cSld>
  <p:clrMap bg1="lt1" tx1="dk1" bg2="lt2" tx2="dk2" accent1="accent1" accent2="accent2" accent3="accent3" accent4="accent4" accent5="accent5" accent6="accent6" hlink="hlink" folHlink="folHlink"/>
  <p:sldLayoutIdLst>
    <p:sldLayoutId id="2147483852" r:id="rId1"/>
    <p:sldLayoutId id="2147483853" r:id="rId2"/>
    <p:sldLayoutId id="2147483854" r:id="rId3"/>
    <p:sldLayoutId id="2147483855" r:id="rId4"/>
    <p:sldLayoutId id="2147483856" r:id="rId5"/>
    <p:sldLayoutId id="2147483857" r:id="rId6"/>
    <p:sldLayoutId id="2147483858" r:id="rId7"/>
    <p:sldLayoutId id="2147483859" r:id="rId8"/>
    <p:sldLayoutId id="2147483860" r:id="rId9"/>
    <p:sldLayoutId id="2147483861" r:id="rId10"/>
    <p:sldLayoutId id="2147483862" r:id="rId11"/>
  </p:sldLayoutIdLst>
  <p:hf sldNum="0" hdr="0" ftr="0" dt="0"/>
  <p:txStyles>
    <p:titleStyle>
      <a:lvl1pPr algn="l" defTabSz="914355"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8" indent="-228588" algn="l" defTabSz="914355"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8" algn="l" defTabSz="91435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4" indent="-228588" algn="l" defTabSz="914355"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7"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5" rtl="0" eaLnBrk="1" latinLnBrk="0" hangingPunct="1">
        <a:defRPr sz="1800" kern="1200">
          <a:solidFill>
            <a:schemeClr val="tx1"/>
          </a:solidFill>
          <a:latin typeface="+mn-lt"/>
          <a:ea typeface="+mn-ea"/>
          <a:cs typeface="+mn-cs"/>
        </a:defRPr>
      </a:lvl1pPr>
      <a:lvl2pPr marL="457178" algn="l" defTabSz="914355" rtl="0" eaLnBrk="1" latinLnBrk="0" hangingPunct="1">
        <a:defRPr sz="1800" kern="1200">
          <a:solidFill>
            <a:schemeClr val="tx1"/>
          </a:solidFill>
          <a:latin typeface="+mn-lt"/>
          <a:ea typeface="+mn-ea"/>
          <a:cs typeface="+mn-cs"/>
        </a:defRPr>
      </a:lvl2pPr>
      <a:lvl3pPr marL="914355" algn="l" defTabSz="914355" rtl="0" eaLnBrk="1" latinLnBrk="0" hangingPunct="1">
        <a:defRPr sz="1800" kern="1200">
          <a:solidFill>
            <a:schemeClr val="tx1"/>
          </a:solidFill>
          <a:latin typeface="+mn-lt"/>
          <a:ea typeface="+mn-ea"/>
          <a:cs typeface="+mn-cs"/>
        </a:defRPr>
      </a:lvl3pPr>
      <a:lvl4pPr marL="1371532" algn="l" defTabSz="914355" rtl="0" eaLnBrk="1" latinLnBrk="0" hangingPunct="1">
        <a:defRPr sz="1800" kern="1200">
          <a:solidFill>
            <a:schemeClr val="tx1"/>
          </a:solidFill>
          <a:latin typeface="+mn-lt"/>
          <a:ea typeface="+mn-ea"/>
          <a:cs typeface="+mn-cs"/>
        </a:defRPr>
      </a:lvl4pPr>
      <a:lvl5pPr marL="1828709" algn="l" defTabSz="914355" rtl="0" eaLnBrk="1" latinLnBrk="0" hangingPunct="1">
        <a:defRPr sz="1800" kern="1200">
          <a:solidFill>
            <a:schemeClr val="tx1"/>
          </a:solidFill>
          <a:latin typeface="+mn-lt"/>
          <a:ea typeface="+mn-ea"/>
          <a:cs typeface="+mn-cs"/>
        </a:defRPr>
      </a:lvl5pPr>
      <a:lvl6pPr marL="2285886" algn="l" defTabSz="914355" rtl="0" eaLnBrk="1" latinLnBrk="0" hangingPunct="1">
        <a:defRPr sz="1800" kern="1200">
          <a:solidFill>
            <a:schemeClr val="tx1"/>
          </a:solidFill>
          <a:latin typeface="+mn-lt"/>
          <a:ea typeface="+mn-ea"/>
          <a:cs typeface="+mn-cs"/>
        </a:defRPr>
      </a:lvl6pPr>
      <a:lvl7pPr marL="2743064" algn="l" defTabSz="914355" rtl="0" eaLnBrk="1" latinLnBrk="0" hangingPunct="1">
        <a:defRPr sz="1800" kern="1200">
          <a:solidFill>
            <a:schemeClr val="tx1"/>
          </a:solidFill>
          <a:latin typeface="+mn-lt"/>
          <a:ea typeface="+mn-ea"/>
          <a:cs typeface="+mn-cs"/>
        </a:defRPr>
      </a:lvl7pPr>
      <a:lvl8pPr marL="3200240" algn="l" defTabSz="914355" rtl="0" eaLnBrk="1" latinLnBrk="0" hangingPunct="1">
        <a:defRPr sz="1800" kern="1200">
          <a:solidFill>
            <a:schemeClr val="tx1"/>
          </a:solidFill>
          <a:latin typeface="+mn-lt"/>
          <a:ea typeface="+mn-ea"/>
          <a:cs typeface="+mn-cs"/>
        </a:defRPr>
      </a:lvl8pPr>
      <a:lvl9pPr marL="3657418" algn="l" defTabSz="914355"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6107630"/>
      </p:ext>
    </p:extLst>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hf sldNum="0" hdr="0" ftr="0" dt="0"/>
  <p:txStyles>
    <p:titleStyle>
      <a:lvl1pPr algn="l" defTabSz="914333"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2" indent="-228582" algn="l" defTabSz="914333"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49" indent="-228582" algn="l" defTabSz="914333"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15" indent="-228582" algn="l" defTabSz="914333"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080"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46"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11"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4"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09"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33" rtl="0" eaLnBrk="1" latinLnBrk="0" hangingPunct="1">
        <a:defRPr sz="1800" kern="1200">
          <a:solidFill>
            <a:schemeClr val="tx1"/>
          </a:solidFill>
          <a:latin typeface="+mn-lt"/>
          <a:ea typeface="+mn-ea"/>
          <a:cs typeface="+mn-cs"/>
        </a:defRPr>
      </a:lvl1pPr>
      <a:lvl2pPr marL="457166" algn="l" defTabSz="914333" rtl="0" eaLnBrk="1" latinLnBrk="0" hangingPunct="1">
        <a:defRPr sz="1800" kern="1200">
          <a:solidFill>
            <a:schemeClr val="tx1"/>
          </a:solidFill>
          <a:latin typeface="+mn-lt"/>
          <a:ea typeface="+mn-ea"/>
          <a:cs typeface="+mn-cs"/>
        </a:defRPr>
      </a:lvl2pPr>
      <a:lvl3pPr marL="914333" algn="l" defTabSz="914333" rtl="0" eaLnBrk="1" latinLnBrk="0" hangingPunct="1">
        <a:defRPr sz="1800" kern="1200">
          <a:solidFill>
            <a:schemeClr val="tx1"/>
          </a:solidFill>
          <a:latin typeface="+mn-lt"/>
          <a:ea typeface="+mn-ea"/>
          <a:cs typeface="+mn-cs"/>
        </a:defRPr>
      </a:lvl3pPr>
      <a:lvl4pPr marL="1371498" algn="l" defTabSz="914333" rtl="0" eaLnBrk="1" latinLnBrk="0" hangingPunct="1">
        <a:defRPr sz="1800" kern="1200">
          <a:solidFill>
            <a:schemeClr val="tx1"/>
          </a:solidFill>
          <a:latin typeface="+mn-lt"/>
          <a:ea typeface="+mn-ea"/>
          <a:cs typeface="+mn-cs"/>
        </a:defRPr>
      </a:lvl4pPr>
      <a:lvl5pPr marL="1828664" algn="l" defTabSz="914333" rtl="0" eaLnBrk="1" latinLnBrk="0" hangingPunct="1">
        <a:defRPr sz="1800" kern="1200">
          <a:solidFill>
            <a:schemeClr val="tx1"/>
          </a:solidFill>
          <a:latin typeface="+mn-lt"/>
          <a:ea typeface="+mn-ea"/>
          <a:cs typeface="+mn-cs"/>
        </a:defRPr>
      </a:lvl5pPr>
      <a:lvl6pPr marL="2285829" algn="l" defTabSz="914333" rtl="0" eaLnBrk="1" latinLnBrk="0" hangingPunct="1">
        <a:defRPr sz="1800" kern="1200">
          <a:solidFill>
            <a:schemeClr val="tx1"/>
          </a:solidFill>
          <a:latin typeface="+mn-lt"/>
          <a:ea typeface="+mn-ea"/>
          <a:cs typeface="+mn-cs"/>
        </a:defRPr>
      </a:lvl6pPr>
      <a:lvl7pPr marL="2742995" algn="l" defTabSz="914333" rtl="0" eaLnBrk="1" latinLnBrk="0" hangingPunct="1">
        <a:defRPr sz="1800" kern="1200">
          <a:solidFill>
            <a:schemeClr val="tx1"/>
          </a:solidFill>
          <a:latin typeface="+mn-lt"/>
          <a:ea typeface="+mn-ea"/>
          <a:cs typeface="+mn-cs"/>
        </a:defRPr>
      </a:lvl7pPr>
      <a:lvl8pPr marL="3200160" algn="l" defTabSz="914333" rtl="0" eaLnBrk="1" latinLnBrk="0" hangingPunct="1">
        <a:defRPr sz="1800" kern="1200">
          <a:solidFill>
            <a:schemeClr val="tx1"/>
          </a:solidFill>
          <a:latin typeface="+mn-lt"/>
          <a:ea typeface="+mn-ea"/>
          <a:cs typeface="+mn-cs"/>
        </a:defRPr>
      </a:lvl8pPr>
      <a:lvl9pPr marL="3657326" algn="l" defTabSz="914333"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73607101"/>
      </p:ext>
    </p:extLst>
  </p:cSld>
  <p:clrMap bg1="lt1" tx1="dk1" bg2="lt2" tx2="dk2" accent1="accent1" accent2="accent2" accent3="accent3" accent4="accent4" accent5="accent5" accent6="accent6" hlink="hlink" folHlink="folHlink"/>
  <p:sldLayoutIdLst>
    <p:sldLayoutId id="2147483926" r:id="rId1"/>
    <p:sldLayoutId id="2147483927" r:id="rId2"/>
    <p:sldLayoutId id="2147483928" r:id="rId3"/>
    <p:sldLayoutId id="2147483929" r:id="rId4"/>
    <p:sldLayoutId id="2147483930" r:id="rId5"/>
    <p:sldLayoutId id="2147483931" r:id="rId6"/>
    <p:sldLayoutId id="2147483932" r:id="rId7"/>
    <p:sldLayoutId id="2147483933" r:id="rId8"/>
    <p:sldLayoutId id="2147483934" r:id="rId9"/>
    <p:sldLayoutId id="2147483935" r:id="rId10"/>
    <p:sldLayoutId id="2147483936" r:id="rId11"/>
  </p:sldLayoutIdLst>
  <p:hf sldNum="0" hdr="0" ftr="0" dt="0"/>
  <p:txStyles>
    <p:titleStyle>
      <a:lvl1pPr algn="l" defTabSz="914378"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8"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8"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2" indent="-228594" algn="l" defTabSz="914378"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8"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4FB4079-488A-4DD8-B479-674184113CF1}"/>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0" y="0"/>
            <a:ext cx="9144000" cy="5143500"/>
          </a:xfrm>
          <a:prstGeom prst="rect">
            <a:avLst/>
          </a:prstGeom>
        </p:spPr>
      </p:pic>
      <p:sp>
        <p:nvSpPr>
          <p:cNvPr id="1027" name="Rectangle 2"/>
          <p:cNvSpPr>
            <a:spLocks noGrp="1" noChangeArrowheads="1"/>
          </p:cNvSpPr>
          <p:nvPr>
            <p:ph type="title"/>
          </p:nvPr>
        </p:nvSpPr>
        <p:spPr bwMode="auto">
          <a:xfrm>
            <a:off x="457200" y="260751"/>
            <a:ext cx="8229600" cy="59650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8" name="Rectangle 3"/>
          <p:cNvSpPr>
            <a:spLocks noGrp="1" noChangeArrowheads="1"/>
          </p:cNvSpPr>
          <p:nvPr>
            <p:ph type="body" idx="1"/>
          </p:nvPr>
        </p:nvSpPr>
        <p:spPr bwMode="auto">
          <a:xfrm>
            <a:off x="457200" y="1085854"/>
            <a:ext cx="8229600" cy="350877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3716" name="Rectangle 4"/>
          <p:cNvSpPr>
            <a:spLocks noGrp="1" noChangeArrowheads="1"/>
          </p:cNvSpPr>
          <p:nvPr>
            <p:ph type="dt" sz="half" idx="2"/>
          </p:nvPr>
        </p:nvSpPr>
        <p:spPr bwMode="auto">
          <a:xfrm>
            <a:off x="457200" y="4683919"/>
            <a:ext cx="2133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50">
                <a:latin typeface="Arial" charset="0"/>
                <a:cs typeface="+mn-cs"/>
              </a:defRPr>
            </a:lvl1pPr>
          </a:lstStyle>
          <a:p>
            <a:pPr>
              <a:defRPr/>
            </a:pPr>
            <a:endParaRPr lang="en-US"/>
          </a:p>
        </p:txBody>
      </p:sp>
      <p:sp>
        <p:nvSpPr>
          <p:cNvPr id="243717" name="Rectangle 5"/>
          <p:cNvSpPr>
            <a:spLocks noGrp="1" noChangeArrowheads="1"/>
          </p:cNvSpPr>
          <p:nvPr>
            <p:ph type="ftr" sz="quarter" idx="3"/>
          </p:nvPr>
        </p:nvSpPr>
        <p:spPr bwMode="auto">
          <a:xfrm>
            <a:off x="3124200" y="4683919"/>
            <a:ext cx="2895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50">
                <a:latin typeface="Arial" charset="0"/>
                <a:cs typeface="+mn-cs"/>
              </a:defRPr>
            </a:lvl1pPr>
          </a:lstStyle>
          <a:p>
            <a:pPr>
              <a:defRPr/>
            </a:pPr>
            <a:endParaRPr lang="en-US"/>
          </a:p>
        </p:txBody>
      </p:sp>
      <p:sp>
        <p:nvSpPr>
          <p:cNvPr id="243718" name="Rectangle 6"/>
          <p:cNvSpPr>
            <a:spLocks noGrp="1" noChangeArrowheads="1"/>
          </p:cNvSpPr>
          <p:nvPr>
            <p:ph type="sldNum" sz="quarter" idx="4"/>
          </p:nvPr>
        </p:nvSpPr>
        <p:spPr bwMode="auto">
          <a:xfrm>
            <a:off x="6553200" y="4683919"/>
            <a:ext cx="2133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50">
                <a:latin typeface="Arial" charset="0"/>
                <a:cs typeface="+mn-cs"/>
              </a:defRPr>
            </a:lvl1pPr>
          </a:lstStyle>
          <a:p>
            <a:pPr>
              <a:defRPr/>
            </a:pPr>
            <a:fld id="{0147173C-17D9-4D25-9377-9582B9966743}" type="slidenum">
              <a:rPr lang="en-US"/>
              <a:pPr>
                <a:defRPr/>
              </a:pPr>
              <a:t>‹#›</a:t>
            </a:fld>
            <a:endParaRPr lang="en-US"/>
          </a:p>
        </p:txBody>
      </p:sp>
    </p:spTree>
    <p:extLst>
      <p:ext uri="{BB962C8B-B14F-4D97-AF65-F5344CB8AC3E}">
        <p14:creationId xmlns:p14="http://schemas.microsoft.com/office/powerpoint/2010/main" val="2676607969"/>
      </p:ext>
    </p:extLst>
  </p:cSld>
  <p:clrMap bg1="lt1" tx1="dk1" bg2="lt2" tx2="dk2" accent1="accent1" accent2="accent2" accent3="accent3" accent4="accent4" accent5="accent5" accent6="accent6" hlink="hlink" folHlink="folHlink"/>
  <p:sldLayoutIdLst>
    <p:sldLayoutId id="2147483967" r:id="rId1"/>
    <p:sldLayoutId id="2147483968" r:id="rId2"/>
    <p:sldLayoutId id="2147483969" r:id="rId3"/>
    <p:sldLayoutId id="2147483970" r:id="rId4"/>
    <p:sldLayoutId id="2147483971" r:id="rId5"/>
    <p:sldLayoutId id="2147483972" r:id="rId6"/>
    <p:sldLayoutId id="2147483973" r:id="rId7"/>
    <p:sldLayoutId id="2147483974" r:id="rId8"/>
    <p:sldLayoutId id="2147483975" r:id="rId9"/>
  </p:sldLayoutIdLst>
  <p:transition>
    <p:fade/>
  </p:transition>
  <p:hf sldNum="0" hdr="0" ftr="0" dt="0"/>
  <p:txStyles>
    <p:titleStyle>
      <a:lvl1pPr algn="l" rtl="0" fontAlgn="base">
        <a:spcBef>
          <a:spcPct val="0"/>
        </a:spcBef>
        <a:spcAft>
          <a:spcPct val="0"/>
        </a:spcAft>
        <a:defRPr sz="2700" b="1">
          <a:solidFill>
            <a:srgbClr val="404040"/>
          </a:solidFill>
          <a:latin typeface="Arial" panose="020B0604020202020204" pitchFamily="34" charset="0"/>
          <a:ea typeface="+mj-ea"/>
          <a:cs typeface="Arial" panose="020B0604020202020204" pitchFamily="34" charset="0"/>
        </a:defRPr>
      </a:lvl1pPr>
      <a:lvl2pPr algn="r" rtl="0" fontAlgn="base">
        <a:spcBef>
          <a:spcPct val="0"/>
        </a:spcBef>
        <a:spcAft>
          <a:spcPct val="0"/>
        </a:spcAft>
        <a:defRPr sz="2700" b="1">
          <a:solidFill>
            <a:srgbClr val="404040"/>
          </a:solidFill>
          <a:latin typeface="Arial Narrow" pitchFamily="34" charset="0"/>
        </a:defRPr>
      </a:lvl2pPr>
      <a:lvl3pPr algn="r" rtl="0" fontAlgn="base">
        <a:spcBef>
          <a:spcPct val="0"/>
        </a:spcBef>
        <a:spcAft>
          <a:spcPct val="0"/>
        </a:spcAft>
        <a:defRPr sz="2700" b="1">
          <a:solidFill>
            <a:srgbClr val="404040"/>
          </a:solidFill>
          <a:latin typeface="Arial Narrow" pitchFamily="34" charset="0"/>
        </a:defRPr>
      </a:lvl3pPr>
      <a:lvl4pPr algn="r" rtl="0" fontAlgn="base">
        <a:spcBef>
          <a:spcPct val="0"/>
        </a:spcBef>
        <a:spcAft>
          <a:spcPct val="0"/>
        </a:spcAft>
        <a:defRPr sz="2700" b="1">
          <a:solidFill>
            <a:srgbClr val="404040"/>
          </a:solidFill>
          <a:latin typeface="Arial Narrow" pitchFamily="34" charset="0"/>
        </a:defRPr>
      </a:lvl4pPr>
      <a:lvl5pPr algn="r" rtl="0" fontAlgn="base">
        <a:spcBef>
          <a:spcPct val="0"/>
        </a:spcBef>
        <a:spcAft>
          <a:spcPct val="0"/>
        </a:spcAft>
        <a:defRPr sz="2700" b="1">
          <a:solidFill>
            <a:srgbClr val="404040"/>
          </a:solidFill>
          <a:latin typeface="Arial Narrow" pitchFamily="34" charset="0"/>
        </a:defRPr>
      </a:lvl5pPr>
      <a:lvl6pPr marL="342900" algn="ctr" rtl="0" eaLnBrk="1" fontAlgn="base" hangingPunct="1">
        <a:spcBef>
          <a:spcPct val="0"/>
        </a:spcBef>
        <a:spcAft>
          <a:spcPct val="0"/>
        </a:spcAft>
        <a:defRPr sz="3300">
          <a:solidFill>
            <a:schemeClr val="tx2"/>
          </a:solidFill>
          <a:latin typeface="Arial" charset="0"/>
        </a:defRPr>
      </a:lvl6pPr>
      <a:lvl7pPr marL="685800" algn="ctr" rtl="0" eaLnBrk="1" fontAlgn="base" hangingPunct="1">
        <a:spcBef>
          <a:spcPct val="0"/>
        </a:spcBef>
        <a:spcAft>
          <a:spcPct val="0"/>
        </a:spcAft>
        <a:defRPr sz="3300">
          <a:solidFill>
            <a:schemeClr val="tx2"/>
          </a:solidFill>
          <a:latin typeface="Arial" charset="0"/>
        </a:defRPr>
      </a:lvl7pPr>
      <a:lvl8pPr marL="1028700" algn="ctr" rtl="0" eaLnBrk="1" fontAlgn="base" hangingPunct="1">
        <a:spcBef>
          <a:spcPct val="0"/>
        </a:spcBef>
        <a:spcAft>
          <a:spcPct val="0"/>
        </a:spcAft>
        <a:defRPr sz="3300">
          <a:solidFill>
            <a:schemeClr val="tx2"/>
          </a:solidFill>
          <a:latin typeface="Arial" charset="0"/>
        </a:defRPr>
      </a:lvl8pPr>
      <a:lvl9pPr marL="1371600" algn="ctr" rtl="0" eaLnBrk="1" fontAlgn="base" hangingPunct="1">
        <a:spcBef>
          <a:spcPct val="0"/>
        </a:spcBef>
        <a:spcAft>
          <a:spcPct val="0"/>
        </a:spcAft>
        <a:defRPr sz="3300">
          <a:solidFill>
            <a:schemeClr val="tx2"/>
          </a:solidFill>
          <a:latin typeface="Arial" charset="0"/>
        </a:defRPr>
      </a:lvl9pPr>
    </p:titleStyle>
    <p:bodyStyle>
      <a:lvl1pPr marL="257175" indent="-257175" algn="l" rtl="0" fontAlgn="base">
        <a:spcBef>
          <a:spcPct val="20000"/>
        </a:spcBef>
        <a:spcAft>
          <a:spcPct val="0"/>
        </a:spcAft>
        <a:buClr>
          <a:srgbClr val="C1CD23"/>
        </a:buClr>
        <a:buFont typeface="Wingdings" panose="05000000000000000000" pitchFamily="2" charset="2"/>
        <a:buChar char="§"/>
        <a:defRPr sz="1800" b="1">
          <a:solidFill>
            <a:schemeClr val="tx1"/>
          </a:solidFill>
          <a:latin typeface="Arial" panose="020B0604020202020204" pitchFamily="34" charset="0"/>
          <a:ea typeface="+mn-ea"/>
          <a:cs typeface="Arial" panose="020B0604020202020204" pitchFamily="34" charset="0"/>
        </a:defRPr>
      </a:lvl1pPr>
      <a:lvl2pPr marL="557213" indent="-214313" algn="l" rtl="0" fontAlgn="base">
        <a:spcBef>
          <a:spcPct val="20000"/>
        </a:spcBef>
        <a:spcAft>
          <a:spcPct val="0"/>
        </a:spcAft>
        <a:buClr>
          <a:srgbClr val="C1CD23"/>
        </a:buClr>
        <a:buFont typeface="Wingdings" panose="05000000000000000000" pitchFamily="2" charset="2"/>
        <a:buChar char="§"/>
        <a:defRPr>
          <a:solidFill>
            <a:schemeClr val="tx1"/>
          </a:solidFill>
          <a:latin typeface="Arial" panose="020B0604020202020204" pitchFamily="34" charset="0"/>
          <a:cs typeface="Arial" panose="020B0604020202020204" pitchFamily="34" charset="0"/>
        </a:defRPr>
      </a:lvl2pPr>
      <a:lvl3pPr marL="857250" indent="-171450" algn="l" rtl="0" fontAlgn="base">
        <a:spcBef>
          <a:spcPct val="20000"/>
        </a:spcBef>
        <a:spcAft>
          <a:spcPct val="0"/>
        </a:spcAft>
        <a:buClr>
          <a:srgbClr val="C1CD23"/>
        </a:buClr>
        <a:buFont typeface="Wingdings" panose="05000000000000000000" pitchFamily="2" charset="2"/>
        <a:buChar char="§"/>
        <a:defRPr sz="1200">
          <a:solidFill>
            <a:schemeClr val="tx1"/>
          </a:solidFill>
          <a:latin typeface="Arial" panose="020B0604020202020204" pitchFamily="34" charset="0"/>
          <a:cs typeface="Arial" panose="020B0604020202020204" pitchFamily="34" charset="0"/>
        </a:defRPr>
      </a:lvl3pPr>
      <a:lvl4pPr marL="1200150" indent="-171450" algn="l" rtl="0" fontAlgn="base">
        <a:spcBef>
          <a:spcPct val="20000"/>
        </a:spcBef>
        <a:spcAft>
          <a:spcPct val="0"/>
        </a:spcAft>
        <a:buClr>
          <a:srgbClr val="C1CD23"/>
        </a:buClr>
        <a:buFont typeface="Wingdings" panose="05000000000000000000" pitchFamily="2" charset="2"/>
        <a:buChar char="§"/>
        <a:defRPr sz="1200">
          <a:solidFill>
            <a:schemeClr val="tx1"/>
          </a:solidFill>
          <a:latin typeface="Arial" panose="020B0604020202020204" pitchFamily="34" charset="0"/>
          <a:cs typeface="Arial" panose="020B0604020202020204" pitchFamily="34" charset="0"/>
        </a:defRPr>
      </a:lvl4pPr>
      <a:lvl5pPr marL="1543050" indent="-171450" algn="l" rtl="0" fontAlgn="base">
        <a:spcBef>
          <a:spcPct val="20000"/>
        </a:spcBef>
        <a:spcAft>
          <a:spcPct val="0"/>
        </a:spcAft>
        <a:buClr>
          <a:srgbClr val="C1CD23"/>
        </a:buClr>
        <a:buFont typeface="Wingdings" panose="05000000000000000000" pitchFamily="2" charset="2"/>
        <a:buChar char="§"/>
        <a:defRPr sz="1200">
          <a:solidFill>
            <a:schemeClr val="tx1"/>
          </a:solidFill>
          <a:latin typeface="Arial" panose="020B0604020202020204" pitchFamily="34" charset="0"/>
          <a:cs typeface="Arial" panose="020B0604020202020204" pitchFamily="34" charset="0"/>
        </a:defRPr>
      </a:lvl5pPr>
      <a:lvl6pPr marL="1885950" indent="-171450" algn="l" rtl="0" eaLnBrk="1" fontAlgn="base" hangingPunct="1">
        <a:spcBef>
          <a:spcPct val="20000"/>
        </a:spcBef>
        <a:spcAft>
          <a:spcPct val="0"/>
        </a:spcAft>
        <a:buChar char="»"/>
        <a:defRPr sz="1500">
          <a:solidFill>
            <a:schemeClr val="tx1"/>
          </a:solidFill>
          <a:latin typeface="+mn-lt"/>
        </a:defRPr>
      </a:lvl6pPr>
      <a:lvl7pPr marL="2228850" indent="-171450" algn="l" rtl="0" eaLnBrk="1" fontAlgn="base" hangingPunct="1">
        <a:spcBef>
          <a:spcPct val="20000"/>
        </a:spcBef>
        <a:spcAft>
          <a:spcPct val="0"/>
        </a:spcAft>
        <a:buChar char="»"/>
        <a:defRPr sz="1500">
          <a:solidFill>
            <a:schemeClr val="tx1"/>
          </a:solidFill>
          <a:latin typeface="+mn-lt"/>
        </a:defRPr>
      </a:lvl7pPr>
      <a:lvl8pPr marL="2571750" indent="-171450" algn="l" rtl="0" eaLnBrk="1" fontAlgn="base" hangingPunct="1">
        <a:spcBef>
          <a:spcPct val="20000"/>
        </a:spcBef>
        <a:spcAft>
          <a:spcPct val="0"/>
        </a:spcAft>
        <a:buChar char="»"/>
        <a:defRPr sz="1500">
          <a:solidFill>
            <a:schemeClr val="tx1"/>
          </a:solidFill>
          <a:latin typeface="+mn-lt"/>
        </a:defRPr>
      </a:lvl8pPr>
      <a:lvl9pPr marL="2914650" indent="-171450" algn="l" rtl="0" eaLnBrk="1" fontAlgn="base" hangingPunct="1">
        <a:spcBef>
          <a:spcPct val="20000"/>
        </a:spcBef>
        <a:spcAft>
          <a:spcPct val="0"/>
        </a:spcAft>
        <a:buChar char="»"/>
        <a:defRPr sz="15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80568524"/>
      </p:ext>
    </p:extLst>
  </p:cSld>
  <p:clrMap bg1="lt1" tx1="dk1" bg2="lt2" tx2="dk2" accent1="accent1" accent2="accent2" accent3="accent3" accent4="accent4" accent5="accent5" accent6="accent6" hlink="hlink" folHlink="folHlink"/>
  <p:sldLayoutIdLst>
    <p:sldLayoutId id="2147484002" r:id="rId1"/>
    <p:sldLayoutId id="2147484003" r:id="rId2"/>
    <p:sldLayoutId id="2147484004" r:id="rId3"/>
    <p:sldLayoutId id="2147484005" r:id="rId4"/>
    <p:sldLayoutId id="2147484006" r:id="rId5"/>
    <p:sldLayoutId id="2147484007" r:id="rId6"/>
    <p:sldLayoutId id="2147484008" r:id="rId7"/>
    <p:sldLayoutId id="2147484009" r:id="rId8"/>
    <p:sldLayoutId id="2147484010" r:id="rId9"/>
    <p:sldLayoutId id="2147484011" r:id="rId10"/>
    <p:sldLayoutId id="2147484012" r:id="rId11"/>
    <p:sldLayoutId id="2147484013" r:id="rId12"/>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603BE-9E80-4DFD-AE77-BB7937049706}"/>
              </a:ext>
            </a:extLst>
          </p:cNvPr>
          <p:cNvSpPr>
            <a:spLocks noGrp="1"/>
          </p:cNvSpPr>
          <p:nvPr>
            <p:ph type="title"/>
          </p:nvPr>
        </p:nvSpPr>
        <p:spPr>
          <a:xfrm>
            <a:off x="713511" y="2312194"/>
            <a:ext cx="7772400" cy="564356"/>
          </a:xfrm>
        </p:spPr>
        <p:txBody>
          <a:bodyPr/>
          <a:lstStyle/>
          <a:p>
            <a:r>
              <a:rPr lang="en-US">
                <a:solidFill>
                  <a:srgbClr val="11635B"/>
                </a:solidFill>
              </a:rPr>
              <a:t>Executive Committee Meeting</a:t>
            </a:r>
          </a:p>
        </p:txBody>
      </p:sp>
      <p:sp>
        <p:nvSpPr>
          <p:cNvPr id="4" name="Text Placeholder 3">
            <a:extLst>
              <a:ext uri="{FF2B5EF4-FFF2-40B4-BE49-F238E27FC236}">
                <a16:creationId xmlns:a16="http://schemas.microsoft.com/office/drawing/2014/main" id="{B8FB94D8-EDEF-4486-A0C9-F494E70B2B9B}"/>
              </a:ext>
            </a:extLst>
          </p:cNvPr>
          <p:cNvSpPr>
            <a:spLocks noGrp="1"/>
          </p:cNvSpPr>
          <p:nvPr>
            <p:ph type="body" idx="1"/>
          </p:nvPr>
        </p:nvSpPr>
        <p:spPr>
          <a:xfrm>
            <a:off x="741219" y="2876550"/>
            <a:ext cx="7772400" cy="609600"/>
          </a:xfrm>
        </p:spPr>
        <p:txBody>
          <a:bodyPr/>
          <a:lstStyle/>
          <a:p>
            <a:r>
              <a:rPr lang="en-US">
                <a:solidFill>
                  <a:srgbClr val="11635B"/>
                </a:solidFill>
              </a:rPr>
              <a:t>August 19, 2024</a:t>
            </a:r>
          </a:p>
        </p:txBody>
      </p:sp>
      <p:pic>
        <p:nvPicPr>
          <p:cNvPr id="8" name="Picture 7" descr="A green and black logo&#10;&#10;Description automatically generated">
            <a:extLst>
              <a:ext uri="{FF2B5EF4-FFF2-40B4-BE49-F238E27FC236}">
                <a16:creationId xmlns:a16="http://schemas.microsoft.com/office/drawing/2014/main" id="{2E3ECBC5-7579-6C13-DCE3-65585D778B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6635" y="644236"/>
            <a:ext cx="4917911" cy="1432214"/>
          </a:xfrm>
          <a:prstGeom prst="rect">
            <a:avLst/>
          </a:prstGeom>
        </p:spPr>
      </p:pic>
    </p:spTree>
    <p:extLst>
      <p:ext uri="{BB962C8B-B14F-4D97-AF65-F5344CB8AC3E}">
        <p14:creationId xmlns:p14="http://schemas.microsoft.com/office/powerpoint/2010/main" val="8970205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897A7A0D-D3DB-431A-A92B-9D4788B9D125}"/>
              </a:ext>
            </a:extLst>
          </p:cNvPr>
          <p:cNvSpPr>
            <a:spLocks noGrp="1"/>
          </p:cNvSpPr>
          <p:nvPr>
            <p:ph type="body" idx="13"/>
          </p:nvPr>
        </p:nvSpPr>
        <p:spPr>
          <a:xfrm>
            <a:off x="379911" y="742950"/>
            <a:ext cx="8535489" cy="5029200"/>
          </a:xfrm>
        </p:spPr>
        <p:txBody>
          <a:bodyPr numCol="1"/>
          <a:lstStyle/>
          <a:p>
            <a:pPr marL="342900" marR="0" lvl="0" indent="-342900">
              <a:lnSpc>
                <a:spcPct val="107000"/>
              </a:lnSpc>
              <a:spcBef>
                <a:spcPts val="0"/>
              </a:spcBef>
              <a:spcAft>
                <a:spcPts val="400"/>
              </a:spcAft>
              <a:buFont typeface="+mj-lt"/>
              <a:buAutoNum type="arabicPeriod"/>
              <a:tabLst>
                <a:tab pos="228600" algn="l"/>
                <a:tab pos="5943600" algn="r"/>
              </a:tabLst>
            </a:pPr>
            <a:r>
              <a:rPr lang="en-US" sz="1600" b="1">
                <a:effectLst/>
                <a:latin typeface="Century Gothic" panose="020B0502020202020204" pitchFamily="34" charset="0"/>
                <a:ea typeface="Calibri" panose="020F0502020204030204" pitchFamily="34" charset="0"/>
                <a:cs typeface="Times New Roman" panose="02020603050405020304" pitchFamily="18" charset="0"/>
              </a:rPr>
              <a:t>Call to Order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400"/>
              </a:spcAft>
              <a:buFont typeface="+mj-lt"/>
              <a:buAutoNum type="arabicPeriod"/>
              <a:tabLst>
                <a:tab pos="228600" algn="l"/>
                <a:tab pos="5943600" algn="r"/>
              </a:tabLst>
            </a:pPr>
            <a:r>
              <a:rPr lang="en-US" sz="1600" b="1">
                <a:effectLst/>
                <a:latin typeface="Century Gothic" panose="020B0502020202020204" pitchFamily="34" charset="0"/>
                <a:ea typeface="Calibri" panose="020F0502020204030204" pitchFamily="34" charset="0"/>
                <a:cs typeface="Times New Roman" panose="02020603050405020304" pitchFamily="18" charset="0"/>
              </a:rPr>
              <a:t>VOTE: Approval of Agenda</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400"/>
              </a:spcAft>
              <a:buFont typeface="+mj-lt"/>
              <a:buAutoNum type="arabicPeriod"/>
              <a:tabLst>
                <a:tab pos="228600" algn="l"/>
                <a:tab pos="5943600" algn="r"/>
              </a:tabLst>
            </a:pPr>
            <a:r>
              <a:rPr lang="en-US" sz="1600" b="1">
                <a:effectLst/>
                <a:latin typeface="Century Gothic" panose="020B0502020202020204" pitchFamily="34" charset="0"/>
                <a:ea typeface="Calibri" panose="020F0502020204030204" pitchFamily="34" charset="0"/>
                <a:cs typeface="Times New Roman" panose="02020603050405020304" pitchFamily="18" charset="0"/>
              </a:rPr>
              <a:t>VOTE: Approval of Meeting Minutes </a:t>
            </a:r>
          </a:p>
          <a:p>
            <a:pPr marL="342900" indent="-342900">
              <a:lnSpc>
                <a:spcPct val="107000"/>
              </a:lnSpc>
              <a:spcBef>
                <a:spcPts val="0"/>
              </a:spcBef>
              <a:spcAft>
                <a:spcPts val="400"/>
              </a:spcAft>
              <a:buFont typeface="+mj-lt"/>
              <a:buAutoNum type="arabicPeriod"/>
              <a:tabLst>
                <a:tab pos="228600" algn="l"/>
                <a:tab pos="5943600" algn="r"/>
              </a:tabLst>
            </a:pPr>
            <a:r>
              <a:rPr lang="en-US" sz="1600" b="1">
                <a:effectLst/>
                <a:latin typeface="Century Gothic" panose="020B0502020202020204" pitchFamily="34" charset="0"/>
                <a:ea typeface="Calibri" panose="020F0502020204030204" pitchFamily="34" charset="0"/>
                <a:cs typeface="Times New Roman" panose="02020603050405020304" pitchFamily="18" charset="0"/>
              </a:rPr>
              <a:t>REPORT and VOTE: </a:t>
            </a:r>
            <a:r>
              <a:rPr lang="en-US" sz="1600" b="1">
                <a:cs typeface="Times New Roman" panose="02020603050405020304" pitchFamily="18" charset="0"/>
              </a:rPr>
              <a:t>Invoices and Contracts</a:t>
            </a:r>
            <a:endParaRPr lang="en-US" sz="1600" b="1">
              <a:effectLst/>
              <a:latin typeface="Century Gothic" panose="020B0502020202020204" pitchFamily="34" charset="0"/>
              <a:ea typeface="Calibri" panose="020F0502020204030204" pitchFamily="34" charset="0"/>
              <a:cs typeface="Times New Roman" panose="02020603050405020304" pitchFamily="18" charset="0"/>
            </a:endParaRPr>
          </a:p>
          <a:p>
            <a:pPr marL="342900" indent="-342900">
              <a:lnSpc>
                <a:spcPct val="107000"/>
              </a:lnSpc>
              <a:spcBef>
                <a:spcPts val="0"/>
              </a:spcBef>
              <a:spcAft>
                <a:spcPts val="400"/>
              </a:spcAft>
              <a:buFont typeface="+mj-lt"/>
              <a:buAutoNum type="arabicPeriod"/>
              <a:tabLst>
                <a:tab pos="228600" algn="l"/>
                <a:tab pos="5943600" algn="r"/>
              </a:tabLst>
            </a:pPr>
            <a:r>
              <a:rPr lang="en-US" sz="1600" b="1">
                <a:effectLst/>
                <a:latin typeface="Century Gothic" panose="020B0502020202020204" pitchFamily="34" charset="0"/>
                <a:ea typeface="Calibri" panose="020F0502020204030204" pitchFamily="34" charset="0"/>
                <a:cs typeface="Times New Roman" panose="02020603050405020304" pitchFamily="18" charset="0"/>
              </a:rPr>
              <a:t>REPORT and OPTIONAL VOTE: Polk County CDBG Consolidated Plan</a:t>
            </a:r>
          </a:p>
          <a:p>
            <a:pPr marL="342900" marR="0" lvl="0" indent="-342900">
              <a:lnSpc>
                <a:spcPct val="107000"/>
              </a:lnSpc>
              <a:spcBef>
                <a:spcPts val="0"/>
              </a:spcBef>
              <a:spcAft>
                <a:spcPts val="400"/>
              </a:spcAft>
              <a:buFont typeface="+mj-lt"/>
              <a:buAutoNum type="arabicPeriod"/>
              <a:tabLst>
                <a:tab pos="228600" algn="l"/>
                <a:tab pos="5943600" algn="r"/>
              </a:tabLst>
            </a:pPr>
            <a:r>
              <a:rPr lang="en-US" sz="1600" b="1">
                <a:effectLst/>
                <a:latin typeface="Century Gothic" panose="020B0502020202020204" pitchFamily="34" charset="0"/>
                <a:ea typeface="Calibri" panose="020F0502020204030204" pitchFamily="34" charset="0"/>
                <a:cs typeface="Times New Roman" panose="02020603050405020304" pitchFamily="18" charset="0"/>
              </a:rPr>
              <a:t>REPORT and </a:t>
            </a:r>
            <a:r>
              <a:rPr lang="en-US" sz="1600" b="1">
                <a:ea typeface="Calibri" panose="020F0502020204030204" pitchFamily="34" charset="0"/>
                <a:cs typeface="Times New Roman" panose="02020603050405020304" pitchFamily="18" charset="0"/>
              </a:rPr>
              <a:t>OPTIONAL </a:t>
            </a:r>
            <a:r>
              <a:rPr lang="en-US" sz="1600" b="1">
                <a:effectLst/>
                <a:latin typeface="Century Gothic" panose="020B0502020202020204" pitchFamily="34" charset="0"/>
                <a:ea typeface="Calibri" panose="020F0502020204030204" pitchFamily="34" charset="0"/>
                <a:cs typeface="Times New Roman" panose="02020603050405020304" pitchFamily="18" charset="0"/>
              </a:rPr>
              <a:t>VOTE: </a:t>
            </a:r>
            <a:r>
              <a:rPr lang="en-US" sz="1600" b="1">
                <a:cs typeface="Times New Roman" panose="02020603050405020304" pitchFamily="18" charset="0"/>
              </a:rPr>
              <a:t>Dallas County Local Housing Trust Fund and Metro Home Improvement Program</a:t>
            </a:r>
          </a:p>
          <a:p>
            <a:pPr marL="342900" marR="0" lvl="0" indent="-342900">
              <a:lnSpc>
                <a:spcPct val="107000"/>
              </a:lnSpc>
              <a:spcBef>
                <a:spcPts val="0"/>
              </a:spcBef>
              <a:spcAft>
                <a:spcPts val="400"/>
              </a:spcAft>
              <a:buFont typeface="+mj-lt"/>
              <a:buAutoNum type="arabicPeriod"/>
              <a:tabLst>
                <a:tab pos="228600" algn="l"/>
                <a:tab pos="5943600" algn="r"/>
              </a:tabLst>
            </a:pPr>
            <a:r>
              <a:rPr lang="en-US" sz="1600" b="1">
                <a:cs typeface="Times New Roman" panose="02020603050405020304" pitchFamily="18" charset="0"/>
              </a:rPr>
              <a:t>REPORT and OPTIONAL VOTE: Central Iowa Local Workforce Development Board</a:t>
            </a:r>
          </a:p>
          <a:p>
            <a:pPr marL="342900" marR="0" lvl="0" indent="-342900">
              <a:lnSpc>
                <a:spcPct val="107000"/>
              </a:lnSpc>
              <a:spcBef>
                <a:spcPts val="0"/>
              </a:spcBef>
              <a:spcAft>
                <a:spcPts val="400"/>
              </a:spcAft>
              <a:buFont typeface="+mj-lt"/>
              <a:buAutoNum type="arabicPeriod"/>
              <a:tabLst>
                <a:tab pos="228600" algn="l"/>
                <a:tab pos="5943600" algn="r"/>
              </a:tabLst>
            </a:pPr>
            <a:r>
              <a:rPr lang="en-US" sz="1600" b="1">
                <a:cs typeface="Times New Roman" panose="02020603050405020304" pitchFamily="18" charset="0"/>
              </a:rPr>
              <a:t>REPORT and OPTIONAL VOTE: EV Infrastructure Funding Grant and Digital Equity Broadband Grant</a:t>
            </a:r>
          </a:p>
          <a:p>
            <a:pPr marL="342900" marR="0" lvl="0" indent="-342900">
              <a:lnSpc>
                <a:spcPct val="107000"/>
              </a:lnSpc>
              <a:spcBef>
                <a:spcPts val="0"/>
              </a:spcBef>
              <a:spcAft>
                <a:spcPts val="400"/>
              </a:spcAft>
              <a:buFont typeface="+mj-lt"/>
              <a:buAutoNum type="arabicPeriod"/>
              <a:tabLst>
                <a:tab pos="228600" algn="l"/>
                <a:tab pos="5943600" algn="r"/>
              </a:tabLst>
            </a:pPr>
            <a:r>
              <a:rPr lang="en-US" sz="1600" b="1">
                <a:effectLst/>
                <a:latin typeface="Century Gothic" panose="020B0502020202020204" pitchFamily="34" charset="0"/>
                <a:ea typeface="Calibri" panose="020F0502020204030204" pitchFamily="34" charset="0"/>
                <a:cs typeface="Times New Roman" panose="02020603050405020304" pitchFamily="18" charset="0"/>
              </a:rPr>
              <a:t>Other Non-Action Items of Interest to the Committee</a:t>
            </a:r>
          </a:p>
          <a:p>
            <a:pPr marL="342900" indent="-342900">
              <a:lnSpc>
                <a:spcPct val="107000"/>
              </a:lnSpc>
              <a:spcBef>
                <a:spcPts val="0"/>
              </a:spcBef>
              <a:spcAft>
                <a:spcPts val="400"/>
              </a:spcAft>
              <a:buFont typeface="+mj-lt"/>
              <a:buAutoNum type="arabicPeriod"/>
              <a:tabLst>
                <a:tab pos="228600" algn="l"/>
                <a:tab pos="5943600" algn="r"/>
              </a:tabLst>
            </a:pPr>
            <a:r>
              <a:rPr lang="en-US" sz="1600" b="1">
                <a:cs typeface="Times New Roman" panose="02020603050405020304" pitchFamily="18" charset="0"/>
              </a:rPr>
              <a:t>Next Meeting Date – September 16</a:t>
            </a:r>
            <a:r>
              <a:rPr lang="en-US" sz="1600" b="1" baseline="30000">
                <a:cs typeface="Times New Roman" panose="02020603050405020304" pitchFamily="18" charset="0"/>
              </a:rPr>
              <a:t>th</a:t>
            </a:r>
            <a:r>
              <a:rPr lang="en-US" sz="1600" b="1">
                <a:cs typeface="Times New Roman" panose="02020603050405020304" pitchFamily="18" charset="0"/>
              </a:rPr>
              <a:t> at 2 PM</a:t>
            </a:r>
          </a:p>
          <a:p>
            <a:pPr marL="342900" marR="0" lvl="0" indent="-342900">
              <a:lnSpc>
                <a:spcPct val="107000"/>
              </a:lnSpc>
              <a:spcBef>
                <a:spcPts val="0"/>
              </a:spcBef>
              <a:spcAft>
                <a:spcPts val="400"/>
              </a:spcAft>
              <a:buFont typeface="+mj-lt"/>
              <a:buAutoNum type="arabicPeriod"/>
              <a:tabLst>
                <a:tab pos="228600" algn="l"/>
                <a:tab pos="5943600" algn="r"/>
              </a:tabLst>
            </a:pPr>
            <a:r>
              <a:rPr lang="en-US" sz="1600" b="1">
                <a:effectLst/>
                <a:latin typeface="Century Gothic" panose="020B0502020202020204" pitchFamily="34" charset="0"/>
                <a:ea typeface="Calibri" panose="020F0502020204030204" pitchFamily="34" charset="0"/>
                <a:cs typeface="Times New Roman" panose="02020603050405020304" pitchFamily="18" charset="0"/>
              </a:rPr>
              <a:t>Adjournment</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600"/>
              </a:spcAft>
              <a:buFont typeface="Arial" panose="020B0604020202020204" pitchFamily="34" charset="0"/>
              <a:buChar char="•"/>
            </a:pPr>
            <a:endParaRPr lang="en-US">
              <a:cs typeface="Times New Roman" panose="02020603050405020304" pitchFamily="18" charset="0"/>
            </a:endParaRPr>
          </a:p>
          <a:p>
            <a:pPr marR="0" lvl="0">
              <a:lnSpc>
                <a:spcPct val="107000"/>
              </a:lnSpc>
              <a:spcBef>
                <a:spcPts val="0"/>
              </a:spcBef>
              <a:spcAft>
                <a:spcPts val="600"/>
              </a:spcAft>
            </a:pPr>
            <a:endParaRPr lang="en-US" sz="2000">
              <a:solidFill>
                <a:srgbClr val="414042"/>
              </a:solidFill>
              <a:latin typeface="Century Gothic" panose="020B0502020202020204" pitchFamily="34" charset="0"/>
              <a:cs typeface="Times New Roman" panose="02020603050405020304" pitchFamily="18" charset="0"/>
            </a:endParaRPr>
          </a:p>
        </p:txBody>
      </p:sp>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533400" y="133350"/>
            <a:ext cx="7543800" cy="381000"/>
          </a:xfrm>
        </p:spPr>
        <p:txBody>
          <a:bodyPr/>
          <a:lstStyle/>
          <a:p>
            <a:r>
              <a:rPr lang="en-US"/>
              <a:t>August 19, 2024 AGENDA</a:t>
            </a:r>
          </a:p>
        </p:txBody>
      </p:sp>
      <p:pic>
        <p:nvPicPr>
          <p:cNvPr id="3" name="Picture 2" descr="A green and white logo&#10;&#10;Description automatically generated">
            <a:extLst>
              <a:ext uri="{FF2B5EF4-FFF2-40B4-BE49-F238E27FC236}">
                <a16:creationId xmlns:a16="http://schemas.microsoft.com/office/drawing/2014/main" id="{766CCF09-B8D2-8465-E9DF-3918893200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6499673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sz="2600">
                <a:cs typeface="Times New Roman" panose="02020603050405020304" pitchFamily="18" charset="0"/>
              </a:rPr>
              <a:t>Invoices and Contracts</a:t>
            </a:r>
          </a:p>
        </p:txBody>
      </p:sp>
      <p:pic>
        <p:nvPicPr>
          <p:cNvPr id="3" name="Picture 2" descr="A green and white logo&#10;&#10;Description automatically generated">
            <a:extLst>
              <a:ext uri="{FF2B5EF4-FFF2-40B4-BE49-F238E27FC236}">
                <a16:creationId xmlns:a16="http://schemas.microsoft.com/office/drawing/2014/main" id="{542E796F-467F-4877-E3CC-B46662AEBC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graphicFrame>
        <p:nvGraphicFramePr>
          <p:cNvPr id="4" name="Table 3">
            <a:extLst>
              <a:ext uri="{FF2B5EF4-FFF2-40B4-BE49-F238E27FC236}">
                <a16:creationId xmlns:a16="http://schemas.microsoft.com/office/drawing/2014/main" id="{F51A3394-1985-E62B-8D6A-EF3C3AC7A819}"/>
              </a:ext>
            </a:extLst>
          </p:cNvPr>
          <p:cNvGraphicFramePr>
            <a:graphicFrameLocks noGrp="1"/>
          </p:cNvGraphicFramePr>
          <p:nvPr>
            <p:extLst>
              <p:ext uri="{D42A27DB-BD31-4B8C-83A1-F6EECF244321}">
                <p14:modId xmlns:p14="http://schemas.microsoft.com/office/powerpoint/2010/main" val="1600296567"/>
              </p:ext>
            </p:extLst>
          </p:nvPr>
        </p:nvGraphicFramePr>
        <p:xfrm>
          <a:off x="1524000" y="2444402"/>
          <a:ext cx="6096000" cy="2291080"/>
        </p:xfrm>
        <a:graphic>
          <a:graphicData uri="http://schemas.openxmlformats.org/drawingml/2006/table">
            <a:tbl>
              <a:tblPr firstRow="1" bandRow="1">
                <a:tableStyleId>{93296810-A885-4BE3-A3E7-6D5BEEA58F35}</a:tableStyleId>
              </a:tblPr>
              <a:tblGrid>
                <a:gridCol w="3048000">
                  <a:extLst>
                    <a:ext uri="{9D8B030D-6E8A-4147-A177-3AD203B41FA5}">
                      <a16:colId xmlns:a16="http://schemas.microsoft.com/office/drawing/2014/main" val="679154845"/>
                    </a:ext>
                  </a:extLst>
                </a:gridCol>
                <a:gridCol w="3048000">
                  <a:extLst>
                    <a:ext uri="{9D8B030D-6E8A-4147-A177-3AD203B41FA5}">
                      <a16:colId xmlns:a16="http://schemas.microsoft.com/office/drawing/2014/main" val="1024784940"/>
                    </a:ext>
                  </a:extLst>
                </a:gridCol>
              </a:tblGrid>
              <a:tr h="370840">
                <a:tc gridSpan="2">
                  <a:txBody>
                    <a:bodyPr/>
                    <a:lstStyle/>
                    <a:p>
                      <a:r>
                        <a:rPr lang="en-US"/>
                        <a:t>Contracts</a:t>
                      </a:r>
                    </a:p>
                  </a:txBody>
                  <a:tcPr/>
                </a:tc>
                <a:tc hMerge="1">
                  <a:txBody>
                    <a:bodyPr/>
                    <a:lstStyle/>
                    <a:p>
                      <a:endParaRPr lang="en-US"/>
                    </a:p>
                  </a:txBody>
                  <a:tcPr/>
                </a:tc>
                <a:extLst>
                  <a:ext uri="{0D108BD9-81ED-4DB2-BD59-A6C34878D82A}">
                    <a16:rowId xmlns:a16="http://schemas.microsoft.com/office/drawing/2014/main" val="603898770"/>
                  </a:ext>
                </a:extLst>
              </a:tr>
              <a:tr h="370840">
                <a:tc>
                  <a:txBody>
                    <a:bodyPr/>
                    <a:lstStyle/>
                    <a:p>
                      <a:r>
                        <a:rPr lang="en-US"/>
                        <a:t>City of Knoxville CDBG Façade Administration</a:t>
                      </a:r>
                    </a:p>
                  </a:txBody>
                  <a:tcPr/>
                </a:tc>
                <a:tc>
                  <a:txBody>
                    <a:bodyPr/>
                    <a:lstStyle/>
                    <a:p>
                      <a:pPr algn="ctr"/>
                      <a:r>
                        <a:rPr lang="en-US" b="1"/>
                        <a:t>$30,000</a:t>
                      </a:r>
                    </a:p>
                  </a:txBody>
                  <a:tcPr anchor="ctr"/>
                </a:tc>
                <a:extLst>
                  <a:ext uri="{0D108BD9-81ED-4DB2-BD59-A6C34878D82A}">
                    <a16:rowId xmlns:a16="http://schemas.microsoft.com/office/drawing/2014/main" val="2852208798"/>
                  </a:ext>
                </a:extLst>
              </a:tr>
              <a:tr h="370840">
                <a:tc>
                  <a:txBody>
                    <a:bodyPr/>
                    <a:lstStyle/>
                    <a:p>
                      <a:r>
                        <a:rPr lang="en-US"/>
                        <a:t>City of Indianola CDBG Façade Administration</a:t>
                      </a:r>
                    </a:p>
                  </a:txBody>
                  <a:tcPr/>
                </a:tc>
                <a:tc>
                  <a:txBody>
                    <a:bodyPr/>
                    <a:lstStyle/>
                    <a:p>
                      <a:pPr algn="ctr"/>
                      <a:r>
                        <a:rPr lang="en-US" sz="1800" b="1" kern="1200">
                          <a:solidFill>
                            <a:schemeClr val="dk1"/>
                          </a:solidFill>
                          <a:latin typeface="+mn-lt"/>
                          <a:ea typeface="+mn-ea"/>
                          <a:cs typeface="+mn-cs"/>
                        </a:rPr>
                        <a:t>$30,000</a:t>
                      </a:r>
                    </a:p>
                  </a:txBody>
                  <a:tcPr anchor="ctr"/>
                </a:tc>
                <a:extLst>
                  <a:ext uri="{0D108BD9-81ED-4DB2-BD59-A6C34878D82A}">
                    <a16:rowId xmlns:a16="http://schemas.microsoft.com/office/drawing/2014/main" val="2288444734"/>
                  </a:ext>
                </a:extLst>
              </a:tr>
              <a:tr h="370840">
                <a:tc>
                  <a:txBody>
                    <a:bodyPr/>
                    <a:lstStyle/>
                    <a:p>
                      <a:r>
                        <a:rPr lang="en-US"/>
                        <a:t>City of Sully Comprehensive Plan</a:t>
                      </a:r>
                    </a:p>
                  </a:txBody>
                  <a:tcPr/>
                </a:tc>
                <a:tc>
                  <a:txBody>
                    <a:bodyPr/>
                    <a:lstStyle/>
                    <a:p>
                      <a:pPr algn="ctr"/>
                      <a:r>
                        <a:rPr lang="en-US" b="1"/>
                        <a:t>$23,500</a:t>
                      </a:r>
                    </a:p>
                  </a:txBody>
                  <a:tcPr anchor="ctr"/>
                </a:tc>
                <a:extLst>
                  <a:ext uri="{0D108BD9-81ED-4DB2-BD59-A6C34878D82A}">
                    <a16:rowId xmlns:a16="http://schemas.microsoft.com/office/drawing/2014/main" val="2864147674"/>
                  </a:ext>
                </a:extLst>
              </a:tr>
            </a:tbl>
          </a:graphicData>
        </a:graphic>
      </p:graphicFrame>
      <p:graphicFrame>
        <p:nvGraphicFramePr>
          <p:cNvPr id="5" name="Table 4">
            <a:extLst>
              <a:ext uri="{FF2B5EF4-FFF2-40B4-BE49-F238E27FC236}">
                <a16:creationId xmlns:a16="http://schemas.microsoft.com/office/drawing/2014/main" id="{D3BD6F0E-8154-16BF-FEEC-94E1476F72CF}"/>
              </a:ext>
            </a:extLst>
          </p:cNvPr>
          <p:cNvGraphicFramePr>
            <a:graphicFrameLocks noGrp="1"/>
          </p:cNvGraphicFramePr>
          <p:nvPr>
            <p:extLst>
              <p:ext uri="{D42A27DB-BD31-4B8C-83A1-F6EECF244321}">
                <p14:modId xmlns:p14="http://schemas.microsoft.com/office/powerpoint/2010/main" val="3520793690"/>
              </p:ext>
            </p:extLst>
          </p:nvPr>
        </p:nvGraphicFramePr>
        <p:xfrm>
          <a:off x="1524000" y="1213482"/>
          <a:ext cx="6096000" cy="741680"/>
        </p:xfrm>
        <a:graphic>
          <a:graphicData uri="http://schemas.openxmlformats.org/drawingml/2006/table">
            <a:tbl>
              <a:tblPr firstRow="1" bandRow="1">
                <a:tableStyleId>{93296810-A885-4BE3-A3E7-6D5BEEA58F35}</a:tableStyleId>
              </a:tblPr>
              <a:tblGrid>
                <a:gridCol w="3048000">
                  <a:extLst>
                    <a:ext uri="{9D8B030D-6E8A-4147-A177-3AD203B41FA5}">
                      <a16:colId xmlns:a16="http://schemas.microsoft.com/office/drawing/2014/main" val="679154845"/>
                    </a:ext>
                  </a:extLst>
                </a:gridCol>
                <a:gridCol w="3048000">
                  <a:extLst>
                    <a:ext uri="{9D8B030D-6E8A-4147-A177-3AD203B41FA5}">
                      <a16:colId xmlns:a16="http://schemas.microsoft.com/office/drawing/2014/main" val="1024784940"/>
                    </a:ext>
                  </a:extLst>
                </a:gridCol>
              </a:tblGrid>
              <a:tr h="370840">
                <a:tc gridSpan="2">
                  <a:txBody>
                    <a:bodyPr/>
                    <a:lstStyle/>
                    <a:p>
                      <a:r>
                        <a:rPr lang="en-US"/>
                        <a:t>Invoices</a:t>
                      </a:r>
                    </a:p>
                  </a:txBody>
                  <a:tcPr/>
                </a:tc>
                <a:tc hMerge="1">
                  <a:txBody>
                    <a:bodyPr/>
                    <a:lstStyle/>
                    <a:p>
                      <a:endParaRPr lang="en-US"/>
                    </a:p>
                  </a:txBody>
                  <a:tcPr/>
                </a:tc>
                <a:extLst>
                  <a:ext uri="{0D108BD9-81ED-4DB2-BD59-A6C34878D82A}">
                    <a16:rowId xmlns:a16="http://schemas.microsoft.com/office/drawing/2014/main" val="603898770"/>
                  </a:ext>
                </a:extLst>
              </a:tr>
              <a:tr h="370840">
                <a:tc>
                  <a:txBody>
                    <a:bodyPr/>
                    <a:lstStyle/>
                    <a:p>
                      <a:r>
                        <a:rPr lang="en-US"/>
                        <a:t>None</a:t>
                      </a:r>
                    </a:p>
                  </a:txBody>
                  <a:tcPr/>
                </a:tc>
                <a:tc>
                  <a:txBody>
                    <a:bodyPr/>
                    <a:lstStyle/>
                    <a:p>
                      <a:r>
                        <a:rPr lang="en-US"/>
                        <a:t>None</a:t>
                      </a:r>
                    </a:p>
                  </a:txBody>
                  <a:tcPr/>
                </a:tc>
                <a:extLst>
                  <a:ext uri="{0D108BD9-81ED-4DB2-BD59-A6C34878D82A}">
                    <a16:rowId xmlns:a16="http://schemas.microsoft.com/office/drawing/2014/main" val="2852208798"/>
                  </a:ext>
                </a:extLst>
              </a:tr>
            </a:tbl>
          </a:graphicData>
        </a:graphic>
      </p:graphicFrame>
    </p:spTree>
    <p:extLst>
      <p:ext uri="{BB962C8B-B14F-4D97-AF65-F5344CB8AC3E}">
        <p14:creationId xmlns:p14="http://schemas.microsoft.com/office/powerpoint/2010/main" val="38258311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817196" cy="381000"/>
          </a:xfrm>
        </p:spPr>
        <p:txBody>
          <a:bodyPr/>
          <a:lstStyle/>
          <a:p>
            <a:r>
              <a:rPr lang="en-US" sz="3000">
                <a:cs typeface="Times New Roman" panose="02020603050405020304" pitchFamily="18" charset="0"/>
              </a:rPr>
              <a:t>Polk County CDBG Consolidated Plan</a:t>
            </a:r>
          </a:p>
        </p:txBody>
      </p:sp>
      <p:sp>
        <p:nvSpPr>
          <p:cNvPr id="2" name="TextBox 1">
            <a:extLst>
              <a:ext uri="{FF2B5EF4-FFF2-40B4-BE49-F238E27FC236}">
                <a16:creationId xmlns:a16="http://schemas.microsoft.com/office/drawing/2014/main" id="{1D394050-94F4-2470-7C0F-93D39B60D332}"/>
              </a:ext>
            </a:extLst>
          </p:cNvPr>
          <p:cNvSpPr txBox="1"/>
          <p:nvPr/>
        </p:nvSpPr>
        <p:spPr>
          <a:xfrm>
            <a:off x="152400" y="1195781"/>
            <a:ext cx="8839200" cy="2997359"/>
          </a:xfrm>
          <a:prstGeom prst="rect">
            <a:avLst/>
          </a:prstGeom>
          <a:noFill/>
        </p:spPr>
        <p:txBody>
          <a:bodyPr wrap="square" rtlCol="0">
            <a:spAutoFit/>
          </a:bodyPr>
          <a:lstStyle/>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200" b="0" i="0" u="none" strike="noStrike" kern="1200" cap="none" spc="0" normalizeH="0" baseline="0" noProof="0">
                <a:ln>
                  <a:noFill/>
                </a:ln>
                <a:solidFill>
                  <a:prstClr val="black"/>
                </a:solidFill>
                <a:effectLst/>
                <a:uLnTx/>
                <a:uFillTx/>
                <a:latin typeface="Calibri" panose="020F0502020204030204"/>
                <a:ea typeface="+mn-ea"/>
                <a:cs typeface="Times New Roman" panose="02020603050405020304" pitchFamily="18" charset="0"/>
              </a:rPr>
              <a:t>Last year, Polk County applied to the Department of Housing and Urban Development (HUD) to become an Entitlement County. This would allow Polk County to receive annual Community Development Block Grant (CDBG) funding. As part of this process, many metro communities were included in the County’s application and will be eligible to receive funding</a:t>
            </a:r>
          </a:p>
          <a:p>
            <a:pPr marL="800100" marR="0" lvl="1" indent="-342900" algn="just" defTabSz="914400" rtl="0" eaLnBrk="1" fontAlgn="auto" latinLnBrk="0" hangingPunct="1">
              <a:lnSpc>
                <a:spcPct val="107000"/>
              </a:lnSpc>
              <a:spcBef>
                <a:spcPts val="0"/>
              </a:spcBef>
              <a:spcAft>
                <a:spcPts val="0"/>
              </a:spcAft>
              <a:buClrTx/>
              <a:buSzTx/>
              <a:buFont typeface="Wingdings" panose="05000000000000000000" pitchFamily="2" charset="2"/>
              <a:buChar char="§"/>
              <a:tabLst/>
              <a:defRPr/>
            </a:pPr>
            <a:endParaRPr kumimoji="0" lang="en-US" sz="18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0000"/>
              </a:lnSpc>
              <a:spcBef>
                <a:spcPct val="20000"/>
              </a:spcBef>
              <a:spcAft>
                <a:spcPts val="400"/>
              </a:spcAft>
              <a:buClrTx/>
              <a:buSzTx/>
              <a:buFont typeface="Wingdings" panose="05000000000000000000" pitchFamily="2" charset="2"/>
              <a:buChar char="§"/>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p:txBody>
      </p:sp>
      <p:pic>
        <p:nvPicPr>
          <p:cNvPr id="3" name="Picture 2" descr="A green and white logo&#10;&#10;Description automatically generated">
            <a:extLst>
              <a:ext uri="{FF2B5EF4-FFF2-40B4-BE49-F238E27FC236}">
                <a16:creationId xmlns:a16="http://schemas.microsoft.com/office/drawing/2014/main" id="{2FB12B26-12B0-1468-B38C-E1CD4ACA49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3726451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817196" cy="381000"/>
          </a:xfrm>
        </p:spPr>
        <p:txBody>
          <a:bodyPr/>
          <a:lstStyle/>
          <a:p>
            <a:r>
              <a:rPr lang="en-US" sz="3000">
                <a:cs typeface="Times New Roman" panose="02020603050405020304" pitchFamily="18" charset="0"/>
              </a:rPr>
              <a:t>Polk County CDBG Consolidated Plan</a:t>
            </a:r>
          </a:p>
        </p:txBody>
      </p:sp>
      <p:sp>
        <p:nvSpPr>
          <p:cNvPr id="2" name="TextBox 1">
            <a:extLst>
              <a:ext uri="{FF2B5EF4-FFF2-40B4-BE49-F238E27FC236}">
                <a16:creationId xmlns:a16="http://schemas.microsoft.com/office/drawing/2014/main" id="{1D394050-94F4-2470-7C0F-93D39B60D332}"/>
              </a:ext>
            </a:extLst>
          </p:cNvPr>
          <p:cNvSpPr txBox="1"/>
          <p:nvPr/>
        </p:nvSpPr>
        <p:spPr>
          <a:xfrm>
            <a:off x="447040" y="1199335"/>
            <a:ext cx="8839200" cy="3748590"/>
          </a:xfrm>
          <a:prstGeom prst="rect">
            <a:avLst/>
          </a:prstGeom>
          <a:noFill/>
        </p:spPr>
        <p:txBody>
          <a:bodyPr wrap="square" rtlCol="0">
            <a:spAutoFit/>
          </a:bodyPr>
          <a:lstStyle/>
          <a:p>
            <a:pPr marL="342900" marR="0" lvl="0" indent="-342900">
              <a:lnSpc>
                <a:spcPct val="107000"/>
              </a:lnSpc>
              <a:spcBef>
                <a:spcPts val="0"/>
              </a:spcBef>
              <a:spcAft>
                <a:spcPts val="0"/>
              </a:spcAft>
              <a:buFont typeface="Symbol" panose="05050102010706020507" pitchFamily="18" charset="2"/>
              <a:buChar char=""/>
            </a:pPr>
            <a:r>
              <a:rPr lang="en-US" sz="1800">
                <a:effectLst/>
                <a:latin typeface="Century Gothic" panose="020B0502020202020204" pitchFamily="34" charset="0"/>
                <a:ea typeface="Calibri" panose="020F0502020204030204" pitchFamily="34" charset="0"/>
                <a:cs typeface="Times New Roman" panose="02020603050405020304" pitchFamily="18" charset="0"/>
              </a:rPr>
              <a:t>Altoona</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800">
                <a:effectLst/>
                <a:latin typeface="Century Gothic" panose="020B0502020202020204" pitchFamily="34" charset="0"/>
                <a:ea typeface="Calibri" panose="020F0502020204030204" pitchFamily="34" charset="0"/>
                <a:cs typeface="Times New Roman" panose="02020603050405020304" pitchFamily="18" charset="0"/>
              </a:rPr>
              <a:t>Bondurant </a:t>
            </a:r>
            <a:r>
              <a:rPr lang="en-US" sz="1800" i="1">
                <a:effectLst/>
                <a:latin typeface="Century Gothic" panose="020B0502020202020204" pitchFamily="34" charset="0"/>
                <a:ea typeface="Calibri" panose="020F0502020204030204" pitchFamily="34" charset="0"/>
                <a:cs typeface="Times New Roman" panose="02020603050405020304" pitchFamily="18" charset="0"/>
              </a:rPr>
              <a:t>(MIPA member)</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800">
                <a:effectLst/>
                <a:latin typeface="Century Gothic" panose="020B0502020202020204" pitchFamily="34" charset="0"/>
                <a:ea typeface="Calibri" panose="020F0502020204030204" pitchFamily="34" charset="0"/>
                <a:cs typeface="Times New Roman" panose="02020603050405020304" pitchFamily="18" charset="0"/>
              </a:rPr>
              <a:t>Clive </a:t>
            </a:r>
            <a:r>
              <a:rPr lang="en-US" sz="1800" i="1">
                <a:effectLst/>
                <a:latin typeface="Century Gothic" panose="020B0502020202020204" pitchFamily="34" charset="0"/>
                <a:ea typeface="Calibri" panose="020F0502020204030204" pitchFamily="34" charset="0"/>
                <a:cs typeface="Times New Roman" panose="02020603050405020304" pitchFamily="18" charset="0"/>
              </a:rPr>
              <a:t>(MIPA member)</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800">
                <a:effectLst/>
                <a:latin typeface="Century Gothic" panose="020B0502020202020204" pitchFamily="34" charset="0"/>
                <a:ea typeface="Calibri" panose="020F0502020204030204" pitchFamily="34" charset="0"/>
                <a:cs typeface="Times New Roman" panose="02020603050405020304" pitchFamily="18" charset="0"/>
              </a:rPr>
              <a:t>Grimes </a:t>
            </a:r>
            <a:r>
              <a:rPr lang="en-US" sz="1800" i="1">
                <a:effectLst/>
                <a:latin typeface="Century Gothic" panose="020B0502020202020204" pitchFamily="34" charset="0"/>
                <a:ea typeface="Calibri" panose="020F0502020204030204" pitchFamily="34" charset="0"/>
                <a:cs typeface="Times New Roman" panose="02020603050405020304" pitchFamily="18" charset="0"/>
              </a:rPr>
              <a:t>(MIPA member)</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800">
                <a:effectLst/>
                <a:latin typeface="Century Gothic" panose="020B0502020202020204" pitchFamily="34" charset="0"/>
                <a:ea typeface="Calibri" panose="020F0502020204030204" pitchFamily="34" charset="0"/>
                <a:cs typeface="Times New Roman" panose="02020603050405020304" pitchFamily="18" charset="0"/>
              </a:rPr>
              <a:t>Johnston </a:t>
            </a:r>
            <a:r>
              <a:rPr lang="en-US" sz="1800" i="1">
                <a:effectLst/>
                <a:latin typeface="Century Gothic" panose="020B0502020202020204" pitchFamily="34" charset="0"/>
                <a:ea typeface="Calibri" panose="020F0502020204030204" pitchFamily="34" charset="0"/>
                <a:cs typeface="Times New Roman" panose="02020603050405020304" pitchFamily="18" charset="0"/>
              </a:rPr>
              <a:t>(MIPA member)</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800">
                <a:effectLst/>
                <a:latin typeface="Century Gothic" panose="020B0502020202020204" pitchFamily="34" charset="0"/>
                <a:ea typeface="Calibri" panose="020F0502020204030204" pitchFamily="34" charset="0"/>
                <a:cs typeface="Times New Roman" panose="02020603050405020304" pitchFamily="18" charset="0"/>
              </a:rPr>
              <a:t>Pleasant Hill </a:t>
            </a:r>
            <a:r>
              <a:rPr lang="en-US" sz="1800" i="1">
                <a:effectLst/>
                <a:latin typeface="Century Gothic" panose="020B0502020202020204" pitchFamily="34" charset="0"/>
                <a:ea typeface="Calibri" panose="020F0502020204030204" pitchFamily="34" charset="0"/>
                <a:cs typeface="Times New Roman" panose="02020603050405020304" pitchFamily="18" charset="0"/>
              </a:rPr>
              <a:t>(MIPA member)</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800">
                <a:effectLst/>
                <a:latin typeface="Century Gothic" panose="020B0502020202020204" pitchFamily="34" charset="0"/>
                <a:ea typeface="Calibri" panose="020F0502020204030204" pitchFamily="34" charset="0"/>
                <a:cs typeface="Times New Roman" panose="02020603050405020304" pitchFamily="18" charset="0"/>
              </a:rPr>
              <a:t>Polk City </a:t>
            </a:r>
            <a:r>
              <a:rPr lang="en-US" sz="1800" i="1">
                <a:effectLst/>
                <a:latin typeface="Century Gothic" panose="020B0502020202020204" pitchFamily="34" charset="0"/>
                <a:ea typeface="Calibri" panose="020F0502020204030204" pitchFamily="34" charset="0"/>
                <a:cs typeface="Times New Roman" panose="02020603050405020304" pitchFamily="18" charset="0"/>
              </a:rPr>
              <a:t>(MIPA member)</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800">
                <a:effectLst/>
                <a:latin typeface="Century Gothic" panose="020B0502020202020204" pitchFamily="34" charset="0"/>
                <a:ea typeface="Calibri" panose="020F0502020204030204" pitchFamily="34" charset="0"/>
                <a:cs typeface="Times New Roman" panose="02020603050405020304" pitchFamily="18" charset="0"/>
              </a:rPr>
              <a:t>Urbandale </a:t>
            </a:r>
            <a:r>
              <a:rPr lang="en-US" sz="1800" i="1">
                <a:effectLst/>
                <a:latin typeface="Century Gothic" panose="020B0502020202020204" pitchFamily="34" charset="0"/>
                <a:ea typeface="Calibri" panose="020F0502020204030204" pitchFamily="34" charset="0"/>
                <a:cs typeface="Times New Roman" panose="02020603050405020304" pitchFamily="18" charset="0"/>
              </a:rPr>
              <a:t>(MIPA member)</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r>
              <a:rPr lang="en-US" sz="1800">
                <a:effectLst/>
                <a:latin typeface="Century Gothic" panose="020B0502020202020204" pitchFamily="34" charset="0"/>
                <a:ea typeface="Calibri" panose="020F0502020204030204" pitchFamily="34" charset="0"/>
                <a:cs typeface="Times New Roman" panose="02020603050405020304" pitchFamily="18" charset="0"/>
              </a:rPr>
              <a:t>Windsor Heights </a:t>
            </a:r>
            <a:r>
              <a:rPr lang="en-US" sz="1800" i="1">
                <a:effectLst/>
                <a:latin typeface="Century Gothic" panose="020B0502020202020204" pitchFamily="34" charset="0"/>
                <a:ea typeface="Calibri" panose="020F0502020204030204" pitchFamily="34" charset="0"/>
                <a:cs typeface="Times New Roman" panose="02020603050405020304" pitchFamily="18" charset="0"/>
              </a:rPr>
              <a:t>(MIPA member)</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br>
              <a:rPr lang="en-US" sz="1800">
                <a:effectLst/>
                <a:latin typeface="Century Gothic" panose="020B0502020202020204" pitchFamily="34" charset="0"/>
                <a:ea typeface="Calibri" panose="020F0502020204030204" pitchFamily="34" charset="0"/>
                <a:cs typeface="Times New Roman" panose="02020603050405020304" pitchFamily="18" charset="0"/>
              </a:rPr>
            </a:br>
            <a:endParaRPr kumimoji="0" lang="en-US" sz="18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0000"/>
              </a:lnSpc>
              <a:spcBef>
                <a:spcPct val="20000"/>
              </a:spcBef>
              <a:spcAft>
                <a:spcPts val="400"/>
              </a:spcAft>
              <a:buClrTx/>
              <a:buSzTx/>
              <a:buFont typeface="Wingdings" panose="05000000000000000000" pitchFamily="2" charset="2"/>
              <a:buChar char="§"/>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p:txBody>
      </p:sp>
      <p:pic>
        <p:nvPicPr>
          <p:cNvPr id="3" name="Picture 2" descr="A green and white logo&#10;&#10;Description automatically generated">
            <a:extLst>
              <a:ext uri="{FF2B5EF4-FFF2-40B4-BE49-F238E27FC236}">
                <a16:creationId xmlns:a16="http://schemas.microsoft.com/office/drawing/2014/main" id="{2FB12B26-12B0-1468-B38C-E1CD4ACA49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35433088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817196" cy="381000"/>
          </a:xfrm>
        </p:spPr>
        <p:txBody>
          <a:bodyPr/>
          <a:lstStyle/>
          <a:p>
            <a:r>
              <a:rPr lang="en-US" sz="3000">
                <a:cs typeface="Times New Roman" panose="02020603050405020304" pitchFamily="18" charset="0"/>
              </a:rPr>
              <a:t>Polk County CDBG Consolidated Plan</a:t>
            </a:r>
          </a:p>
        </p:txBody>
      </p:sp>
      <p:sp>
        <p:nvSpPr>
          <p:cNvPr id="2" name="TextBox 1">
            <a:extLst>
              <a:ext uri="{FF2B5EF4-FFF2-40B4-BE49-F238E27FC236}">
                <a16:creationId xmlns:a16="http://schemas.microsoft.com/office/drawing/2014/main" id="{1D394050-94F4-2470-7C0F-93D39B60D332}"/>
              </a:ext>
            </a:extLst>
          </p:cNvPr>
          <p:cNvSpPr txBox="1"/>
          <p:nvPr/>
        </p:nvSpPr>
        <p:spPr>
          <a:xfrm>
            <a:off x="152400" y="1046924"/>
            <a:ext cx="8839200" cy="3471207"/>
          </a:xfrm>
          <a:prstGeom prst="rect">
            <a:avLst/>
          </a:prstGeom>
          <a:noFill/>
        </p:spPr>
        <p:txBody>
          <a:bodyPr wrap="square" rtlCol="0">
            <a:spAutoFit/>
          </a:bodyPr>
          <a:lstStyle/>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Polk County was approved to receive an annual CDBG allocation starting October 1, 2024. The FFY 2025 allocation is $803,000. The required documents typically take a year to complete, but Polk County only had 4 weeks to prepare and submit to HUD. Since that time, MIPA has provided plan development assistance and a 1st draft of required documentation was submitted to HUD on August 9th</a:t>
            </a: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Due to the limited timeline a contract could not be brought forward, but Polk County has indicated a contract with MIPA is forthcoming. Discussions regarding the amount have been for $8,000 to cover MIPA’s costs during plan development</a:t>
            </a:r>
            <a:endParaRPr kumimoji="0" lang="en-US" sz="1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pic>
        <p:nvPicPr>
          <p:cNvPr id="3" name="Picture 2" descr="A green and white logo&#10;&#10;Description automatically generated">
            <a:extLst>
              <a:ext uri="{FF2B5EF4-FFF2-40B4-BE49-F238E27FC236}">
                <a16:creationId xmlns:a16="http://schemas.microsoft.com/office/drawing/2014/main" id="{2FB12B26-12B0-1468-B38C-E1CD4ACA49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5402815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817196" cy="381000"/>
          </a:xfrm>
        </p:spPr>
        <p:txBody>
          <a:bodyPr/>
          <a:lstStyle/>
          <a:p>
            <a:r>
              <a:rPr lang="en-US" sz="3000">
                <a:cs typeface="Times New Roman" panose="02020603050405020304" pitchFamily="18" charset="0"/>
              </a:rPr>
              <a:t>Polk County CDBG Consolidated Plan</a:t>
            </a:r>
          </a:p>
        </p:txBody>
      </p:sp>
      <p:sp>
        <p:nvSpPr>
          <p:cNvPr id="2" name="TextBox 1">
            <a:extLst>
              <a:ext uri="{FF2B5EF4-FFF2-40B4-BE49-F238E27FC236}">
                <a16:creationId xmlns:a16="http://schemas.microsoft.com/office/drawing/2014/main" id="{1D394050-94F4-2470-7C0F-93D39B60D332}"/>
              </a:ext>
            </a:extLst>
          </p:cNvPr>
          <p:cNvSpPr txBox="1"/>
          <p:nvPr/>
        </p:nvSpPr>
        <p:spPr>
          <a:xfrm>
            <a:off x="152400" y="1054013"/>
            <a:ext cx="8839200" cy="2940870"/>
          </a:xfrm>
          <a:prstGeom prst="rect">
            <a:avLst/>
          </a:prstGeom>
          <a:noFill/>
        </p:spPr>
        <p:txBody>
          <a:bodyPr wrap="square" rtlCol="0">
            <a:spAutoFit/>
          </a:bodyPr>
          <a:lstStyle/>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mn-ea"/>
                <a:cs typeface="Times New Roman" panose="02020603050405020304" pitchFamily="18" charset="0"/>
              </a:rPr>
              <a:t>Once the Consolidated Plan is approved by HUD, Polk County will likely procure a consultant to work with communities to provide administrative services of CDBG funds. This would be like the services that MIPA provides for member communities that receive funding from the State of Iowa CDBG program</a:t>
            </a: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mn-ea"/>
                <a:cs typeface="Times New Roman" panose="02020603050405020304" pitchFamily="18" charset="0"/>
              </a:rPr>
              <a:t>This is potentially a good way to assist our member communities and continue to provide a benefit to them</a:t>
            </a:r>
            <a:endParaRPr kumimoji="0" lang="en-US" sz="24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p:txBody>
      </p:sp>
      <p:pic>
        <p:nvPicPr>
          <p:cNvPr id="3" name="Picture 2" descr="A green and white logo&#10;&#10;Description automatically generated">
            <a:extLst>
              <a:ext uri="{FF2B5EF4-FFF2-40B4-BE49-F238E27FC236}">
                <a16:creationId xmlns:a16="http://schemas.microsoft.com/office/drawing/2014/main" id="{2FB12B26-12B0-1468-B38C-E1CD4ACA49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4483687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sz="2400">
                <a:cs typeface="Times New Roman" panose="02020603050405020304" pitchFamily="18" charset="0"/>
              </a:rPr>
              <a:t>DCLHTF and Metro Home Improvement Program</a:t>
            </a:r>
          </a:p>
        </p:txBody>
      </p:sp>
      <p:sp>
        <p:nvSpPr>
          <p:cNvPr id="2" name="TextBox 1">
            <a:extLst>
              <a:ext uri="{FF2B5EF4-FFF2-40B4-BE49-F238E27FC236}">
                <a16:creationId xmlns:a16="http://schemas.microsoft.com/office/drawing/2014/main" id="{1D394050-94F4-2470-7C0F-93D39B60D332}"/>
              </a:ext>
            </a:extLst>
          </p:cNvPr>
          <p:cNvSpPr txBox="1"/>
          <p:nvPr/>
        </p:nvSpPr>
        <p:spPr>
          <a:xfrm>
            <a:off x="152400" y="895350"/>
            <a:ext cx="8839200" cy="4037837"/>
          </a:xfrm>
          <a:prstGeom prst="rect">
            <a:avLst/>
          </a:prstGeom>
          <a:noFill/>
        </p:spPr>
        <p:txBody>
          <a:bodyPr wrap="square" rtlCol="0">
            <a:spAutoFit/>
          </a:bodyPr>
          <a:lstStyle/>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1900" b="0" i="0" u="none" strike="noStrike" kern="1200" cap="none" spc="0" normalizeH="0" baseline="0" noProof="0">
                <a:ln>
                  <a:noFill/>
                </a:ln>
                <a:solidFill>
                  <a:prstClr val="black"/>
                </a:solidFill>
                <a:effectLst/>
                <a:uLnTx/>
                <a:uFillTx/>
                <a:latin typeface="Calibri" panose="020F0502020204030204"/>
                <a:ea typeface="+mn-ea"/>
                <a:cs typeface="Times New Roman" panose="02020603050405020304" pitchFamily="18" charset="0"/>
              </a:rPr>
              <a:t>The City of West Des Moines currently provides administration services for both the Dallas County Local Housing Trust Fund (DCLHTF) and the Metro Home Improvement Program and has done so since the inception of both programs</a:t>
            </a: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1900" b="0" i="0" u="none" strike="noStrike" kern="1200" cap="none" spc="0" normalizeH="0" baseline="0" noProof="0">
                <a:ln>
                  <a:noFill/>
                </a:ln>
                <a:solidFill>
                  <a:prstClr val="black"/>
                </a:solidFill>
                <a:effectLst/>
                <a:uLnTx/>
                <a:uFillTx/>
                <a:latin typeface="Calibri" panose="020F0502020204030204"/>
                <a:ea typeface="+mn-ea"/>
                <a:cs typeface="Times New Roman" panose="02020603050405020304" pitchFamily="18" charset="0"/>
              </a:rPr>
              <a:t>The DCLHTF was founded over 15 years ago and is the IFA Certified Housing Trust fund for Dallas County. It operates similarly to the Story County Housing Trust that MIPA currently administers</a:t>
            </a: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1900" b="0" i="0" u="none" strike="noStrike" kern="1200" cap="none" spc="0" normalizeH="0" baseline="0" noProof="0">
                <a:ln>
                  <a:noFill/>
                </a:ln>
                <a:solidFill>
                  <a:prstClr val="black"/>
                </a:solidFill>
                <a:effectLst/>
                <a:uLnTx/>
                <a:uFillTx/>
                <a:latin typeface="Calibri" panose="020F0502020204030204"/>
                <a:ea typeface="+mn-ea"/>
                <a:cs typeface="Times New Roman" panose="02020603050405020304" pitchFamily="18" charset="0"/>
              </a:rPr>
              <a:t>The Metro Home Improvement Program was initially a City of West Des Moines only owner-occupied home repair program that gained in popularity and now encompasses most of the suburbs of Des Moines in Polk County. It is not a formal organization, however participating communities sign a 28E agreement for services. This program is similar in nature to the City of Norwalk’s program that MIPA currently administers</a:t>
            </a:r>
          </a:p>
        </p:txBody>
      </p:sp>
      <p:pic>
        <p:nvPicPr>
          <p:cNvPr id="3" name="Picture 2" descr="A green and white logo&#10;&#10;Description automatically generated">
            <a:extLst>
              <a:ext uri="{FF2B5EF4-FFF2-40B4-BE49-F238E27FC236}">
                <a16:creationId xmlns:a16="http://schemas.microsoft.com/office/drawing/2014/main" id="{43537A5B-1A02-C40E-287D-1983DC1201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32875053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sz="2400">
                <a:cs typeface="Times New Roman" panose="02020603050405020304" pitchFamily="18" charset="0"/>
              </a:rPr>
              <a:t>DCLHTF and Metro Home Improvement Program</a:t>
            </a:r>
          </a:p>
        </p:txBody>
      </p:sp>
      <p:sp>
        <p:nvSpPr>
          <p:cNvPr id="2" name="TextBox 1">
            <a:extLst>
              <a:ext uri="{FF2B5EF4-FFF2-40B4-BE49-F238E27FC236}">
                <a16:creationId xmlns:a16="http://schemas.microsoft.com/office/drawing/2014/main" id="{1D394050-94F4-2470-7C0F-93D39B60D332}"/>
              </a:ext>
            </a:extLst>
          </p:cNvPr>
          <p:cNvSpPr txBox="1"/>
          <p:nvPr/>
        </p:nvSpPr>
        <p:spPr>
          <a:xfrm>
            <a:off x="152400" y="895350"/>
            <a:ext cx="8839200" cy="3740191"/>
          </a:xfrm>
          <a:prstGeom prst="rect">
            <a:avLst/>
          </a:prstGeom>
          <a:noFill/>
        </p:spPr>
        <p:txBody>
          <a:bodyPr wrap="square" rtlCol="0">
            <a:spAutoFit/>
          </a:bodyPr>
          <a:lstStyle/>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100" b="0" i="0" u="none" strike="noStrike" kern="1200" cap="none" spc="0" normalizeH="0" baseline="0" noProof="0">
                <a:ln>
                  <a:noFill/>
                </a:ln>
                <a:solidFill>
                  <a:prstClr val="black"/>
                </a:solidFill>
                <a:effectLst/>
                <a:uLnTx/>
                <a:uFillTx/>
                <a:latin typeface="Calibri" panose="020F0502020204030204"/>
                <a:ea typeface="+mn-ea"/>
                <a:cs typeface="Times New Roman" panose="02020603050405020304" pitchFamily="18" charset="0"/>
              </a:rPr>
              <a:t>Staff at the City of West Des Moines reached out to MIPA staff in early Summer regarding the possibility of MIPA taking over the administration of these two programs. Due to a staff retirement, the City was looking to adjust roles and refocus on City specific needs and issues</a:t>
            </a: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100" b="0" i="0" u="none" strike="noStrike" kern="1200" cap="none" spc="0" normalizeH="0" baseline="0" noProof="0">
                <a:ln>
                  <a:noFill/>
                </a:ln>
                <a:solidFill>
                  <a:prstClr val="black"/>
                </a:solidFill>
                <a:effectLst/>
                <a:uLnTx/>
                <a:uFillTx/>
                <a:latin typeface="Calibri" panose="020F0502020204030204"/>
                <a:ea typeface="+mn-ea"/>
                <a:cs typeface="Times New Roman" panose="02020603050405020304" pitchFamily="18" charset="0"/>
              </a:rPr>
              <a:t>Both programs are regional in nature, involve many MIPA member communities, and overlap with existing MIPA programming</a:t>
            </a: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100" b="0" i="0" u="none" strike="noStrike" kern="1200" cap="none" spc="0" normalizeH="0" baseline="0" noProof="0">
                <a:ln>
                  <a:noFill/>
                </a:ln>
                <a:solidFill>
                  <a:prstClr val="black"/>
                </a:solidFill>
                <a:effectLst/>
                <a:uLnTx/>
                <a:uFillTx/>
                <a:latin typeface="Calibri" panose="020F0502020204030204"/>
                <a:ea typeface="+mn-ea"/>
                <a:cs typeface="Times New Roman" panose="02020603050405020304" pitchFamily="18" charset="0"/>
              </a:rPr>
              <a:t>MIPA staff attended the most recent board meetings for the DCLHTF and Metro Home Improvement Program to discuss the potential transition of administration. Both boards had no issues with the move and supported the transition</a:t>
            </a:r>
          </a:p>
        </p:txBody>
      </p:sp>
      <p:pic>
        <p:nvPicPr>
          <p:cNvPr id="3" name="Picture 2" descr="A green and white logo&#10;&#10;Description automatically generated">
            <a:extLst>
              <a:ext uri="{FF2B5EF4-FFF2-40B4-BE49-F238E27FC236}">
                <a16:creationId xmlns:a16="http://schemas.microsoft.com/office/drawing/2014/main" id="{43537A5B-1A02-C40E-287D-1983DC1201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28599526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sz="2400">
                <a:cs typeface="Times New Roman" panose="02020603050405020304" pitchFamily="18" charset="0"/>
              </a:rPr>
              <a:t>DCLHTF and Metro Home Improvement Program</a:t>
            </a:r>
          </a:p>
        </p:txBody>
      </p:sp>
      <p:sp>
        <p:nvSpPr>
          <p:cNvPr id="2" name="TextBox 1">
            <a:extLst>
              <a:ext uri="{FF2B5EF4-FFF2-40B4-BE49-F238E27FC236}">
                <a16:creationId xmlns:a16="http://schemas.microsoft.com/office/drawing/2014/main" id="{1D394050-94F4-2470-7C0F-93D39B60D332}"/>
              </a:ext>
            </a:extLst>
          </p:cNvPr>
          <p:cNvSpPr txBox="1"/>
          <p:nvPr/>
        </p:nvSpPr>
        <p:spPr>
          <a:xfrm>
            <a:off x="152400" y="895350"/>
            <a:ext cx="8839200" cy="2945999"/>
          </a:xfrm>
          <a:prstGeom prst="rect">
            <a:avLst/>
          </a:prstGeom>
          <a:noFill/>
        </p:spPr>
        <p:txBody>
          <a:bodyPr wrap="square" rtlCol="0">
            <a:spAutoFit/>
          </a:bodyPr>
          <a:lstStyle/>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100" b="0" i="0" u="none" strike="noStrike" kern="1200" cap="none" spc="0" normalizeH="0" baseline="0" noProof="0">
                <a:ln>
                  <a:noFill/>
                </a:ln>
                <a:solidFill>
                  <a:prstClr val="black"/>
                </a:solidFill>
                <a:effectLst/>
                <a:uLnTx/>
                <a:uFillTx/>
                <a:latin typeface="Calibri" panose="020F0502020204030204"/>
                <a:ea typeface="+mn-ea"/>
                <a:cs typeface="Times New Roman" panose="02020603050405020304" pitchFamily="18" charset="0"/>
              </a:rPr>
              <a:t>The combined annual funding to provide services is approximately $100,000. To start, MIPA would not need to hire additional staff, rather existing staff would reallocate time and one part-time employee would become full-time</a:t>
            </a: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100" b="0" i="0" u="none" strike="noStrike" kern="1200" cap="none" spc="0" normalizeH="0" baseline="0" noProof="0">
                <a:ln>
                  <a:noFill/>
                </a:ln>
                <a:solidFill>
                  <a:prstClr val="black"/>
                </a:solidFill>
                <a:effectLst/>
                <a:uLnTx/>
                <a:uFillTx/>
                <a:latin typeface="Calibri" panose="020F0502020204030204"/>
                <a:ea typeface="+mn-ea"/>
                <a:cs typeface="Times New Roman" panose="02020603050405020304" pitchFamily="18" charset="0"/>
              </a:rPr>
              <a:t>The potential timeline for MIPA to begin administrative services is October 1. Contracts will be brought forward to the MIPA Executive Committee at the September meeting. It is anticipated that these contracts will be like the existing administration contracts that MIPA already has in place for similar programming</a:t>
            </a:r>
          </a:p>
        </p:txBody>
      </p:sp>
      <p:pic>
        <p:nvPicPr>
          <p:cNvPr id="3" name="Picture 2" descr="A green and white logo&#10;&#10;Description automatically generated">
            <a:extLst>
              <a:ext uri="{FF2B5EF4-FFF2-40B4-BE49-F238E27FC236}">
                <a16:creationId xmlns:a16="http://schemas.microsoft.com/office/drawing/2014/main" id="{43537A5B-1A02-C40E-287D-1983DC1201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7541907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sz="2300">
                <a:cs typeface="Times New Roman" panose="02020603050405020304" pitchFamily="18" charset="0"/>
              </a:rPr>
              <a:t>Central Iowa Local Workforce Development Board</a:t>
            </a:r>
          </a:p>
        </p:txBody>
      </p:sp>
      <p:sp>
        <p:nvSpPr>
          <p:cNvPr id="2" name="TextBox 1">
            <a:extLst>
              <a:ext uri="{FF2B5EF4-FFF2-40B4-BE49-F238E27FC236}">
                <a16:creationId xmlns:a16="http://schemas.microsoft.com/office/drawing/2014/main" id="{1D394050-94F4-2470-7C0F-93D39B60D332}"/>
              </a:ext>
            </a:extLst>
          </p:cNvPr>
          <p:cNvSpPr txBox="1"/>
          <p:nvPr/>
        </p:nvSpPr>
        <p:spPr>
          <a:xfrm>
            <a:off x="152400" y="895350"/>
            <a:ext cx="8839200" cy="3291799"/>
          </a:xfrm>
          <a:prstGeom prst="rect">
            <a:avLst/>
          </a:prstGeom>
          <a:noFill/>
        </p:spPr>
        <p:txBody>
          <a:bodyPr wrap="square" rtlCol="0">
            <a:spAutoFit/>
          </a:bodyPr>
          <a:lstStyle/>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100" b="0" i="0" u="none" strike="noStrike" kern="1200" cap="none" spc="0" normalizeH="0" baseline="0" noProof="0">
                <a:ln>
                  <a:noFill/>
                </a:ln>
                <a:solidFill>
                  <a:prstClr val="black"/>
                </a:solidFill>
                <a:effectLst/>
                <a:uLnTx/>
                <a:uFillTx/>
                <a:latin typeface="Calibri" panose="020F0502020204030204"/>
                <a:ea typeface="+mn-ea"/>
                <a:cs typeface="Times New Roman" panose="02020603050405020304" pitchFamily="18" charset="0"/>
              </a:rPr>
              <a:t>In Iowa, there are currently six different Local Workforce Development Boards who are a staring point for making policy decision about which workforce programs and resources should be priorities in each area. The local areas work with the State Workforce Development Board to make certain that each region has the resources necessary to support employment programs across the state. They also receive Title 1 funding as a sub-recipient from Iowa’s State Workforce Development Board</a:t>
            </a: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100" b="0" i="0" u="none" strike="noStrike" kern="1200" cap="none" spc="0" normalizeH="0" baseline="0" noProof="0">
                <a:ln>
                  <a:noFill/>
                </a:ln>
                <a:solidFill>
                  <a:prstClr val="black"/>
                </a:solidFill>
                <a:effectLst/>
                <a:uLnTx/>
                <a:uFillTx/>
                <a:latin typeface="Calibri" panose="020F0502020204030204"/>
                <a:ea typeface="+mn-ea"/>
                <a:cs typeface="Times New Roman" panose="02020603050405020304" pitchFamily="18" charset="0"/>
              </a:rPr>
              <a:t>In central Iowa, that is about $2 Million a year and is facilitated by the Central Iowa Local Workforce Development Board (CILWDB)</a:t>
            </a:r>
          </a:p>
        </p:txBody>
      </p:sp>
      <p:pic>
        <p:nvPicPr>
          <p:cNvPr id="3" name="Picture 2" descr="A green and white logo&#10;&#10;Description automatically generated">
            <a:extLst>
              <a:ext uri="{FF2B5EF4-FFF2-40B4-BE49-F238E27FC236}">
                <a16:creationId xmlns:a16="http://schemas.microsoft.com/office/drawing/2014/main" id="{43537A5B-1A02-C40E-287D-1983DC1201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33077735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sz="2300">
                <a:cs typeface="Times New Roman" panose="02020603050405020304" pitchFamily="18" charset="0"/>
              </a:rPr>
              <a:t>Central Iowa Local Workforce Development Board</a:t>
            </a:r>
          </a:p>
        </p:txBody>
      </p:sp>
      <p:sp>
        <p:nvSpPr>
          <p:cNvPr id="2" name="TextBox 1">
            <a:extLst>
              <a:ext uri="{FF2B5EF4-FFF2-40B4-BE49-F238E27FC236}">
                <a16:creationId xmlns:a16="http://schemas.microsoft.com/office/drawing/2014/main" id="{1D394050-94F4-2470-7C0F-93D39B60D332}"/>
              </a:ext>
            </a:extLst>
          </p:cNvPr>
          <p:cNvSpPr txBox="1"/>
          <p:nvPr/>
        </p:nvSpPr>
        <p:spPr>
          <a:xfrm>
            <a:off x="152400" y="895350"/>
            <a:ext cx="8839200" cy="3291799"/>
          </a:xfrm>
          <a:prstGeom prst="rect">
            <a:avLst/>
          </a:prstGeom>
          <a:noFill/>
        </p:spPr>
        <p:txBody>
          <a:bodyPr wrap="square" rtlCol="0">
            <a:spAutoFit/>
          </a:bodyPr>
          <a:lstStyle/>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100" b="0" i="0" u="none" strike="noStrike" kern="1200" cap="none" spc="0" normalizeH="0" baseline="0" noProof="0">
                <a:ln>
                  <a:noFill/>
                </a:ln>
                <a:solidFill>
                  <a:prstClr val="black"/>
                </a:solidFill>
                <a:effectLst/>
                <a:uLnTx/>
                <a:uFillTx/>
                <a:latin typeface="Calibri" panose="020F0502020204030204"/>
                <a:ea typeface="+mn-ea"/>
                <a:cs typeface="Times New Roman" panose="02020603050405020304" pitchFamily="18" charset="0"/>
              </a:rPr>
              <a:t>The CILWDB is currently made up of eight counties in central Iowa. They are:</a:t>
            </a:r>
            <a:endParaRPr lang="en-US" sz="2100">
              <a:solidFill>
                <a:prstClr val="black"/>
              </a:solidFill>
              <a:latin typeface="Calibri" panose="020F0502020204030204"/>
              <a:cs typeface="Times New Roman" panose="02020603050405020304" pitchFamily="18" charset="0"/>
            </a:endParaRPr>
          </a:p>
          <a:p>
            <a:pPr marL="796925" lvl="1" indent="-339725">
              <a:lnSpc>
                <a:spcPct val="107000"/>
              </a:lnSpc>
              <a:buFont typeface="Arial" panose="020B0604020202020204" pitchFamily="34" charset="0"/>
              <a:buChar char="•"/>
              <a:defRPr/>
            </a:pPr>
            <a:r>
              <a:rPr kumimoji="0" lang="en-US" sz="2100" b="0" i="0" u="none" strike="noStrike" kern="1200" cap="none" spc="0" normalizeH="0" baseline="0" noProof="0">
                <a:ln>
                  <a:noFill/>
                </a:ln>
                <a:solidFill>
                  <a:prstClr val="black"/>
                </a:solidFill>
                <a:effectLst/>
                <a:uLnTx/>
                <a:uFillTx/>
                <a:latin typeface="Calibri" panose="020F0502020204030204"/>
                <a:ea typeface="+mn-ea"/>
                <a:cs typeface="Times New Roman" panose="02020603050405020304" pitchFamily="18" charset="0"/>
              </a:rPr>
              <a:t>Boone</a:t>
            </a:r>
          </a:p>
          <a:p>
            <a:pPr marL="796925" lvl="1" indent="-339725">
              <a:lnSpc>
                <a:spcPct val="107000"/>
              </a:lnSpc>
              <a:buFont typeface="Arial" panose="020B0604020202020204" pitchFamily="34" charset="0"/>
              <a:buChar char="•"/>
              <a:defRPr/>
            </a:pPr>
            <a:r>
              <a:rPr lang="en-US" sz="2100">
                <a:solidFill>
                  <a:prstClr val="black"/>
                </a:solidFill>
                <a:latin typeface="Calibri" panose="020F0502020204030204"/>
                <a:cs typeface="Times New Roman" panose="02020603050405020304" pitchFamily="18" charset="0"/>
              </a:rPr>
              <a:t>Dallas</a:t>
            </a:r>
          </a:p>
          <a:p>
            <a:pPr marL="796925" lvl="1" indent="-339725">
              <a:lnSpc>
                <a:spcPct val="107000"/>
              </a:lnSpc>
              <a:buFont typeface="Arial" panose="020B0604020202020204" pitchFamily="34" charset="0"/>
              <a:buChar char="•"/>
              <a:defRPr/>
            </a:pPr>
            <a:r>
              <a:rPr kumimoji="0" lang="en-US" sz="2100" b="0" i="0" u="none" strike="noStrike" kern="1200" cap="none" spc="0" normalizeH="0" baseline="0" noProof="0">
                <a:ln>
                  <a:noFill/>
                </a:ln>
                <a:solidFill>
                  <a:prstClr val="black"/>
                </a:solidFill>
                <a:effectLst/>
                <a:uLnTx/>
                <a:uFillTx/>
                <a:latin typeface="Calibri" panose="020F0502020204030204"/>
                <a:ea typeface="+mn-ea"/>
                <a:cs typeface="Times New Roman" panose="02020603050405020304" pitchFamily="18" charset="0"/>
              </a:rPr>
              <a:t>Jasper</a:t>
            </a:r>
          </a:p>
          <a:p>
            <a:pPr marL="796925" lvl="1" indent="-339725">
              <a:lnSpc>
                <a:spcPct val="107000"/>
              </a:lnSpc>
              <a:buFont typeface="Arial" panose="020B0604020202020204" pitchFamily="34" charset="0"/>
              <a:buChar char="•"/>
              <a:defRPr/>
            </a:pPr>
            <a:r>
              <a:rPr lang="en-US" sz="2100">
                <a:solidFill>
                  <a:prstClr val="black"/>
                </a:solidFill>
                <a:latin typeface="Calibri" panose="020F0502020204030204"/>
                <a:cs typeface="Times New Roman" panose="02020603050405020304" pitchFamily="18" charset="0"/>
              </a:rPr>
              <a:t>Madison</a:t>
            </a:r>
          </a:p>
          <a:p>
            <a:pPr marL="796925" lvl="1" indent="-339725">
              <a:lnSpc>
                <a:spcPct val="107000"/>
              </a:lnSpc>
              <a:buFont typeface="Arial" panose="020B0604020202020204" pitchFamily="34" charset="0"/>
              <a:buChar char="•"/>
              <a:defRPr/>
            </a:pPr>
            <a:r>
              <a:rPr kumimoji="0" lang="en-US" sz="2100" b="0" i="0" u="none" strike="noStrike" kern="1200" cap="none" spc="0" normalizeH="0" baseline="0" noProof="0">
                <a:ln>
                  <a:noFill/>
                </a:ln>
                <a:solidFill>
                  <a:prstClr val="black"/>
                </a:solidFill>
                <a:effectLst/>
                <a:uLnTx/>
                <a:uFillTx/>
                <a:latin typeface="Calibri" panose="020F0502020204030204"/>
                <a:ea typeface="+mn-ea"/>
                <a:cs typeface="Times New Roman" panose="02020603050405020304" pitchFamily="18" charset="0"/>
              </a:rPr>
              <a:t>Marion</a:t>
            </a:r>
          </a:p>
          <a:p>
            <a:pPr marL="796925" lvl="1" indent="-339725">
              <a:lnSpc>
                <a:spcPct val="107000"/>
              </a:lnSpc>
              <a:buFont typeface="Arial" panose="020B0604020202020204" pitchFamily="34" charset="0"/>
              <a:buChar char="•"/>
              <a:defRPr/>
            </a:pPr>
            <a:r>
              <a:rPr lang="en-US" sz="2100">
                <a:solidFill>
                  <a:prstClr val="black"/>
                </a:solidFill>
                <a:latin typeface="Calibri" panose="020F0502020204030204"/>
                <a:cs typeface="Times New Roman" panose="02020603050405020304" pitchFamily="18" charset="0"/>
              </a:rPr>
              <a:t>Polk</a:t>
            </a:r>
          </a:p>
          <a:p>
            <a:pPr marL="796925" lvl="1" indent="-339725">
              <a:lnSpc>
                <a:spcPct val="107000"/>
              </a:lnSpc>
              <a:buFont typeface="Arial" panose="020B0604020202020204" pitchFamily="34" charset="0"/>
              <a:buChar char="•"/>
              <a:defRPr/>
            </a:pPr>
            <a:r>
              <a:rPr kumimoji="0" lang="en-US" sz="2100" b="0" i="0" u="none" strike="noStrike" kern="1200" cap="none" spc="0" normalizeH="0" baseline="0" noProof="0">
                <a:ln>
                  <a:noFill/>
                </a:ln>
                <a:solidFill>
                  <a:prstClr val="black"/>
                </a:solidFill>
                <a:effectLst/>
                <a:uLnTx/>
                <a:uFillTx/>
                <a:latin typeface="Calibri" panose="020F0502020204030204"/>
                <a:ea typeface="+mn-ea"/>
                <a:cs typeface="Times New Roman" panose="02020603050405020304" pitchFamily="18" charset="0"/>
              </a:rPr>
              <a:t>S</a:t>
            </a:r>
            <a:r>
              <a:rPr lang="en-US" sz="2100">
                <a:solidFill>
                  <a:prstClr val="black"/>
                </a:solidFill>
                <a:latin typeface="Calibri" panose="020F0502020204030204"/>
                <a:cs typeface="Times New Roman" panose="02020603050405020304" pitchFamily="18" charset="0"/>
              </a:rPr>
              <a:t>tory</a:t>
            </a:r>
          </a:p>
          <a:p>
            <a:pPr marL="796925" lvl="1" indent="-339725">
              <a:lnSpc>
                <a:spcPct val="107000"/>
              </a:lnSpc>
              <a:buFont typeface="Arial" panose="020B0604020202020204" pitchFamily="34" charset="0"/>
              <a:buChar char="•"/>
              <a:defRPr/>
            </a:pPr>
            <a:r>
              <a:rPr kumimoji="0" lang="en-US" sz="2100" b="0" i="0" u="none" strike="noStrike" kern="1200" cap="none" spc="0" normalizeH="0" baseline="0" noProof="0">
                <a:ln>
                  <a:noFill/>
                </a:ln>
                <a:solidFill>
                  <a:prstClr val="black"/>
                </a:solidFill>
                <a:effectLst/>
                <a:uLnTx/>
                <a:uFillTx/>
                <a:latin typeface="Calibri" panose="020F0502020204030204"/>
                <a:ea typeface="+mn-ea"/>
                <a:cs typeface="Times New Roman" panose="02020603050405020304" pitchFamily="18" charset="0"/>
              </a:rPr>
              <a:t>Warren</a:t>
            </a:r>
          </a:p>
        </p:txBody>
      </p:sp>
      <p:pic>
        <p:nvPicPr>
          <p:cNvPr id="3" name="Picture 2" descr="A green and white logo&#10;&#10;Description automatically generated">
            <a:extLst>
              <a:ext uri="{FF2B5EF4-FFF2-40B4-BE49-F238E27FC236}">
                <a16:creationId xmlns:a16="http://schemas.microsoft.com/office/drawing/2014/main" id="{43537A5B-1A02-C40E-287D-1983DC1201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27047509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sz="2300">
                <a:cs typeface="Times New Roman" panose="02020603050405020304" pitchFamily="18" charset="0"/>
              </a:rPr>
              <a:t>Central Iowa Local Workforce Development Board</a:t>
            </a:r>
          </a:p>
        </p:txBody>
      </p:sp>
      <p:sp>
        <p:nvSpPr>
          <p:cNvPr id="2" name="TextBox 1">
            <a:extLst>
              <a:ext uri="{FF2B5EF4-FFF2-40B4-BE49-F238E27FC236}">
                <a16:creationId xmlns:a16="http://schemas.microsoft.com/office/drawing/2014/main" id="{1D394050-94F4-2470-7C0F-93D39B60D332}"/>
              </a:ext>
            </a:extLst>
          </p:cNvPr>
          <p:cNvSpPr txBox="1"/>
          <p:nvPr/>
        </p:nvSpPr>
        <p:spPr>
          <a:xfrm>
            <a:off x="152400" y="895350"/>
            <a:ext cx="8839200" cy="3983398"/>
          </a:xfrm>
          <a:prstGeom prst="rect">
            <a:avLst/>
          </a:prstGeom>
          <a:noFill/>
        </p:spPr>
        <p:txBody>
          <a:bodyPr wrap="square" rtlCol="0">
            <a:spAutoFit/>
          </a:bodyPr>
          <a:lstStyle/>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100" b="0" i="0" u="none" strike="noStrike" kern="1200" cap="none" spc="0" normalizeH="0" baseline="0" noProof="0">
                <a:ln>
                  <a:noFill/>
                </a:ln>
                <a:solidFill>
                  <a:prstClr val="black"/>
                </a:solidFill>
                <a:effectLst/>
                <a:uLnTx/>
                <a:uFillTx/>
                <a:latin typeface="Calibri" panose="020F0502020204030204"/>
                <a:ea typeface="+mn-ea"/>
                <a:cs typeface="Times New Roman" panose="02020603050405020304" pitchFamily="18" charset="0"/>
              </a:rPr>
              <a:t>The CILWDB currently has two boards. There is the Chief Elected Official Board which has a County Supervisor representative from each county. This board is financially responsible for the performance of the grant, oversees the grant administration, appoints local grant recipients, and appoints the Central Iowa Workforce Development Board which is the second board of record</a:t>
            </a: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100" b="0" i="0" u="none" strike="noStrike" kern="1200" cap="none" spc="0" normalizeH="0" baseline="0" noProof="0">
                <a:ln>
                  <a:noFill/>
                </a:ln>
                <a:solidFill>
                  <a:prstClr val="black"/>
                </a:solidFill>
                <a:effectLst/>
                <a:uLnTx/>
                <a:uFillTx/>
                <a:latin typeface="Calibri" panose="020F0502020204030204"/>
                <a:ea typeface="+mn-ea"/>
                <a:cs typeface="Times New Roman" panose="02020603050405020304" pitchFamily="18" charset="0"/>
              </a:rPr>
              <a:t>Currently, the CILWDB is not an incorporated organization. Rather, the Chief Elected Official Board designates a Chief Elected Official who serves as the CEO. This role is currently filled by Polk County Supervisor Van Oort, however this position will change with Supervisor Van Oort not currently on the ballot this fall</a:t>
            </a:r>
          </a:p>
        </p:txBody>
      </p:sp>
      <p:pic>
        <p:nvPicPr>
          <p:cNvPr id="3" name="Picture 2" descr="A green and white logo&#10;&#10;Description automatically generated">
            <a:extLst>
              <a:ext uri="{FF2B5EF4-FFF2-40B4-BE49-F238E27FC236}">
                <a16:creationId xmlns:a16="http://schemas.microsoft.com/office/drawing/2014/main" id="{43537A5B-1A02-C40E-287D-1983DC1201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1625129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sz="2300">
                <a:cs typeface="Times New Roman" panose="02020603050405020304" pitchFamily="18" charset="0"/>
              </a:rPr>
              <a:t>Central Iowa Local Workforce Development Board</a:t>
            </a:r>
          </a:p>
        </p:txBody>
      </p:sp>
      <p:sp>
        <p:nvSpPr>
          <p:cNvPr id="2" name="TextBox 1">
            <a:extLst>
              <a:ext uri="{FF2B5EF4-FFF2-40B4-BE49-F238E27FC236}">
                <a16:creationId xmlns:a16="http://schemas.microsoft.com/office/drawing/2014/main" id="{1D394050-94F4-2470-7C0F-93D39B60D332}"/>
              </a:ext>
            </a:extLst>
          </p:cNvPr>
          <p:cNvSpPr txBox="1"/>
          <p:nvPr/>
        </p:nvSpPr>
        <p:spPr>
          <a:xfrm>
            <a:off x="152400" y="895350"/>
            <a:ext cx="8839200" cy="3637599"/>
          </a:xfrm>
          <a:prstGeom prst="rect">
            <a:avLst/>
          </a:prstGeom>
          <a:noFill/>
        </p:spPr>
        <p:txBody>
          <a:bodyPr wrap="square" rtlCol="0">
            <a:spAutoFit/>
          </a:bodyPr>
          <a:lstStyle/>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100" b="0" i="0" u="none" strike="noStrike" kern="1200" cap="none" spc="0" normalizeH="0" baseline="0" noProof="0">
                <a:ln>
                  <a:noFill/>
                </a:ln>
                <a:solidFill>
                  <a:prstClr val="black"/>
                </a:solidFill>
                <a:effectLst/>
                <a:uLnTx/>
                <a:uFillTx/>
                <a:latin typeface="Calibri" panose="020F0502020204030204"/>
                <a:ea typeface="+mn-ea"/>
                <a:cs typeface="Times New Roman" panose="02020603050405020304" pitchFamily="18" charset="0"/>
              </a:rPr>
              <a:t>MIPA has been contacted and identified as a potential partner to serve as the grant recipient and employer of record due to the significant overlap of area and MIPA member communities, the similar work that MIPA already undertakes through existing programming, and the ability to combine resources for both the CILWDB and MIPA to sustainably expand and improve the work that each entity does</a:t>
            </a: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100" b="0" i="0" u="none" strike="noStrike" kern="1200" cap="none" spc="0" normalizeH="0" baseline="0" noProof="0">
                <a:ln>
                  <a:noFill/>
                </a:ln>
                <a:solidFill>
                  <a:prstClr val="black"/>
                </a:solidFill>
                <a:effectLst/>
                <a:uLnTx/>
                <a:uFillTx/>
                <a:latin typeface="Calibri" panose="020F0502020204030204"/>
                <a:ea typeface="+mn-ea"/>
                <a:cs typeface="Times New Roman" panose="02020603050405020304" pitchFamily="18" charset="0"/>
              </a:rPr>
              <a:t>Should discussions move forward, MIPA Staff anticipates that support would be provided in much the same way that services are provided for CIRTPA, but with the additional benefit of existing staff providing support for programming</a:t>
            </a:r>
          </a:p>
        </p:txBody>
      </p:sp>
      <p:pic>
        <p:nvPicPr>
          <p:cNvPr id="3" name="Picture 2" descr="A green and white logo&#10;&#10;Description automatically generated">
            <a:extLst>
              <a:ext uri="{FF2B5EF4-FFF2-40B4-BE49-F238E27FC236}">
                <a16:creationId xmlns:a16="http://schemas.microsoft.com/office/drawing/2014/main" id="{43537A5B-1A02-C40E-287D-1983DC1201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32085379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sz="2300">
                <a:cs typeface="Times New Roman" panose="02020603050405020304" pitchFamily="18" charset="0"/>
              </a:rPr>
              <a:t>Central Iowa Local Workforce Development Board</a:t>
            </a:r>
          </a:p>
        </p:txBody>
      </p:sp>
      <p:sp>
        <p:nvSpPr>
          <p:cNvPr id="2" name="TextBox 1">
            <a:extLst>
              <a:ext uri="{FF2B5EF4-FFF2-40B4-BE49-F238E27FC236}">
                <a16:creationId xmlns:a16="http://schemas.microsoft.com/office/drawing/2014/main" id="{1D394050-94F4-2470-7C0F-93D39B60D332}"/>
              </a:ext>
            </a:extLst>
          </p:cNvPr>
          <p:cNvSpPr txBox="1"/>
          <p:nvPr/>
        </p:nvSpPr>
        <p:spPr>
          <a:xfrm>
            <a:off x="152400" y="895350"/>
            <a:ext cx="8839200" cy="2600199"/>
          </a:xfrm>
          <a:prstGeom prst="rect">
            <a:avLst/>
          </a:prstGeom>
          <a:noFill/>
        </p:spPr>
        <p:txBody>
          <a:bodyPr wrap="square" rtlCol="0">
            <a:spAutoFit/>
          </a:bodyPr>
          <a:lstStyle/>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100" b="0" i="0" u="none" strike="noStrike" kern="1200" cap="none" spc="0" normalizeH="0" baseline="0" noProof="0">
                <a:ln>
                  <a:noFill/>
                </a:ln>
                <a:solidFill>
                  <a:prstClr val="black"/>
                </a:solidFill>
                <a:effectLst/>
                <a:uLnTx/>
                <a:uFillTx/>
                <a:latin typeface="Calibri" panose="020F0502020204030204"/>
                <a:ea typeface="+mn-ea"/>
                <a:cs typeface="Times New Roman" panose="02020603050405020304" pitchFamily="18" charset="0"/>
              </a:rPr>
              <a:t>The CILWDB has had periodic issues with vendors who implement Title 1 programming and spending in the past. Most notable was the Central Iowa Employment and Training Consortium (</a:t>
            </a:r>
            <a:r>
              <a:rPr kumimoji="0" lang="en-US" sz="2100" b="0" i="0" u="none" strike="noStrike" kern="1200" cap="none" spc="0" normalizeH="0" baseline="0" noProof="0" err="1">
                <a:ln>
                  <a:noFill/>
                </a:ln>
                <a:solidFill>
                  <a:prstClr val="black"/>
                </a:solidFill>
                <a:effectLst/>
                <a:uLnTx/>
                <a:uFillTx/>
                <a:latin typeface="Calibri" panose="020F0502020204030204"/>
                <a:ea typeface="+mn-ea"/>
                <a:cs typeface="Times New Roman" panose="02020603050405020304" pitchFamily="18" charset="0"/>
              </a:rPr>
              <a:t>CIETC</a:t>
            </a:r>
            <a:r>
              <a:rPr kumimoji="0" lang="en-US" sz="2100" b="0" i="0" u="none" strike="noStrike" kern="1200" cap="none" spc="0" normalizeH="0" baseline="0" noProof="0">
                <a:ln>
                  <a:noFill/>
                </a:ln>
                <a:solidFill>
                  <a:prstClr val="black"/>
                </a:solidFill>
                <a:effectLst/>
                <a:uLnTx/>
                <a:uFillTx/>
                <a:latin typeface="Calibri" panose="020F0502020204030204"/>
                <a:ea typeface="+mn-ea"/>
                <a:cs typeface="Times New Roman" panose="02020603050405020304" pitchFamily="18" charset="0"/>
              </a:rPr>
              <a:t>) around 2006</a:t>
            </a: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100" b="0" i="0" u="none" strike="noStrike" kern="1200" cap="none" spc="0" normalizeH="0" baseline="0" noProof="0" err="1">
                <a:ln>
                  <a:noFill/>
                </a:ln>
                <a:solidFill>
                  <a:prstClr val="black"/>
                </a:solidFill>
                <a:effectLst/>
                <a:uLnTx/>
                <a:uFillTx/>
                <a:latin typeface="Calibri" panose="020F0502020204030204"/>
                <a:ea typeface="+mn-ea"/>
                <a:cs typeface="Times New Roman" panose="02020603050405020304" pitchFamily="18" charset="0"/>
              </a:rPr>
              <a:t>MIPA</a:t>
            </a:r>
            <a:r>
              <a:rPr kumimoji="0" lang="en-US" sz="2100" b="0" i="0" u="none" strike="noStrike" kern="1200" cap="none" spc="0" normalizeH="0" baseline="0" noProof="0">
                <a:ln>
                  <a:noFill/>
                </a:ln>
                <a:solidFill>
                  <a:prstClr val="black"/>
                </a:solidFill>
                <a:effectLst/>
                <a:uLnTx/>
                <a:uFillTx/>
                <a:latin typeface="Calibri" panose="020F0502020204030204"/>
                <a:ea typeface="+mn-ea"/>
                <a:cs typeface="Times New Roman" panose="02020603050405020304" pitchFamily="18" charset="0"/>
              </a:rPr>
              <a:t> staff believes that the </a:t>
            </a:r>
            <a:r>
              <a:rPr kumimoji="0" lang="en-US" sz="2100" b="0" i="0" u="none" strike="noStrike" kern="1200" cap="none" spc="0" normalizeH="0" baseline="0" noProof="0" err="1">
                <a:ln>
                  <a:noFill/>
                </a:ln>
                <a:solidFill>
                  <a:prstClr val="black"/>
                </a:solidFill>
                <a:effectLst/>
                <a:uLnTx/>
                <a:uFillTx/>
                <a:latin typeface="Calibri" panose="020F0502020204030204"/>
                <a:ea typeface="+mn-ea"/>
                <a:cs typeface="Times New Roman" panose="02020603050405020304" pitchFamily="18" charset="0"/>
              </a:rPr>
              <a:t>CILWDB</a:t>
            </a:r>
            <a:r>
              <a:rPr kumimoji="0" lang="en-US" sz="2100" b="0" i="0" u="none" strike="noStrike" kern="1200" cap="none" spc="0" normalizeH="0" baseline="0" noProof="0">
                <a:ln>
                  <a:noFill/>
                </a:ln>
                <a:solidFill>
                  <a:prstClr val="black"/>
                </a:solidFill>
                <a:effectLst/>
                <a:uLnTx/>
                <a:uFillTx/>
                <a:latin typeface="Calibri" panose="020F0502020204030204"/>
                <a:ea typeface="+mn-ea"/>
                <a:cs typeface="Times New Roman" panose="02020603050405020304" pitchFamily="18" charset="0"/>
              </a:rPr>
              <a:t>, particularly current staff, has worked to mitigate previous issues. Moving forward there is a need for sound administrative knowledge and oversight implementation, services that </a:t>
            </a:r>
            <a:r>
              <a:rPr kumimoji="0" lang="en-US" sz="2100" b="0" i="0" u="none" strike="noStrike" kern="1200" cap="none" spc="0" normalizeH="0" baseline="0" noProof="0" err="1">
                <a:ln>
                  <a:noFill/>
                </a:ln>
                <a:solidFill>
                  <a:prstClr val="black"/>
                </a:solidFill>
                <a:effectLst/>
                <a:uLnTx/>
                <a:uFillTx/>
                <a:latin typeface="Calibri" panose="020F0502020204030204"/>
                <a:ea typeface="+mn-ea"/>
                <a:cs typeface="Times New Roman" panose="02020603050405020304" pitchFamily="18" charset="0"/>
              </a:rPr>
              <a:t>MIPA</a:t>
            </a:r>
            <a:r>
              <a:rPr kumimoji="0" lang="en-US" sz="2100" b="0" i="0" u="none" strike="noStrike" kern="1200" cap="none" spc="0" normalizeH="0" baseline="0" noProof="0">
                <a:ln>
                  <a:noFill/>
                </a:ln>
                <a:solidFill>
                  <a:prstClr val="black"/>
                </a:solidFill>
                <a:effectLst/>
                <a:uLnTx/>
                <a:uFillTx/>
                <a:latin typeface="Calibri" panose="020F0502020204030204"/>
                <a:ea typeface="+mn-ea"/>
                <a:cs typeface="Times New Roman" panose="02020603050405020304" pitchFamily="18" charset="0"/>
              </a:rPr>
              <a:t> can provide</a:t>
            </a:r>
          </a:p>
        </p:txBody>
      </p:sp>
      <p:pic>
        <p:nvPicPr>
          <p:cNvPr id="3" name="Picture 2" descr="A green and white logo&#10;&#10;Description automatically generated">
            <a:extLst>
              <a:ext uri="{FF2B5EF4-FFF2-40B4-BE49-F238E27FC236}">
                <a16:creationId xmlns:a16="http://schemas.microsoft.com/office/drawing/2014/main" id="{43537A5B-1A02-C40E-287D-1983DC1201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32737501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sz="2300">
                <a:cs typeface="Times New Roman" panose="02020603050405020304" pitchFamily="18" charset="0"/>
              </a:rPr>
              <a:t>EV Infrastructure Funding Grant and Digital Equity Broadband Grant</a:t>
            </a:r>
          </a:p>
        </p:txBody>
      </p:sp>
      <p:sp>
        <p:nvSpPr>
          <p:cNvPr id="2" name="TextBox 1">
            <a:extLst>
              <a:ext uri="{FF2B5EF4-FFF2-40B4-BE49-F238E27FC236}">
                <a16:creationId xmlns:a16="http://schemas.microsoft.com/office/drawing/2014/main" id="{1D394050-94F4-2470-7C0F-93D39B60D332}"/>
              </a:ext>
            </a:extLst>
          </p:cNvPr>
          <p:cNvSpPr txBox="1"/>
          <p:nvPr/>
        </p:nvSpPr>
        <p:spPr>
          <a:xfrm>
            <a:off x="152400" y="895350"/>
            <a:ext cx="8839200" cy="3740191"/>
          </a:xfrm>
          <a:prstGeom prst="rect">
            <a:avLst/>
          </a:prstGeom>
          <a:noFill/>
        </p:spPr>
        <p:txBody>
          <a:bodyPr wrap="square" rtlCol="0">
            <a:spAutoFit/>
          </a:bodyPr>
          <a:lstStyle/>
          <a:p>
            <a:pPr marR="0" lvl="0" algn="l" defTabSz="914400" rtl="0" eaLnBrk="1" fontAlgn="auto" latinLnBrk="0" hangingPunct="1">
              <a:lnSpc>
                <a:spcPct val="107000"/>
              </a:lnSpc>
              <a:spcBef>
                <a:spcPts val="0"/>
              </a:spcBef>
              <a:spcAft>
                <a:spcPts val="800"/>
              </a:spcAft>
              <a:buClrTx/>
              <a:buSzTx/>
              <a:tabLst/>
              <a:defRPr/>
            </a:pPr>
            <a:r>
              <a:rPr kumimoji="0" lang="en-US" sz="2100" b="1" i="0" u="none" strike="noStrike" kern="1200" cap="none" spc="0" normalizeH="0" baseline="0" noProof="0">
                <a:ln>
                  <a:noFill/>
                </a:ln>
                <a:solidFill>
                  <a:prstClr val="black"/>
                </a:solidFill>
                <a:effectLst/>
                <a:uLnTx/>
                <a:uFillTx/>
                <a:latin typeface="Calibri" panose="020F0502020204030204"/>
                <a:ea typeface="+mn-ea"/>
                <a:cs typeface="Times New Roman" panose="02020603050405020304" pitchFamily="18" charset="0"/>
              </a:rPr>
              <a:t>EV Infrastructure Funding Grant</a:t>
            </a: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100" b="0" i="0" u="none" strike="noStrike" kern="1200" cap="none" spc="0" normalizeH="0" baseline="0" noProof="0">
                <a:ln>
                  <a:noFill/>
                </a:ln>
                <a:solidFill>
                  <a:prstClr val="black"/>
                </a:solidFill>
                <a:effectLst/>
                <a:uLnTx/>
                <a:uFillTx/>
                <a:latin typeface="Calibri" panose="020F0502020204030204"/>
                <a:ea typeface="+mn-ea"/>
                <a:cs typeface="Times New Roman" panose="02020603050405020304" pitchFamily="18" charset="0"/>
              </a:rPr>
              <a:t>Last year, the Des Moines Area MPO submitted an EV Infrastructure Funding grant application to install Level 2 and Level 3 EV Infrastructure throughout Central Iowa. That application was not successful, however the MPO is submitting a revamped application with additional partners throughout the MIPA region such as the City of Ames and the City of Perry, who submitted their own application last round</a:t>
            </a: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100" b="0" i="0" u="none" strike="noStrike" kern="1200" cap="none" spc="0" normalizeH="0" baseline="0" noProof="0">
                <a:ln>
                  <a:noFill/>
                </a:ln>
                <a:solidFill>
                  <a:prstClr val="black"/>
                </a:solidFill>
                <a:effectLst/>
                <a:uLnTx/>
                <a:uFillTx/>
                <a:latin typeface="Calibri" panose="020F0502020204030204"/>
                <a:ea typeface="+mn-ea"/>
                <a:cs typeface="Times New Roman" panose="02020603050405020304" pitchFamily="18" charset="0"/>
              </a:rPr>
              <a:t>While MIPA is not leading the application, through CIRTPA it is providing staffing support such as grant review and grant writing. The application is due August 30</a:t>
            </a:r>
          </a:p>
        </p:txBody>
      </p:sp>
      <p:pic>
        <p:nvPicPr>
          <p:cNvPr id="3" name="Picture 2" descr="A green and white logo&#10;&#10;Description automatically generated">
            <a:extLst>
              <a:ext uri="{FF2B5EF4-FFF2-40B4-BE49-F238E27FC236}">
                <a16:creationId xmlns:a16="http://schemas.microsoft.com/office/drawing/2014/main" id="{43537A5B-1A02-C40E-287D-1983DC1201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24596359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sz="2300">
                <a:cs typeface="Times New Roman" panose="02020603050405020304" pitchFamily="18" charset="0"/>
              </a:rPr>
              <a:t>EV Infrastructure Funding Grant and Digital Equity Broadband Grant</a:t>
            </a:r>
          </a:p>
        </p:txBody>
      </p:sp>
      <p:sp>
        <p:nvSpPr>
          <p:cNvPr id="2" name="TextBox 1">
            <a:extLst>
              <a:ext uri="{FF2B5EF4-FFF2-40B4-BE49-F238E27FC236}">
                <a16:creationId xmlns:a16="http://schemas.microsoft.com/office/drawing/2014/main" id="{1D394050-94F4-2470-7C0F-93D39B60D332}"/>
              </a:ext>
            </a:extLst>
          </p:cNvPr>
          <p:cNvSpPr txBox="1"/>
          <p:nvPr/>
        </p:nvSpPr>
        <p:spPr>
          <a:xfrm>
            <a:off x="152400" y="895350"/>
            <a:ext cx="8839200" cy="3242362"/>
          </a:xfrm>
          <a:prstGeom prst="rect">
            <a:avLst/>
          </a:prstGeom>
          <a:noFill/>
        </p:spPr>
        <p:txBody>
          <a:bodyPr wrap="square" rtlCol="0">
            <a:spAutoFit/>
          </a:bodyPr>
          <a:lstStyle/>
          <a:p>
            <a:pPr marL="0" marR="457200" algn="just">
              <a:lnSpc>
                <a:spcPct val="107000"/>
              </a:lnSpc>
              <a:spcBef>
                <a:spcPts val="0"/>
              </a:spcBef>
              <a:spcAft>
                <a:spcPts val="800"/>
              </a:spcAft>
            </a:pPr>
            <a:r>
              <a:rPr lang="en-US" sz="1800" b="1">
                <a:effectLst/>
                <a:latin typeface="Century Gothic" panose="020B0502020202020204" pitchFamily="34" charset="0"/>
                <a:ea typeface="Calibri" panose="020F0502020204030204" pitchFamily="34" charset="0"/>
                <a:cs typeface="Times New Roman" panose="02020603050405020304" pitchFamily="18" charset="0"/>
              </a:rPr>
              <a:t>Digital Equity Broadband Grant</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100" b="0" i="0" u="none" strike="noStrike" kern="1200" cap="none" spc="0" normalizeH="0" baseline="0" noProof="0">
                <a:ln>
                  <a:noFill/>
                </a:ln>
                <a:solidFill>
                  <a:prstClr val="black"/>
                </a:solidFill>
                <a:effectLst/>
                <a:uLnTx/>
                <a:uFillTx/>
                <a:latin typeface="Calibri" panose="020F0502020204030204"/>
                <a:ea typeface="+mn-ea"/>
                <a:cs typeface="Times New Roman" panose="02020603050405020304" pitchFamily="18" charset="0"/>
              </a:rPr>
              <a:t>The Digital Equity Competitive Grant Program from the National Telecommunications and Information Administration aims to bridge the digital divide and ensure equitable access to high-speed internet and digital literacy resources. Specifically, the program supports various activities, including affordability initiatives, digital literacy training, technology purchases, and digital equity planning. Workforce development and equipping individuals with the necessary digital skills for employment and economic advancement is also a key focus</a:t>
            </a:r>
          </a:p>
        </p:txBody>
      </p:sp>
      <p:pic>
        <p:nvPicPr>
          <p:cNvPr id="3" name="Picture 2" descr="A green and white logo&#10;&#10;Description automatically generated">
            <a:extLst>
              <a:ext uri="{FF2B5EF4-FFF2-40B4-BE49-F238E27FC236}">
                <a16:creationId xmlns:a16="http://schemas.microsoft.com/office/drawing/2014/main" id="{43537A5B-1A02-C40E-287D-1983DC1201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37052380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sz="2300">
                <a:cs typeface="Times New Roman" panose="02020603050405020304" pitchFamily="18" charset="0"/>
              </a:rPr>
              <a:t>EV Infrastructure Funding Grant and Digital Equity Broadband Grant</a:t>
            </a:r>
          </a:p>
        </p:txBody>
      </p:sp>
      <p:sp>
        <p:nvSpPr>
          <p:cNvPr id="2" name="TextBox 1">
            <a:extLst>
              <a:ext uri="{FF2B5EF4-FFF2-40B4-BE49-F238E27FC236}">
                <a16:creationId xmlns:a16="http://schemas.microsoft.com/office/drawing/2014/main" id="{1D394050-94F4-2470-7C0F-93D39B60D332}"/>
              </a:ext>
            </a:extLst>
          </p:cNvPr>
          <p:cNvSpPr txBox="1"/>
          <p:nvPr/>
        </p:nvSpPr>
        <p:spPr>
          <a:xfrm>
            <a:off x="152400" y="895350"/>
            <a:ext cx="8839200" cy="3998531"/>
          </a:xfrm>
          <a:prstGeom prst="rect">
            <a:avLst/>
          </a:prstGeom>
          <a:noFill/>
        </p:spPr>
        <p:txBody>
          <a:bodyPr wrap="square" rtlCol="0">
            <a:spAutoFit/>
          </a:bodyPr>
          <a:lstStyle/>
          <a:p>
            <a:pPr marL="0" marR="457200" algn="just">
              <a:lnSpc>
                <a:spcPct val="107000"/>
              </a:lnSpc>
              <a:spcBef>
                <a:spcPts val="0"/>
              </a:spcBef>
              <a:spcAft>
                <a:spcPts val="800"/>
              </a:spcAft>
            </a:pPr>
            <a:r>
              <a:rPr lang="en-US" sz="1800" b="1">
                <a:effectLst/>
                <a:latin typeface="Century Gothic" panose="020B0502020202020204" pitchFamily="34" charset="0"/>
                <a:ea typeface="Calibri" panose="020F0502020204030204" pitchFamily="34" charset="0"/>
                <a:cs typeface="Times New Roman" panose="02020603050405020304" pitchFamily="18" charset="0"/>
              </a:rPr>
              <a:t>Digital Equity Broadband Grant</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100" b="0" i="0" u="none" strike="noStrike" kern="1200" cap="none" spc="0" normalizeH="0" baseline="0" noProof="0">
                <a:ln>
                  <a:noFill/>
                </a:ln>
                <a:solidFill>
                  <a:prstClr val="black"/>
                </a:solidFill>
                <a:effectLst/>
                <a:uLnTx/>
                <a:uFillTx/>
                <a:latin typeface="Calibri" panose="020F0502020204030204"/>
                <a:ea typeface="+mn-ea"/>
                <a:cs typeface="Times New Roman" panose="02020603050405020304" pitchFamily="18" charset="0"/>
              </a:rPr>
              <a:t>MIPA is considering a regional application whereby MIPA would be the lead applicant</a:t>
            </a: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100" b="0" i="0" u="none" strike="noStrike" kern="1200" cap="none" spc="0" normalizeH="0" baseline="0" noProof="0">
                <a:ln>
                  <a:noFill/>
                </a:ln>
                <a:solidFill>
                  <a:prstClr val="black"/>
                </a:solidFill>
                <a:effectLst/>
                <a:uLnTx/>
                <a:uFillTx/>
                <a:latin typeface="Calibri" panose="020F0502020204030204"/>
                <a:ea typeface="+mn-ea"/>
                <a:cs typeface="Times New Roman" panose="02020603050405020304" pitchFamily="18" charset="0"/>
              </a:rPr>
              <a:t>There has been considerable interest and support from and within Story County and MIPA staff is continuing to identify support in other parts of the region, most notably from local governments (libraries) and school districts</a:t>
            </a: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en-US" sz="2100">
                <a:solidFill>
                  <a:prstClr val="black"/>
                </a:solidFill>
                <a:latin typeface="Calibri" panose="020F0502020204030204"/>
                <a:cs typeface="Times New Roman" panose="02020603050405020304" pitchFamily="18" charset="0"/>
              </a:rPr>
              <a:t>The State recommended working with the Iowa City area to have the two state flagship universities together in one application</a:t>
            </a:r>
            <a:endParaRPr kumimoji="0" lang="en-US" sz="2100" b="0" i="0" u="none" strike="noStrike" kern="1200" cap="none" spc="0" normalizeH="0" baseline="0" noProof="0">
              <a:ln>
                <a:noFill/>
              </a:ln>
              <a:solidFill>
                <a:prstClr val="black"/>
              </a:solidFill>
              <a:effectLst/>
              <a:uLnTx/>
              <a:uFillTx/>
              <a:latin typeface="Calibri" panose="020F0502020204030204"/>
              <a:ea typeface="+mn-ea"/>
              <a:cs typeface="Times New Roman" panose="02020603050405020304" pitchFamily="18" charset="0"/>
            </a:endParaRP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en-US" sz="2100">
                <a:solidFill>
                  <a:prstClr val="black"/>
                </a:solidFill>
                <a:latin typeface="Calibri" panose="020F0502020204030204"/>
                <a:cs typeface="Times New Roman" panose="02020603050405020304" pitchFamily="18" charset="0"/>
              </a:rPr>
              <a:t>Applications are due September 23</a:t>
            </a:r>
            <a:endParaRPr kumimoji="0" lang="en-US" sz="2100" b="0" i="0" u="none" strike="noStrike" kern="1200" cap="none" spc="0" normalizeH="0" baseline="0" noProof="0">
              <a:ln>
                <a:noFill/>
              </a:ln>
              <a:solidFill>
                <a:prstClr val="black"/>
              </a:solidFill>
              <a:effectLst/>
              <a:uLnTx/>
              <a:uFillTx/>
              <a:latin typeface="Calibri" panose="020F0502020204030204"/>
              <a:ea typeface="+mn-ea"/>
              <a:cs typeface="Times New Roman" panose="02020603050405020304" pitchFamily="18" charset="0"/>
            </a:endParaRP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endParaRPr kumimoji="0" lang="en-US" sz="2100" b="0" i="0" u="none" strike="noStrike" kern="1200" cap="none" spc="0" normalizeH="0" baseline="0" noProof="0">
              <a:ln>
                <a:noFill/>
              </a:ln>
              <a:solidFill>
                <a:prstClr val="black"/>
              </a:solidFill>
              <a:effectLst/>
              <a:uLnTx/>
              <a:uFillTx/>
              <a:latin typeface="Calibri" panose="020F0502020204030204"/>
              <a:ea typeface="+mn-ea"/>
              <a:cs typeface="Times New Roman" panose="02020603050405020304" pitchFamily="18" charset="0"/>
            </a:endParaRPr>
          </a:p>
        </p:txBody>
      </p:sp>
      <p:pic>
        <p:nvPicPr>
          <p:cNvPr id="3" name="Picture 2" descr="A green and white logo&#10;&#10;Description automatically generated">
            <a:extLst>
              <a:ext uri="{FF2B5EF4-FFF2-40B4-BE49-F238E27FC236}">
                <a16:creationId xmlns:a16="http://schemas.microsoft.com/office/drawing/2014/main" id="{43537A5B-1A02-C40E-287D-1983DC1201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36276587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897A7A0D-D3DB-431A-A92B-9D4788B9D125}"/>
              </a:ext>
            </a:extLst>
          </p:cNvPr>
          <p:cNvSpPr>
            <a:spLocks noGrp="1"/>
          </p:cNvSpPr>
          <p:nvPr>
            <p:ph type="body" idx="13"/>
          </p:nvPr>
        </p:nvSpPr>
        <p:spPr>
          <a:xfrm>
            <a:off x="379911" y="742950"/>
            <a:ext cx="8535489" cy="5029200"/>
          </a:xfrm>
        </p:spPr>
        <p:txBody>
          <a:bodyPr numCol="1"/>
          <a:lstStyle/>
          <a:p>
            <a:pPr marL="342900" marR="0" lvl="0" indent="-342900">
              <a:lnSpc>
                <a:spcPct val="107000"/>
              </a:lnSpc>
              <a:spcBef>
                <a:spcPts val="0"/>
              </a:spcBef>
              <a:spcAft>
                <a:spcPts val="400"/>
              </a:spcAft>
              <a:buFont typeface="+mj-lt"/>
              <a:buAutoNum type="arabicPeriod"/>
              <a:tabLst>
                <a:tab pos="228600" algn="l"/>
                <a:tab pos="5943600" algn="r"/>
              </a:tabLst>
            </a:pPr>
            <a:r>
              <a:rPr lang="en-US" sz="1600" b="1">
                <a:effectLst/>
                <a:latin typeface="Century Gothic" panose="020B0502020202020204" pitchFamily="34" charset="0"/>
                <a:ea typeface="Calibri" panose="020F0502020204030204" pitchFamily="34" charset="0"/>
                <a:cs typeface="Times New Roman" panose="02020603050405020304" pitchFamily="18" charset="0"/>
              </a:rPr>
              <a:t>Call to Order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400"/>
              </a:spcAft>
              <a:buFont typeface="+mj-lt"/>
              <a:buAutoNum type="arabicPeriod"/>
              <a:tabLst>
                <a:tab pos="228600" algn="l"/>
                <a:tab pos="5943600" algn="r"/>
              </a:tabLst>
            </a:pPr>
            <a:r>
              <a:rPr lang="en-US" sz="1600" b="1">
                <a:effectLst/>
                <a:latin typeface="Century Gothic" panose="020B0502020202020204" pitchFamily="34" charset="0"/>
                <a:ea typeface="Calibri" panose="020F0502020204030204" pitchFamily="34" charset="0"/>
                <a:cs typeface="Times New Roman" panose="02020603050405020304" pitchFamily="18" charset="0"/>
              </a:rPr>
              <a:t>VOTE: Approval of Agenda</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400"/>
              </a:spcAft>
              <a:buFont typeface="+mj-lt"/>
              <a:buAutoNum type="arabicPeriod"/>
              <a:tabLst>
                <a:tab pos="228600" algn="l"/>
                <a:tab pos="5943600" algn="r"/>
              </a:tabLst>
            </a:pPr>
            <a:r>
              <a:rPr lang="en-US" sz="1600" b="1">
                <a:effectLst/>
                <a:latin typeface="Century Gothic" panose="020B0502020202020204" pitchFamily="34" charset="0"/>
                <a:ea typeface="Calibri" panose="020F0502020204030204" pitchFamily="34" charset="0"/>
                <a:cs typeface="Times New Roman" panose="02020603050405020304" pitchFamily="18" charset="0"/>
              </a:rPr>
              <a:t>VOTE: Approval of Meeting Minutes </a:t>
            </a:r>
          </a:p>
          <a:p>
            <a:pPr marL="342900" indent="-342900">
              <a:lnSpc>
                <a:spcPct val="107000"/>
              </a:lnSpc>
              <a:spcBef>
                <a:spcPts val="0"/>
              </a:spcBef>
              <a:spcAft>
                <a:spcPts val="400"/>
              </a:spcAft>
              <a:buFont typeface="+mj-lt"/>
              <a:buAutoNum type="arabicPeriod"/>
              <a:tabLst>
                <a:tab pos="228600" algn="l"/>
                <a:tab pos="5943600" algn="r"/>
              </a:tabLst>
            </a:pPr>
            <a:r>
              <a:rPr lang="en-US" sz="1600" b="1">
                <a:effectLst/>
                <a:latin typeface="Century Gothic" panose="020B0502020202020204" pitchFamily="34" charset="0"/>
                <a:ea typeface="Calibri" panose="020F0502020204030204" pitchFamily="34" charset="0"/>
                <a:cs typeface="Times New Roman" panose="02020603050405020304" pitchFamily="18" charset="0"/>
              </a:rPr>
              <a:t>REPORT and VOTE: </a:t>
            </a:r>
            <a:r>
              <a:rPr lang="en-US" sz="1600" b="1">
                <a:cs typeface="Times New Roman" panose="02020603050405020304" pitchFamily="18" charset="0"/>
              </a:rPr>
              <a:t>Invoices and Contracts</a:t>
            </a:r>
            <a:endParaRPr lang="en-US" sz="1600" b="1">
              <a:effectLst/>
              <a:latin typeface="Century Gothic" panose="020B0502020202020204" pitchFamily="34" charset="0"/>
              <a:ea typeface="Calibri" panose="020F0502020204030204" pitchFamily="34" charset="0"/>
              <a:cs typeface="Times New Roman" panose="02020603050405020304" pitchFamily="18" charset="0"/>
            </a:endParaRPr>
          </a:p>
          <a:p>
            <a:pPr marL="342900" indent="-342900">
              <a:lnSpc>
                <a:spcPct val="107000"/>
              </a:lnSpc>
              <a:spcBef>
                <a:spcPts val="0"/>
              </a:spcBef>
              <a:spcAft>
                <a:spcPts val="400"/>
              </a:spcAft>
              <a:buFont typeface="+mj-lt"/>
              <a:buAutoNum type="arabicPeriod"/>
              <a:tabLst>
                <a:tab pos="228600" algn="l"/>
                <a:tab pos="5943600" algn="r"/>
              </a:tabLst>
            </a:pPr>
            <a:r>
              <a:rPr lang="en-US" sz="1600" b="1">
                <a:effectLst/>
                <a:latin typeface="Century Gothic" panose="020B0502020202020204" pitchFamily="34" charset="0"/>
                <a:ea typeface="Calibri" panose="020F0502020204030204" pitchFamily="34" charset="0"/>
                <a:cs typeface="Times New Roman" panose="02020603050405020304" pitchFamily="18" charset="0"/>
              </a:rPr>
              <a:t>REPORT and OPTIONAL VOTE: Polk County CDBG Consolidated Plan</a:t>
            </a:r>
          </a:p>
          <a:p>
            <a:pPr marL="342900" marR="0" lvl="0" indent="-342900">
              <a:lnSpc>
                <a:spcPct val="107000"/>
              </a:lnSpc>
              <a:spcBef>
                <a:spcPts val="0"/>
              </a:spcBef>
              <a:spcAft>
                <a:spcPts val="400"/>
              </a:spcAft>
              <a:buFont typeface="+mj-lt"/>
              <a:buAutoNum type="arabicPeriod"/>
              <a:tabLst>
                <a:tab pos="228600" algn="l"/>
                <a:tab pos="5943600" algn="r"/>
              </a:tabLst>
            </a:pPr>
            <a:r>
              <a:rPr lang="en-US" sz="1600" b="1">
                <a:effectLst/>
                <a:latin typeface="Century Gothic" panose="020B0502020202020204" pitchFamily="34" charset="0"/>
                <a:ea typeface="Calibri" panose="020F0502020204030204" pitchFamily="34" charset="0"/>
                <a:cs typeface="Times New Roman" panose="02020603050405020304" pitchFamily="18" charset="0"/>
              </a:rPr>
              <a:t>REPORT and </a:t>
            </a:r>
            <a:r>
              <a:rPr lang="en-US" sz="1600" b="1">
                <a:ea typeface="Calibri" panose="020F0502020204030204" pitchFamily="34" charset="0"/>
                <a:cs typeface="Times New Roman" panose="02020603050405020304" pitchFamily="18" charset="0"/>
              </a:rPr>
              <a:t>OPTIONAL </a:t>
            </a:r>
            <a:r>
              <a:rPr lang="en-US" sz="1600" b="1">
                <a:effectLst/>
                <a:latin typeface="Century Gothic" panose="020B0502020202020204" pitchFamily="34" charset="0"/>
                <a:ea typeface="Calibri" panose="020F0502020204030204" pitchFamily="34" charset="0"/>
                <a:cs typeface="Times New Roman" panose="02020603050405020304" pitchFamily="18" charset="0"/>
              </a:rPr>
              <a:t>VOTE: </a:t>
            </a:r>
            <a:r>
              <a:rPr lang="en-US" sz="1600" b="1">
                <a:cs typeface="Times New Roman" panose="02020603050405020304" pitchFamily="18" charset="0"/>
              </a:rPr>
              <a:t>Dallas County Local Housing Trust Fund and Metro Home Improvement Program</a:t>
            </a:r>
          </a:p>
          <a:p>
            <a:pPr marL="342900" marR="0" lvl="0" indent="-342900">
              <a:lnSpc>
                <a:spcPct val="107000"/>
              </a:lnSpc>
              <a:spcBef>
                <a:spcPts val="0"/>
              </a:spcBef>
              <a:spcAft>
                <a:spcPts val="400"/>
              </a:spcAft>
              <a:buFont typeface="+mj-lt"/>
              <a:buAutoNum type="arabicPeriod"/>
              <a:tabLst>
                <a:tab pos="228600" algn="l"/>
                <a:tab pos="5943600" algn="r"/>
              </a:tabLst>
            </a:pPr>
            <a:r>
              <a:rPr lang="en-US" sz="1600" b="1">
                <a:cs typeface="Times New Roman" panose="02020603050405020304" pitchFamily="18" charset="0"/>
              </a:rPr>
              <a:t>REPORT and OPTIONAL VOTE: Central Iowa Local Workforce Development Board</a:t>
            </a:r>
          </a:p>
          <a:p>
            <a:pPr marL="342900" marR="0" lvl="0" indent="-342900">
              <a:lnSpc>
                <a:spcPct val="107000"/>
              </a:lnSpc>
              <a:spcBef>
                <a:spcPts val="0"/>
              </a:spcBef>
              <a:spcAft>
                <a:spcPts val="400"/>
              </a:spcAft>
              <a:buFont typeface="+mj-lt"/>
              <a:buAutoNum type="arabicPeriod"/>
              <a:tabLst>
                <a:tab pos="228600" algn="l"/>
                <a:tab pos="5943600" algn="r"/>
              </a:tabLst>
            </a:pPr>
            <a:r>
              <a:rPr lang="en-US" sz="1600" b="1">
                <a:cs typeface="Times New Roman" panose="02020603050405020304" pitchFamily="18" charset="0"/>
              </a:rPr>
              <a:t>REPORT and OPTIONAL VOTE: EV Infrastructure Funding Grant and Digital Equity Broadband Grant</a:t>
            </a:r>
          </a:p>
          <a:p>
            <a:pPr marL="342900" marR="0" lvl="0" indent="-342900">
              <a:lnSpc>
                <a:spcPct val="107000"/>
              </a:lnSpc>
              <a:spcBef>
                <a:spcPts val="0"/>
              </a:spcBef>
              <a:spcAft>
                <a:spcPts val="400"/>
              </a:spcAft>
              <a:buFont typeface="+mj-lt"/>
              <a:buAutoNum type="arabicPeriod"/>
              <a:tabLst>
                <a:tab pos="228600" algn="l"/>
                <a:tab pos="5943600" algn="r"/>
              </a:tabLst>
            </a:pPr>
            <a:r>
              <a:rPr lang="en-US" sz="1600" b="1">
                <a:effectLst/>
                <a:latin typeface="Century Gothic" panose="020B0502020202020204" pitchFamily="34" charset="0"/>
                <a:ea typeface="Calibri" panose="020F0502020204030204" pitchFamily="34" charset="0"/>
                <a:cs typeface="Times New Roman" panose="02020603050405020304" pitchFamily="18" charset="0"/>
              </a:rPr>
              <a:t>Other Non-Action Items of Interest to the Committee</a:t>
            </a:r>
          </a:p>
          <a:p>
            <a:pPr marL="342900" indent="-342900">
              <a:lnSpc>
                <a:spcPct val="107000"/>
              </a:lnSpc>
              <a:spcBef>
                <a:spcPts val="0"/>
              </a:spcBef>
              <a:spcAft>
                <a:spcPts val="400"/>
              </a:spcAft>
              <a:buFont typeface="+mj-lt"/>
              <a:buAutoNum type="arabicPeriod"/>
              <a:tabLst>
                <a:tab pos="228600" algn="l"/>
                <a:tab pos="5943600" algn="r"/>
              </a:tabLst>
            </a:pPr>
            <a:r>
              <a:rPr lang="en-US" sz="1600" b="1">
                <a:cs typeface="Times New Roman" panose="02020603050405020304" pitchFamily="18" charset="0"/>
              </a:rPr>
              <a:t>Next Meeting Date – September 16</a:t>
            </a:r>
            <a:r>
              <a:rPr lang="en-US" sz="1600" b="1" baseline="30000">
                <a:cs typeface="Times New Roman" panose="02020603050405020304" pitchFamily="18" charset="0"/>
              </a:rPr>
              <a:t>th</a:t>
            </a:r>
            <a:r>
              <a:rPr lang="en-US" sz="1600" b="1">
                <a:cs typeface="Times New Roman" panose="02020603050405020304" pitchFamily="18" charset="0"/>
              </a:rPr>
              <a:t> at 2 PM</a:t>
            </a:r>
          </a:p>
          <a:p>
            <a:pPr marL="342900" marR="0" lvl="0" indent="-342900">
              <a:lnSpc>
                <a:spcPct val="107000"/>
              </a:lnSpc>
              <a:spcBef>
                <a:spcPts val="0"/>
              </a:spcBef>
              <a:spcAft>
                <a:spcPts val="400"/>
              </a:spcAft>
              <a:buFont typeface="+mj-lt"/>
              <a:buAutoNum type="arabicPeriod"/>
              <a:tabLst>
                <a:tab pos="228600" algn="l"/>
                <a:tab pos="5943600" algn="r"/>
              </a:tabLst>
            </a:pPr>
            <a:r>
              <a:rPr lang="en-US" sz="1600" b="1">
                <a:effectLst/>
                <a:latin typeface="Century Gothic" panose="020B0502020202020204" pitchFamily="34" charset="0"/>
                <a:ea typeface="Calibri" panose="020F0502020204030204" pitchFamily="34" charset="0"/>
                <a:cs typeface="Times New Roman" panose="02020603050405020304" pitchFamily="18" charset="0"/>
              </a:rPr>
              <a:t>Adjournment</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600"/>
              </a:spcAft>
              <a:buFont typeface="Arial" panose="020B0604020202020204" pitchFamily="34" charset="0"/>
              <a:buChar char="•"/>
            </a:pPr>
            <a:endParaRPr lang="en-US">
              <a:cs typeface="Times New Roman" panose="02020603050405020304" pitchFamily="18" charset="0"/>
            </a:endParaRPr>
          </a:p>
          <a:p>
            <a:pPr marR="0" lvl="0">
              <a:lnSpc>
                <a:spcPct val="107000"/>
              </a:lnSpc>
              <a:spcBef>
                <a:spcPts val="0"/>
              </a:spcBef>
              <a:spcAft>
                <a:spcPts val="600"/>
              </a:spcAft>
            </a:pPr>
            <a:endParaRPr lang="en-US" sz="2000">
              <a:solidFill>
                <a:srgbClr val="414042"/>
              </a:solidFill>
              <a:latin typeface="Century Gothic" panose="020B0502020202020204" pitchFamily="34" charset="0"/>
              <a:cs typeface="Times New Roman" panose="02020603050405020304" pitchFamily="18" charset="0"/>
            </a:endParaRPr>
          </a:p>
        </p:txBody>
      </p:sp>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533400" y="133350"/>
            <a:ext cx="7543800" cy="381000"/>
          </a:xfrm>
        </p:spPr>
        <p:txBody>
          <a:bodyPr/>
          <a:lstStyle/>
          <a:p>
            <a:r>
              <a:rPr lang="en-US"/>
              <a:t>August 19, 2024 AGENDA</a:t>
            </a:r>
          </a:p>
        </p:txBody>
      </p:sp>
      <p:pic>
        <p:nvPicPr>
          <p:cNvPr id="3" name="Picture 2" descr="A green and white logo&#10;&#10;Description automatically generated">
            <a:extLst>
              <a:ext uri="{FF2B5EF4-FFF2-40B4-BE49-F238E27FC236}">
                <a16:creationId xmlns:a16="http://schemas.microsoft.com/office/drawing/2014/main" id="{766CCF09-B8D2-8465-E9DF-3918893200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78010836"/>
      </p:ext>
    </p:extLst>
  </p:cSld>
  <p:clrMapOvr>
    <a:masterClrMapping/>
  </p:clrMapOvr>
</p:sld>
</file>

<file path=ppt/theme/theme1.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6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7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8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3_IEDA_Plai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9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47F60559A91834D98A3CFF56E5B787A" ma:contentTypeVersion="15" ma:contentTypeDescription="Create a new document." ma:contentTypeScope="" ma:versionID="fc08cdf409f3332e2865f77f44e4c7a5">
  <xsd:schema xmlns:xsd="http://www.w3.org/2001/XMLSchema" xmlns:xs="http://www.w3.org/2001/XMLSchema" xmlns:p="http://schemas.microsoft.com/office/2006/metadata/properties" xmlns:ns2="268db450-22c8-408e-bfa9-71f40a4a24c3" xmlns:ns3="7b9fde40-322c-4f3d-b08b-bcf9e059ca67" targetNamespace="http://schemas.microsoft.com/office/2006/metadata/properties" ma:root="true" ma:fieldsID="7fd295c6ebd2118a11c6be3f685aa47b" ns2:_="" ns3:_="">
    <xsd:import namespace="268db450-22c8-408e-bfa9-71f40a4a24c3"/>
    <xsd:import namespace="7b9fde40-322c-4f3d-b08b-bcf9e059ca6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element ref="ns2:MediaServiceLocation" minOccurs="0"/>
                <xsd:element ref="ns2:lcf76f155ced4ddcb4097134ff3c332f" minOccurs="0"/>
                <xsd:element ref="ns3:TaxCatchAll" minOccurs="0"/>
                <xsd:element ref="ns2:MediaServiceOCR"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68db450-22c8-408e-bfa9-71f40a4a24c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description="" ma:indexed="true" ma:internalName="MediaServiceLocatio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d512f154-a0bc-4b9a-90d3-452fbb46c09b"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b9fde40-322c-4f3d-b08b-bcf9e059ca67"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38dc1820-4ad3-45fc-b34b-371e0ed52da9}" ma:internalName="TaxCatchAll" ma:showField="CatchAllData" ma:web="7b9fde40-322c-4f3d-b08b-bcf9e059ca67">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7E86935-F52E-49E2-BECE-0D6F5487F1EA}">
  <ds:schemaRefs>
    <ds:schemaRef ds:uri="268db450-22c8-408e-bfa9-71f40a4a24c3"/>
    <ds:schemaRef ds:uri="7b9fde40-322c-4f3d-b08b-bcf9e059ca6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326A1885-315E-4CFD-8B63-C832DBE04FD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1638</Words>
  <Application>Microsoft Office PowerPoint</Application>
  <PresentationFormat>On-screen Show (16:9)</PresentationFormat>
  <Paragraphs>118</Paragraphs>
  <Slides>19</Slides>
  <Notes>16</Notes>
  <HiddenSlides>0</HiddenSlides>
  <MMClips>0</MMClips>
  <ScaleCrop>false</ScaleCrop>
  <HeadingPairs>
    <vt:vector size="6" baseType="variant">
      <vt:variant>
        <vt:lpstr>Fonts Used</vt:lpstr>
      </vt:variant>
      <vt:variant>
        <vt:i4>7</vt:i4>
      </vt:variant>
      <vt:variant>
        <vt:lpstr>Theme</vt:lpstr>
      </vt:variant>
      <vt:variant>
        <vt:i4>9</vt:i4>
      </vt:variant>
      <vt:variant>
        <vt:lpstr>Slide Titles</vt:lpstr>
      </vt:variant>
      <vt:variant>
        <vt:i4>19</vt:i4>
      </vt:variant>
    </vt:vector>
  </HeadingPairs>
  <TitlesOfParts>
    <vt:vector size="35" baseType="lpstr">
      <vt:lpstr>Arial</vt:lpstr>
      <vt:lpstr>Arial Narrow</vt:lpstr>
      <vt:lpstr>Calibri</vt:lpstr>
      <vt:lpstr>Century Gothic</vt:lpstr>
      <vt:lpstr>Symbol</vt:lpstr>
      <vt:lpstr>Times New Roman</vt:lpstr>
      <vt:lpstr>Wingdings</vt:lpstr>
      <vt:lpstr>2_Custom Design</vt:lpstr>
      <vt:lpstr>3_Custom Design</vt:lpstr>
      <vt:lpstr>Custom Design</vt:lpstr>
      <vt:lpstr>4_Custom Design</vt:lpstr>
      <vt:lpstr>6_Custom Design</vt:lpstr>
      <vt:lpstr>7_Custom Design</vt:lpstr>
      <vt:lpstr>8_Custom Design</vt:lpstr>
      <vt:lpstr>3_IEDA_Plain</vt:lpstr>
      <vt:lpstr>9_Custom Design</vt:lpstr>
      <vt:lpstr>Executive Committee Meeting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Sreyoshi Chakraborty</dc:creator>
  <cp:lastModifiedBy>Andrew Collings</cp:lastModifiedBy>
  <cp:revision>1</cp:revision>
  <cp:lastPrinted>2021-06-29T16:06:21Z</cp:lastPrinted>
  <dcterms:created xsi:type="dcterms:W3CDTF">2020-12-02T21:38:09Z</dcterms:created>
  <dcterms:modified xsi:type="dcterms:W3CDTF">2024-08-19T19:45:56Z</dcterms:modified>
</cp:coreProperties>
</file>