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2"/>
  </p:notesMasterIdLst>
  <p:handoutMasterIdLst>
    <p:handoutMasterId r:id="rId23"/>
  </p:handoutMasterIdLst>
  <p:sldIdLst>
    <p:sldId id="1914" r:id="rId12"/>
    <p:sldId id="2145705165" r:id="rId13"/>
    <p:sldId id="2145705277" r:id="rId14"/>
    <p:sldId id="2145705261" r:id="rId15"/>
    <p:sldId id="2145705274" r:id="rId16"/>
    <p:sldId id="2145705275" r:id="rId17"/>
    <p:sldId id="2145705281" r:id="rId18"/>
    <p:sldId id="2145705278" r:id="rId19"/>
    <p:sldId id="2145705280" r:id="rId20"/>
    <p:sldId id="2145705279" r:id="rId21"/>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7"/>
            <p14:sldId id="2145705261"/>
            <p14:sldId id="2145705274"/>
            <p14:sldId id="2145705275"/>
            <p14:sldId id="2145705281"/>
            <p14:sldId id="2145705278"/>
            <p14:sldId id="2145705280"/>
            <p14:sldId id="214570527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8DC2B5"/>
    <a:srgbClr val="77ADA4"/>
    <a:srgbClr val="11635B"/>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4" y="6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viewProps" Target="viewProps.xml"/><Relationship Id="rId3" Type="http://schemas.openxmlformats.org/officeDocument/2006/relationships/slideMaster" Target="slideMasters/slideMaster1.xml"/><Relationship Id="rId21" Type="http://schemas.openxmlformats.org/officeDocument/2006/relationships/slide" Target="slides/slide10.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commentAuthors" Target="commentAuthors.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Master" Target="slideMasters/slideMaster8.xml"/><Relationship Id="rId19" Type="http://schemas.openxmlformats.org/officeDocument/2006/relationships/slide" Target="slides/slide8.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notesMaster" Target="notesMasters/notesMaster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pChg chg="mod">
          <ac:chgData name="Andrew Collings" userId="0f84cdc6-c606-46cb-9c21-9a360095f536" providerId="ADAL" clId="{590B3608-A381-4EC8-B385-F0C4ECC52D98}" dt="2024-05-31T03:40:36.309" v="1126" actId="1076"/>
          <ac:spMkLst>
            <pc:docMk/>
            <pc:sldMk cId="3006853043" sldId="2183"/>
            <ac:spMk id="2" creationId="{1D394050-94F4-2470-7C0F-93D39B60D332}"/>
          </ac:spMkLst>
        </pc:spChg>
        <pc:spChg chg="mod">
          <ac:chgData name="Andrew Collings" userId="0f84cdc6-c606-46cb-9c21-9a360095f536" providerId="ADAL" clId="{590B3608-A381-4EC8-B385-F0C4ECC52D98}" dt="2024-05-31T03:22:02.018" v="516" actId="6549"/>
          <ac:spMkLst>
            <pc:docMk/>
            <pc:sldMk cId="3006853043" sldId="2183"/>
            <ac:spMk id="7" creationId="{A9444CB1-977C-456C-B903-E0FAA88B1385}"/>
          </ac:spMkLst>
        </pc:spChg>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pChg chg="mod">
          <ac:chgData name="Andrew Collings" userId="0f84cdc6-c606-46cb-9c21-9a360095f536" providerId="ADAL" clId="{590B3608-A381-4EC8-B385-F0C4ECC52D98}" dt="2024-05-31T03:40:55.348" v="1129" actId="255"/>
          <ac:spMkLst>
            <pc:docMk/>
            <pc:sldMk cId="649967342" sldId="2145705165"/>
            <ac:spMk id="6" creationId="{897A7A0D-D3DB-431A-A92B-9D4788B9D125}"/>
          </ac:spMkLst>
        </pc:spChg>
        <pc:spChg chg="mod">
          <ac:chgData name="Andrew Collings" userId="0f84cdc6-c606-46cb-9c21-9a360095f536" providerId="ADAL" clId="{590B3608-A381-4EC8-B385-F0C4ECC52D98}" dt="2024-05-31T02:34:25.920" v="5" actId="20577"/>
          <ac:spMkLst>
            <pc:docMk/>
            <pc:sldMk cId="649967342" sldId="2145705165"/>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pChg chg="add del mod">
          <ac:chgData name="Andrew Collings" userId="0f84cdc6-c606-46cb-9c21-9a360095f536" providerId="ADAL" clId="{590B3608-A381-4EC8-B385-F0C4ECC52D98}" dt="2024-05-31T02:47:34.095" v="163" actId="478"/>
          <ac:spMkLst>
            <pc:docMk/>
            <pc:sldMk cId="1690979732" sldId="2145705240"/>
            <ac:spMk id="2" creationId="{1D394050-94F4-2470-7C0F-93D39B60D332}"/>
          </ac:spMkLst>
        </pc:spChg>
        <pc:spChg chg="mod">
          <ac:chgData name="Andrew Collings" userId="0f84cdc6-c606-46cb-9c21-9a360095f536" providerId="ADAL" clId="{590B3608-A381-4EC8-B385-F0C4ECC52D98}" dt="2024-05-31T02:42:38.580" v="155" actId="20577"/>
          <ac:spMkLst>
            <pc:docMk/>
            <pc:sldMk cId="1690979732" sldId="2145705240"/>
            <ac:spMk id="7" creationId="{A9444CB1-977C-456C-B903-E0FAA88B1385}"/>
          </ac:spMkLst>
        </pc:spChg>
        <pc:picChg chg="add mod ord modCrop">
          <ac:chgData name="Andrew Collings" userId="0f84cdc6-c606-46cb-9c21-9a360095f536" providerId="ADAL" clId="{590B3608-A381-4EC8-B385-F0C4ECC52D98}" dt="2024-05-31T02:59:11.285" v="276" actId="14861"/>
          <ac:picMkLst>
            <pc:docMk/>
            <pc:sldMk cId="1690979732" sldId="2145705240"/>
            <ac:picMk id="4" creationId="{F1A26868-4A15-5170-B2DF-B32E9F68FA9A}"/>
          </ac:picMkLst>
        </pc:picChg>
        <pc:picChg chg="add del mod modCrop">
          <ac:chgData name="Andrew Collings" userId="0f84cdc6-c606-46cb-9c21-9a360095f536" providerId="ADAL" clId="{590B3608-A381-4EC8-B385-F0C4ECC52D98}" dt="2024-05-31T02:49:29.273" v="187" actId="478"/>
          <ac:picMkLst>
            <pc:docMk/>
            <pc:sldMk cId="1690979732" sldId="2145705240"/>
            <ac:picMk id="6" creationId="{1A510F4D-6E20-D259-CF7C-F666CC1FE831}"/>
          </ac:picMkLst>
        </pc:picChg>
      </pc:sldChg>
      <pc:sldChg chg="modSp mod">
        <pc:chgData name="Andrew Collings" userId="0f84cdc6-c606-46cb-9c21-9a360095f536" providerId="ADAL" clId="{590B3608-A381-4EC8-B385-F0C4ECC52D98}" dt="2024-05-31T03:21:31.168" v="477" actId="20577"/>
        <pc:sldMkLst>
          <pc:docMk/>
          <pc:sldMk cId="2457775113" sldId="2145705241"/>
        </pc:sldMkLst>
        <pc:spChg chg="mod">
          <ac:chgData name="Andrew Collings" userId="0f84cdc6-c606-46cb-9c21-9a360095f536" providerId="ADAL" clId="{590B3608-A381-4EC8-B385-F0C4ECC52D98}" dt="2024-05-31T03:21:31.168" v="477" actId="20577"/>
          <ac:spMkLst>
            <pc:docMk/>
            <pc:sldMk cId="2457775113" sldId="2145705241"/>
            <ac:spMk id="2" creationId="{1D394050-94F4-2470-7C0F-93D39B60D332}"/>
          </ac:spMkLst>
        </pc:spChg>
        <pc:spChg chg="mod">
          <ac:chgData name="Andrew Collings" userId="0f84cdc6-c606-46cb-9c21-9a360095f536" providerId="ADAL" clId="{590B3608-A381-4EC8-B385-F0C4ECC52D98}" dt="2024-05-31T03:17:55.841" v="408" actId="255"/>
          <ac:spMkLst>
            <pc:docMk/>
            <pc:sldMk cId="2457775113" sldId="2145705241"/>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pChg chg="mod">
          <ac:chgData name="Andrew Collings" userId="0f84cdc6-c606-46cb-9c21-9a360095f536" providerId="ADAL" clId="{590B3608-A381-4EC8-B385-F0C4ECC52D98}" dt="2024-05-31T03:16:04.864" v="372" actId="20577"/>
          <ac:spMkLst>
            <pc:docMk/>
            <pc:sldMk cId="3287505350" sldId="2145705247"/>
            <ac:spMk id="2" creationId="{1D394050-94F4-2470-7C0F-93D39B60D332}"/>
          </ac:spMkLst>
        </pc:spChg>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picChg chg="add mod modCrop">
          <ac:chgData name="Andrew Collings" userId="0f84cdc6-c606-46cb-9c21-9a360095f536" providerId="ADAL" clId="{590B3608-A381-4EC8-B385-F0C4ECC52D98}" dt="2024-05-31T02:59:19.062" v="277" actId="14861"/>
          <ac:picMkLst>
            <pc:docMk/>
            <pc:sldMk cId="69841370" sldId="2145705251"/>
            <ac:picMk id="3" creationId="{B02F27B4-862D-334E-2102-0F5D51DD640F}"/>
          </ac:picMkLst>
        </pc:picChg>
        <pc:picChg chg="del mod">
          <ac:chgData name="Andrew Collings" userId="0f84cdc6-c606-46cb-9c21-9a360095f536" providerId="ADAL" clId="{590B3608-A381-4EC8-B385-F0C4ECC52D98}" dt="2024-05-31T02:49:59.001" v="195" actId="478"/>
          <ac:picMkLst>
            <pc:docMk/>
            <pc:sldMk cId="69841370" sldId="2145705251"/>
            <ac:picMk id="4" creationId="{F1A26868-4A15-5170-B2DF-B32E9F68FA9A}"/>
          </ac:picMkLst>
        </pc:picChg>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picChg chg="del">
          <ac:chgData name="Andrew Collings" userId="0f84cdc6-c606-46cb-9c21-9a360095f536" providerId="ADAL" clId="{590B3608-A381-4EC8-B385-F0C4ECC52D98}" dt="2024-05-31T02:52:18.639" v="214" actId="478"/>
          <ac:picMkLst>
            <pc:docMk/>
            <pc:sldMk cId="3670584493" sldId="2145705252"/>
            <ac:picMk id="3" creationId="{B02F27B4-862D-334E-2102-0F5D51DD640F}"/>
          </ac:picMkLst>
        </pc:picChg>
        <pc:picChg chg="add mod modCrop">
          <ac:chgData name="Andrew Collings" userId="0f84cdc6-c606-46cb-9c21-9a360095f536" providerId="ADAL" clId="{590B3608-A381-4EC8-B385-F0C4ECC52D98}" dt="2024-05-31T02:59:22.730" v="278" actId="14861"/>
          <ac:picMkLst>
            <pc:docMk/>
            <pc:sldMk cId="3670584493" sldId="2145705252"/>
            <ac:picMk id="4" creationId="{152D59E0-9362-90AC-47C2-1AA055914DFB}"/>
          </ac:picMkLst>
        </pc:picChg>
        <pc:picChg chg="add del mod modCrop">
          <ac:chgData name="Andrew Collings" userId="0f84cdc6-c606-46cb-9c21-9a360095f536" providerId="ADAL" clId="{590B3608-A381-4EC8-B385-F0C4ECC52D98}" dt="2024-05-31T02:53:50.807" v="238" actId="478"/>
          <ac:picMkLst>
            <pc:docMk/>
            <pc:sldMk cId="3670584493" sldId="2145705252"/>
            <ac:picMk id="6" creationId="{E36F8255-47F7-CCDA-BD32-E049A61FD168}"/>
          </ac:picMkLst>
        </pc:picChg>
      </pc:sldChg>
      <pc:sldChg chg="addSp delSp modSp add mod ord">
        <pc:chgData name="Andrew Collings" userId="0f84cdc6-c606-46cb-9c21-9a360095f536" providerId="ADAL" clId="{590B3608-A381-4EC8-B385-F0C4ECC52D98}" dt="2024-05-31T03:10:33.912" v="354"/>
        <pc:sldMkLst>
          <pc:docMk/>
          <pc:sldMk cId="706183477" sldId="2145705253"/>
        </pc:sldMkLst>
        <pc:picChg chg="add mod modCrop">
          <ac:chgData name="Andrew Collings" userId="0f84cdc6-c606-46cb-9c21-9a360095f536" providerId="ADAL" clId="{590B3608-A381-4EC8-B385-F0C4ECC52D98}" dt="2024-05-31T02:59:26.067" v="279" actId="14861"/>
          <ac:picMkLst>
            <pc:docMk/>
            <pc:sldMk cId="706183477" sldId="2145705253"/>
            <ac:picMk id="3" creationId="{6EFFD3FB-10EB-6340-D504-B20231D7A5B0}"/>
          </ac:picMkLst>
        </pc:picChg>
        <pc:picChg chg="del">
          <ac:chgData name="Andrew Collings" userId="0f84cdc6-c606-46cb-9c21-9a360095f536" providerId="ADAL" clId="{590B3608-A381-4EC8-B385-F0C4ECC52D98}" dt="2024-05-31T02:53:59.536" v="241" actId="478"/>
          <ac:picMkLst>
            <pc:docMk/>
            <pc:sldMk cId="706183477" sldId="2145705253"/>
            <ac:picMk id="4" creationId="{152D59E0-9362-90AC-47C2-1AA055914DFB}"/>
          </ac:picMkLst>
        </pc:picChg>
      </pc:sldChg>
      <pc:sldChg chg="addSp delSp modSp add del mod">
        <pc:chgData name="Andrew Collings" userId="0f84cdc6-c606-46cb-9c21-9a360095f536" providerId="ADAL" clId="{590B3608-A381-4EC8-B385-F0C4ECC52D98}" dt="2024-05-31T03:01:38.110" v="296" actId="14861"/>
        <pc:sldMkLst>
          <pc:docMk/>
          <pc:sldMk cId="989279610" sldId="2145705254"/>
        </pc:sldMkLst>
        <pc:picChg chg="del">
          <ac:chgData name="Andrew Collings" userId="0f84cdc6-c606-46cb-9c21-9a360095f536" providerId="ADAL" clId="{590B3608-A381-4EC8-B385-F0C4ECC52D98}" dt="2024-05-31T02:59:37.440" v="283" actId="478"/>
          <ac:picMkLst>
            <pc:docMk/>
            <pc:sldMk cId="989279610" sldId="2145705254"/>
            <ac:picMk id="3" creationId="{6EFFD3FB-10EB-6340-D504-B20231D7A5B0}"/>
          </ac:picMkLst>
        </pc:picChg>
        <pc:picChg chg="add mod modCrop">
          <ac:chgData name="Andrew Collings" userId="0f84cdc6-c606-46cb-9c21-9a360095f536" providerId="ADAL" clId="{590B3608-A381-4EC8-B385-F0C4ECC52D98}" dt="2024-05-31T03:01:38.110" v="296" actId="14861"/>
          <ac:picMkLst>
            <pc:docMk/>
            <pc:sldMk cId="989279610" sldId="2145705254"/>
            <ac:picMk id="4" creationId="{B38535B8-DE9F-E476-5AB3-2E301414D50A}"/>
          </ac:picMkLst>
        </pc:picChg>
      </pc:sldChg>
      <pc:sldChg chg="addSp delSp modSp add mod">
        <pc:chgData name="Andrew Collings" userId="0f84cdc6-c606-46cb-9c21-9a360095f536" providerId="ADAL" clId="{590B3608-A381-4EC8-B385-F0C4ECC52D98}" dt="2024-05-31T03:04:03.201" v="308" actId="14861"/>
        <pc:sldMkLst>
          <pc:docMk/>
          <pc:sldMk cId="2561149068" sldId="2145705255"/>
        </pc:sldMkLst>
        <pc:picChg chg="add mod modCrop">
          <ac:chgData name="Andrew Collings" userId="0f84cdc6-c606-46cb-9c21-9a360095f536" providerId="ADAL" clId="{590B3608-A381-4EC8-B385-F0C4ECC52D98}" dt="2024-05-31T03:04:03.201" v="308" actId="14861"/>
          <ac:picMkLst>
            <pc:docMk/>
            <pc:sldMk cId="2561149068" sldId="2145705255"/>
            <ac:picMk id="3" creationId="{3E20A84C-43FC-79DF-D9A5-8CCAA8CFE4C0}"/>
          </ac:picMkLst>
        </pc:picChg>
        <pc:picChg chg="del">
          <ac:chgData name="Andrew Collings" userId="0f84cdc6-c606-46cb-9c21-9a360095f536" providerId="ADAL" clId="{590B3608-A381-4EC8-B385-F0C4ECC52D98}" dt="2024-05-31T03:01:41.655" v="298" actId="478"/>
          <ac:picMkLst>
            <pc:docMk/>
            <pc:sldMk cId="2561149068" sldId="2145705255"/>
            <ac:picMk id="4" creationId="{B38535B8-DE9F-E476-5AB3-2E301414D50A}"/>
          </ac:picMkLst>
        </pc:picChg>
      </pc:sldChg>
      <pc:sldChg chg="addSp delSp modSp add mod">
        <pc:chgData name="Andrew Collings" userId="0f84cdc6-c606-46cb-9c21-9a360095f536" providerId="ADAL" clId="{590B3608-A381-4EC8-B385-F0C4ECC52D98}" dt="2024-05-31T03:06:32.015" v="326" actId="1037"/>
        <pc:sldMkLst>
          <pc:docMk/>
          <pc:sldMk cId="2355573949" sldId="2145705256"/>
        </pc:sldMkLst>
        <pc:picChg chg="del">
          <ac:chgData name="Andrew Collings" userId="0f84cdc6-c606-46cb-9c21-9a360095f536" providerId="ADAL" clId="{590B3608-A381-4EC8-B385-F0C4ECC52D98}" dt="2024-05-31T03:04:07.560" v="310" actId="478"/>
          <ac:picMkLst>
            <pc:docMk/>
            <pc:sldMk cId="2355573949" sldId="2145705256"/>
            <ac:picMk id="3" creationId="{3E20A84C-43FC-79DF-D9A5-8CCAA8CFE4C0}"/>
          </ac:picMkLst>
        </pc:picChg>
        <pc:picChg chg="add del mod">
          <ac:chgData name="Andrew Collings" userId="0f84cdc6-c606-46cb-9c21-9a360095f536" providerId="ADAL" clId="{590B3608-A381-4EC8-B385-F0C4ECC52D98}" dt="2024-05-31T03:04:21.968" v="314" actId="478"/>
          <ac:picMkLst>
            <pc:docMk/>
            <pc:sldMk cId="2355573949" sldId="2145705256"/>
            <ac:picMk id="4" creationId="{0B38363D-6CF5-6FFE-A5FF-24D9EF18C296}"/>
          </ac:picMkLst>
        </pc:picChg>
        <pc:picChg chg="add mod modCrop">
          <ac:chgData name="Andrew Collings" userId="0f84cdc6-c606-46cb-9c21-9a360095f536" providerId="ADAL" clId="{590B3608-A381-4EC8-B385-F0C4ECC52D98}" dt="2024-05-31T03:06:32.015" v="326" actId="1037"/>
          <ac:picMkLst>
            <pc:docMk/>
            <pc:sldMk cId="2355573949" sldId="2145705256"/>
            <ac:picMk id="6" creationId="{8711C2FA-474A-FF20-9206-BB55CAF8BFF4}"/>
          </ac:picMkLst>
        </pc:picChg>
      </pc:sldChg>
      <pc:sldChg chg="addSp delSp modSp add mod">
        <pc:chgData name="Andrew Collings" userId="0f84cdc6-c606-46cb-9c21-9a360095f536" providerId="ADAL" clId="{590B3608-A381-4EC8-B385-F0C4ECC52D98}" dt="2024-05-31T03:08:03.869" v="338" actId="14861"/>
        <pc:sldMkLst>
          <pc:docMk/>
          <pc:sldMk cId="936304141" sldId="2145705257"/>
        </pc:sldMkLst>
        <pc:picChg chg="add mod modCrop">
          <ac:chgData name="Andrew Collings" userId="0f84cdc6-c606-46cb-9c21-9a360095f536" providerId="ADAL" clId="{590B3608-A381-4EC8-B385-F0C4ECC52D98}" dt="2024-05-31T03:08:03.869" v="338" actId="14861"/>
          <ac:picMkLst>
            <pc:docMk/>
            <pc:sldMk cId="936304141" sldId="2145705257"/>
            <ac:picMk id="3" creationId="{ACD37FE8-D7D4-459D-6AF4-D65BDBEE595C}"/>
          </ac:picMkLst>
        </pc:picChg>
        <pc:picChg chg="del">
          <ac:chgData name="Andrew Collings" userId="0f84cdc6-c606-46cb-9c21-9a360095f536" providerId="ADAL" clId="{590B3608-A381-4EC8-B385-F0C4ECC52D98}" dt="2024-05-31T03:07:11.615" v="328" actId="478"/>
          <ac:picMkLst>
            <pc:docMk/>
            <pc:sldMk cId="936304141" sldId="2145705257"/>
            <ac:picMk id="6" creationId="{8711C2FA-474A-FF20-9206-BB55CAF8BFF4}"/>
          </ac:picMkLst>
        </pc:picChg>
      </pc:sldChg>
      <pc:sldChg chg="addSp delSp modSp add mod">
        <pc:chgData name="Andrew Collings" userId="0f84cdc6-c606-46cb-9c21-9a360095f536" providerId="ADAL" clId="{590B3608-A381-4EC8-B385-F0C4ECC52D98}" dt="2024-05-31T03:10:01.062" v="350" actId="14861"/>
        <pc:sldMkLst>
          <pc:docMk/>
          <pc:sldMk cId="2482301753" sldId="2145705258"/>
        </pc:sldMkLst>
        <pc:picChg chg="del">
          <ac:chgData name="Andrew Collings" userId="0f84cdc6-c606-46cb-9c21-9a360095f536" providerId="ADAL" clId="{590B3608-A381-4EC8-B385-F0C4ECC52D98}" dt="2024-05-31T03:09:20.359" v="340" actId="478"/>
          <ac:picMkLst>
            <pc:docMk/>
            <pc:sldMk cId="2482301753" sldId="2145705258"/>
            <ac:picMk id="3" creationId="{ACD37FE8-D7D4-459D-6AF4-D65BDBEE595C}"/>
          </ac:picMkLst>
        </pc:picChg>
        <pc:picChg chg="add mod modCrop">
          <ac:chgData name="Andrew Collings" userId="0f84cdc6-c606-46cb-9c21-9a360095f536" providerId="ADAL" clId="{590B3608-A381-4EC8-B385-F0C4ECC52D98}" dt="2024-05-31T03:10:01.062" v="350" actId="14861"/>
          <ac:picMkLst>
            <pc:docMk/>
            <pc:sldMk cId="2482301753" sldId="2145705258"/>
            <ac:picMk id="4" creationId="{23642E27-0E2A-0195-5DEF-E40A345B97CF}"/>
          </ac:picMkLst>
        </pc:picChg>
      </pc:sldChg>
      <pc:sldChg chg="modSp add mod">
        <pc:chgData name="Andrew Collings" userId="0f84cdc6-c606-46cb-9c21-9a360095f536" providerId="ADAL" clId="{590B3608-A381-4EC8-B385-F0C4ECC52D98}" dt="2024-05-31T14:36:55.196" v="1886" actId="113"/>
        <pc:sldMkLst>
          <pc:docMk/>
          <pc:sldMk cId="181536173" sldId="2145705259"/>
        </pc:sldMkLst>
        <pc:spChg chg="mod">
          <ac:chgData name="Andrew Collings" userId="0f84cdc6-c606-46cb-9c21-9a360095f536" providerId="ADAL" clId="{590B3608-A381-4EC8-B385-F0C4ECC52D98}" dt="2024-05-31T14:36:55.196" v="1886" actId="113"/>
          <ac:spMkLst>
            <pc:docMk/>
            <pc:sldMk cId="181536173" sldId="2145705259"/>
            <ac:spMk id="2" creationId="{1D394050-94F4-2470-7C0F-93D39B60D332}"/>
          </ac:spMkLst>
        </pc:spChg>
      </pc:sldChg>
      <pc:sldChg chg="modSp mod">
        <pc:chgData name="Andrew Collings" userId="0f84cdc6-c606-46cb-9c21-9a360095f536" providerId="ADAL" clId="{590B3608-A381-4EC8-B385-F0C4ECC52D98}" dt="2024-05-31T14:36:39.167" v="1883" actId="113"/>
        <pc:sldMkLst>
          <pc:docMk/>
          <pc:sldMk cId="3825831119" sldId="2145705261"/>
        </pc:sldMkLst>
        <pc:spChg chg="mod">
          <ac:chgData name="Andrew Collings" userId="0f84cdc6-c606-46cb-9c21-9a360095f536" providerId="ADAL" clId="{590B3608-A381-4EC8-B385-F0C4ECC52D98}" dt="2024-05-31T14:36:39.167" v="1883" actId="113"/>
          <ac:spMkLst>
            <pc:docMk/>
            <pc:sldMk cId="3825831119" sldId="2145705261"/>
            <ac:spMk id="2" creationId="{1D394050-94F4-2470-7C0F-93D39B60D332}"/>
          </ac:spMkLst>
        </pc:spChg>
        <pc:spChg chg="mod">
          <ac:chgData name="Andrew Collings" userId="0f84cdc6-c606-46cb-9c21-9a360095f536" providerId="ADAL" clId="{590B3608-A381-4EC8-B385-F0C4ECC52D98}" dt="2024-05-31T03:45:44.312" v="1187" actId="20577"/>
          <ac:spMkLst>
            <pc:docMk/>
            <pc:sldMk cId="3825831119" sldId="2145705261"/>
            <ac:spMk id="7" creationId="{A9444CB1-977C-456C-B903-E0FAA88B1385}"/>
          </ac:spMkLst>
        </pc:spChg>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27:24.928" v="314" actId="20577"/>
        <pc:sldMkLst>
          <pc:docMk/>
          <pc:sldMk cId="3705238078" sldId="2145705274"/>
        </pc:sldMkLst>
        <pc:spChg chg="mod">
          <ac:chgData name="Caleb Knutson" userId="128b42d0-114e-4200-9cb7-3b379defb5c0" providerId="ADAL" clId="{A2F92F11-A041-402A-8D58-7A0E884D0631}" dt="2024-09-16T15:27:24.928" v="314" actId="20577"/>
          <ac:spMkLst>
            <pc:docMk/>
            <pc:sldMk cId="3705238078" sldId="2145705274"/>
            <ac:spMk id="2" creationId="{1D394050-94F4-2470-7C0F-93D39B60D332}"/>
          </ac:spMkLst>
        </pc:spChg>
        <pc:spChg chg="mod">
          <ac:chgData name="Caleb Knutson" userId="128b42d0-114e-4200-9cb7-3b379defb5c0" providerId="ADAL" clId="{A2F92F11-A041-402A-8D58-7A0E884D0631}" dt="2024-09-16T15:27:11.035" v="312" actId="20577"/>
          <ac:spMkLst>
            <pc:docMk/>
            <pc:sldMk cId="3705238078" sldId="2145705274"/>
            <ac:spMk id="7" creationId="{A9444CB1-977C-456C-B903-E0FAA88B1385}"/>
          </ac:spMkLst>
        </pc:spChg>
      </pc:sldChg>
      <pc:sldChg chg="modSp mod">
        <pc:chgData name="Caleb Knutson" userId="128b42d0-114e-4200-9cb7-3b379defb5c0" providerId="ADAL" clId="{A2F92F11-A041-402A-8D58-7A0E884D0631}" dt="2024-09-16T15:50:21.142" v="331" actId="20577"/>
        <pc:sldMkLst>
          <pc:docMk/>
          <pc:sldMk cId="3627658787" sldId="2145705275"/>
        </pc:sldMkLst>
        <pc:spChg chg="mod">
          <ac:chgData name="Caleb Knutson" userId="128b42d0-114e-4200-9cb7-3b379defb5c0" providerId="ADAL" clId="{A2F92F11-A041-402A-8D58-7A0E884D0631}" dt="2024-09-16T15:50:21.142" v="331" actId="20577"/>
          <ac:spMkLst>
            <pc:docMk/>
            <pc:sldMk cId="3627658787" sldId="2145705275"/>
            <ac:spMk id="2" creationId="{1D394050-94F4-2470-7C0F-93D39B60D332}"/>
          </ac:spMkLst>
        </pc:spChg>
        <pc:spChg chg="mod">
          <ac:chgData name="Caleb Knutson" userId="128b42d0-114e-4200-9cb7-3b379defb5c0" providerId="ADAL" clId="{A2F92F11-A041-402A-8D58-7A0E884D0631}" dt="2024-09-16T15:27:07.081" v="311" actId="20577"/>
          <ac:spMkLst>
            <pc:docMk/>
            <pc:sldMk cId="3627658787" sldId="2145705275"/>
            <ac:spMk id="7" creationId="{A9444CB1-977C-456C-B903-E0FAA88B1385}"/>
          </ac:spMkLst>
        </pc:spChg>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pChg chg="mod">
          <ac:chgData name="Caleb Knutson" userId="128b42d0-114e-4200-9cb7-3b379defb5c0" providerId="ADAL" clId="{A2F92F11-A041-402A-8D58-7A0E884D0631}" dt="2024-09-16T17:52:05.702" v="789" actId="20577"/>
          <ac:spMkLst>
            <pc:docMk/>
            <pc:sldMk cId="3934333526" sldId="2145705281"/>
            <ac:spMk id="2" creationId="{1D394050-94F4-2470-7C0F-93D39B60D332}"/>
          </ac:spMkLst>
        </pc:spChg>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pChg chg="mod">
          <ac:chgData name="Lucas Young" userId="e5c8e53c-2e87-4dfe-8770-4799e4e3fc84" providerId="ADAL" clId="{908693B8-0376-4168-BFF8-EE3EC070CE0B}" dt="2024-04-26T03:14:51.301" v="2490" actId="20577"/>
          <ac:spMkLst>
            <pc:docMk/>
            <pc:sldMk cId="0" sldId="256"/>
            <ac:spMk id="6" creationId="{00000000-0000-0000-0000-000000000000}"/>
          </ac:spMkLst>
        </pc:spChg>
        <pc:grpChg chg="del">
          <ac:chgData name="Lucas Young" userId="e5c8e53c-2e87-4dfe-8770-4799e4e3fc84" providerId="ADAL" clId="{908693B8-0376-4168-BFF8-EE3EC070CE0B}" dt="2024-04-26T03:13:56.102" v="2446" actId="478"/>
          <ac:grpSpMkLst>
            <pc:docMk/>
            <pc:sldMk cId="0" sldId="256"/>
            <ac:grpSpMk id="2" creationId="{00000000-0000-0000-0000-000000000000}"/>
          </ac:grpSpMkLst>
        </pc:grpChg>
      </pc:sldChg>
      <pc:sldChg chg="modSp mod">
        <pc:chgData name="Lucas Young" userId="e5c8e53c-2e87-4dfe-8770-4799e4e3fc84" providerId="ADAL" clId="{908693B8-0376-4168-BFF8-EE3EC070CE0B}" dt="2024-04-26T02:33:56.961" v="1" actId="20577"/>
        <pc:sldMkLst>
          <pc:docMk/>
          <pc:sldMk cId="897020560" sldId="1914"/>
        </pc:sldMkLst>
        <pc:spChg chg="mod">
          <ac:chgData name="Lucas Young" userId="e5c8e53c-2e87-4dfe-8770-4799e4e3fc84" providerId="ADAL" clId="{908693B8-0376-4168-BFF8-EE3EC070CE0B}" dt="2024-04-26T02:33:56.961" v="1" actId="20577"/>
          <ac:spMkLst>
            <pc:docMk/>
            <pc:sldMk cId="897020560" sldId="1914"/>
            <ac:spMk id="4" creationId="{B8FB94D8-EDEF-4486-A0C9-F494E70B2B9B}"/>
          </ac:spMkLst>
        </pc:spChg>
      </pc:sldChg>
      <pc:sldChg chg="modSp mod">
        <pc:chgData name="Lucas Young" userId="e5c8e53c-2e87-4dfe-8770-4799e4e3fc84" providerId="ADAL" clId="{908693B8-0376-4168-BFF8-EE3EC070CE0B}" dt="2024-04-26T02:48:55.501" v="854" actId="6549"/>
        <pc:sldMkLst>
          <pc:docMk/>
          <pc:sldMk cId="3006853043" sldId="2183"/>
        </pc:sldMkLst>
        <pc:spChg chg="mod">
          <ac:chgData name="Lucas Young" userId="e5c8e53c-2e87-4dfe-8770-4799e4e3fc84" providerId="ADAL" clId="{908693B8-0376-4168-BFF8-EE3EC070CE0B}" dt="2024-04-26T02:48:55.501" v="854" actId="6549"/>
          <ac:spMkLst>
            <pc:docMk/>
            <pc:sldMk cId="3006853043" sldId="2183"/>
            <ac:spMk id="7" creationId="{A9444CB1-977C-456C-B903-E0FAA88B1385}"/>
          </ac:spMkLst>
        </pc:spChg>
      </pc:sldChg>
      <pc:sldChg chg="modSp mod">
        <pc:chgData name="Lucas Young" userId="e5c8e53c-2e87-4dfe-8770-4799e4e3fc84" providerId="ADAL" clId="{908693B8-0376-4168-BFF8-EE3EC070CE0B}" dt="2024-04-26T02:34:01.853" v="3" actId="20577"/>
        <pc:sldMkLst>
          <pc:docMk/>
          <pc:sldMk cId="649967342" sldId="2145705165"/>
        </pc:sldMkLst>
        <pc:spChg chg="mod">
          <ac:chgData name="Lucas Young" userId="e5c8e53c-2e87-4dfe-8770-4799e4e3fc84" providerId="ADAL" clId="{908693B8-0376-4168-BFF8-EE3EC070CE0B}" dt="2024-04-26T02:34:01.853" v="3" actId="20577"/>
          <ac:spMkLst>
            <pc:docMk/>
            <pc:sldMk cId="649967342" sldId="2145705165"/>
            <ac:spMk id="7" creationId="{A9444CB1-977C-456C-B903-E0FAA88B1385}"/>
          </ac:spMkLst>
        </pc:spChg>
      </pc:sldChg>
      <pc:sldChg chg="modSp mod">
        <pc:chgData name="Lucas Young" userId="e5c8e53c-2e87-4dfe-8770-4799e4e3fc84" providerId="ADAL" clId="{908693B8-0376-4168-BFF8-EE3EC070CE0B}" dt="2024-04-26T03:10:58.046" v="2171" actId="20577"/>
        <pc:sldMkLst>
          <pc:docMk/>
          <pc:sldMk cId="952414789" sldId="2145705206"/>
        </pc:sldMkLst>
        <pc:spChg chg="mod">
          <ac:chgData name="Lucas Young" userId="e5c8e53c-2e87-4dfe-8770-4799e4e3fc84" providerId="ADAL" clId="{908693B8-0376-4168-BFF8-EE3EC070CE0B}" dt="2024-04-26T03:10:58.046" v="2171" actId="20577"/>
          <ac:spMkLst>
            <pc:docMk/>
            <pc:sldMk cId="952414789" sldId="2145705206"/>
            <ac:spMk id="2" creationId="{1D394050-94F4-2470-7C0F-93D39B60D332}"/>
          </ac:spMkLst>
        </pc:spChg>
      </pc:sldChg>
      <pc:sldChg chg="modSp mod">
        <pc:chgData name="Lucas Young" userId="e5c8e53c-2e87-4dfe-8770-4799e4e3fc84" providerId="ADAL" clId="{908693B8-0376-4168-BFF8-EE3EC070CE0B}" dt="2024-04-26T02:50:00.684" v="867" actId="6549"/>
        <pc:sldMkLst>
          <pc:docMk/>
          <pc:sldMk cId="525321126" sldId="2145705239"/>
        </pc:sldMkLst>
        <pc:spChg chg="mod">
          <ac:chgData name="Lucas Young" userId="e5c8e53c-2e87-4dfe-8770-4799e4e3fc84" providerId="ADAL" clId="{908693B8-0376-4168-BFF8-EE3EC070CE0B}" dt="2024-04-26T02:50:00.684" v="867" actId="6549"/>
          <ac:spMkLst>
            <pc:docMk/>
            <pc:sldMk cId="525321126" sldId="2145705239"/>
            <ac:spMk id="7" creationId="{A9444CB1-977C-456C-B903-E0FAA88B1385}"/>
          </ac:spMkLst>
        </pc:spChg>
      </pc:sldChg>
      <pc:sldChg chg="modSp mod">
        <pc:chgData name="Lucas Young" userId="e5c8e53c-2e87-4dfe-8770-4799e4e3fc84" providerId="ADAL" clId="{908693B8-0376-4168-BFF8-EE3EC070CE0B}" dt="2024-04-26T02:48:30.955" v="841" actId="313"/>
        <pc:sldMkLst>
          <pc:docMk/>
          <pc:sldMk cId="2457775113" sldId="2145705241"/>
        </pc:sldMkLst>
        <pc:spChg chg="mod">
          <ac:chgData name="Lucas Young" userId="e5c8e53c-2e87-4dfe-8770-4799e4e3fc84" providerId="ADAL" clId="{908693B8-0376-4168-BFF8-EE3EC070CE0B}" dt="2024-04-26T02:48:30.955" v="841" actId="313"/>
          <ac:spMkLst>
            <pc:docMk/>
            <pc:sldMk cId="2457775113" sldId="2145705241"/>
            <ac:spMk id="2" creationId="{1D394050-94F4-2470-7C0F-93D39B60D332}"/>
          </ac:spMkLst>
        </pc:spChg>
      </pc:sldChg>
      <pc:sldChg chg="modSp mod">
        <pc:chgData name="Lucas Young" userId="e5c8e53c-2e87-4dfe-8770-4799e4e3fc84" providerId="ADAL" clId="{908693B8-0376-4168-BFF8-EE3EC070CE0B}" dt="2024-04-26T03:03:50.014" v="1633" actId="20577"/>
        <pc:sldMkLst>
          <pc:docMk/>
          <pc:sldMk cId="545117541" sldId="2145705242"/>
        </pc:sldMkLst>
        <pc:spChg chg="mod">
          <ac:chgData name="Lucas Young" userId="e5c8e53c-2e87-4dfe-8770-4799e4e3fc84" providerId="ADAL" clId="{908693B8-0376-4168-BFF8-EE3EC070CE0B}" dt="2024-04-26T03:03:50.014" v="1633" actId="20577"/>
          <ac:spMkLst>
            <pc:docMk/>
            <pc:sldMk cId="545117541" sldId="2145705242"/>
            <ac:spMk id="2" creationId="{1D394050-94F4-2470-7C0F-93D39B60D332}"/>
          </ac:spMkLst>
        </pc:spChg>
      </pc:sldChg>
      <pc:sldChg chg="modSp mod">
        <pc:chgData name="Lucas Young" userId="e5c8e53c-2e87-4dfe-8770-4799e4e3fc84" providerId="ADAL" clId="{908693B8-0376-4168-BFF8-EE3EC070CE0B}" dt="2024-04-26T03:10:06.487" v="2169" actId="20577"/>
        <pc:sldMkLst>
          <pc:docMk/>
          <pc:sldMk cId="4187080998" sldId="2145705243"/>
        </pc:sldMkLst>
        <pc:spChg chg="mod">
          <ac:chgData name="Lucas Young" userId="e5c8e53c-2e87-4dfe-8770-4799e4e3fc84" providerId="ADAL" clId="{908693B8-0376-4168-BFF8-EE3EC070CE0B}" dt="2024-04-26T03:10:06.487" v="2169" actId="20577"/>
          <ac:spMkLst>
            <pc:docMk/>
            <pc:sldMk cId="4187080998" sldId="2145705243"/>
            <ac:spMk id="2" creationId="{1D394050-94F4-2470-7C0F-93D39B60D332}"/>
          </ac:spMkLst>
        </pc:spChg>
        <pc:spChg chg="mod">
          <ac:chgData name="Lucas Young" userId="e5c8e53c-2e87-4dfe-8770-4799e4e3fc84" providerId="ADAL" clId="{908693B8-0376-4168-BFF8-EE3EC070CE0B}" dt="2024-04-26T02:52:04.699" v="920" actId="6549"/>
          <ac:spMkLst>
            <pc:docMk/>
            <pc:sldMk cId="4187080998" sldId="2145705243"/>
            <ac:spMk id="7" creationId="{A9444CB1-977C-456C-B903-E0FAA88B1385}"/>
          </ac:spMkLst>
        </pc:spChg>
      </pc:sldChg>
      <pc:sldChg chg="modSp mod">
        <pc:chgData name="Lucas Young" userId="e5c8e53c-2e87-4dfe-8770-4799e4e3fc84" providerId="ADAL" clId="{908693B8-0376-4168-BFF8-EE3EC070CE0B}" dt="2024-04-26T03:22:25.304" v="3004" actId="20577"/>
        <pc:sldMkLst>
          <pc:docMk/>
          <pc:sldMk cId="679471551" sldId="2145705244"/>
        </pc:sldMkLst>
        <pc:spChg chg="mod">
          <ac:chgData name="Lucas Young" userId="e5c8e53c-2e87-4dfe-8770-4799e4e3fc84" providerId="ADAL" clId="{908693B8-0376-4168-BFF8-EE3EC070CE0B}" dt="2024-04-26T03:22:25.304" v="3004" actId="20577"/>
          <ac:spMkLst>
            <pc:docMk/>
            <pc:sldMk cId="679471551" sldId="2145705244"/>
            <ac:spMk id="2" creationId="{1D394050-94F4-2470-7C0F-93D39B60D332}"/>
          </ac:spMkLst>
        </pc:spChg>
      </pc:sldChg>
      <pc:sldChg chg="modSp mod">
        <pc:chgData name="Lucas Young" userId="e5c8e53c-2e87-4dfe-8770-4799e4e3fc84" providerId="ADAL" clId="{908693B8-0376-4168-BFF8-EE3EC070CE0B}" dt="2024-04-26T03:23:07.788" v="3005" actId="20577"/>
        <pc:sldMkLst>
          <pc:docMk/>
          <pc:sldMk cId="892401882" sldId="2145705245"/>
        </pc:sldMkLst>
        <pc:spChg chg="mod">
          <ac:chgData name="Lucas Young" userId="e5c8e53c-2e87-4dfe-8770-4799e4e3fc84" providerId="ADAL" clId="{908693B8-0376-4168-BFF8-EE3EC070CE0B}" dt="2024-04-26T03:23:07.788" v="3005" actId="20577"/>
          <ac:spMkLst>
            <pc:docMk/>
            <pc:sldMk cId="892401882" sldId="2145705245"/>
            <ac:spMk id="2" creationId="{1D394050-94F4-2470-7C0F-93D39B60D332}"/>
          </ac:spMkLst>
        </pc:spChg>
      </pc:sldChg>
      <pc:sldChg chg="modSp mod">
        <pc:chgData name="Lucas Young" userId="e5c8e53c-2e87-4dfe-8770-4799e4e3fc84" providerId="ADAL" clId="{908693B8-0376-4168-BFF8-EE3EC070CE0B}" dt="2024-04-26T03:23:32.302" v="3007" actId="20577"/>
        <pc:sldMkLst>
          <pc:docMk/>
          <pc:sldMk cId="372645148" sldId="2145705246"/>
        </pc:sldMkLst>
        <pc:spChg chg="mod">
          <ac:chgData name="Lucas Young" userId="e5c8e53c-2e87-4dfe-8770-4799e4e3fc84" providerId="ADAL" clId="{908693B8-0376-4168-BFF8-EE3EC070CE0B}" dt="2024-04-26T03:23:32.302" v="3007" actId="20577"/>
          <ac:spMkLst>
            <pc:docMk/>
            <pc:sldMk cId="372645148" sldId="2145705246"/>
            <ac:spMk id="2" creationId="{1D394050-94F4-2470-7C0F-93D39B60D332}"/>
          </ac:spMkLst>
        </pc:spChg>
      </pc:sldChg>
      <pc:sldChg chg="modSp mod">
        <pc:chgData name="Lucas Young" userId="e5c8e53c-2e87-4dfe-8770-4799e4e3fc84" providerId="ADAL" clId="{908693B8-0376-4168-BFF8-EE3EC070CE0B}" dt="2024-04-26T03:25:34.623" v="3009" actId="20577"/>
        <pc:sldMkLst>
          <pc:docMk/>
          <pc:sldMk cId="3999890475" sldId="2145705250"/>
        </pc:sldMkLst>
        <pc:spChg chg="mod">
          <ac:chgData name="Lucas Young" userId="e5c8e53c-2e87-4dfe-8770-4799e4e3fc84" providerId="ADAL" clId="{908693B8-0376-4168-BFF8-EE3EC070CE0B}" dt="2024-04-26T03:25:34.623" v="3009" actId="20577"/>
          <ac:spMkLst>
            <pc:docMk/>
            <pc:sldMk cId="3999890475" sldId="2145705250"/>
            <ac:spMk id="7" creationId="{A9444CB1-977C-456C-B903-E0FAA88B1385}"/>
          </ac:spMkLst>
        </pc:spChg>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pChg chg="mod">
          <ac:chgData name="Lucas Young" userId="e5c8e53c-2e87-4dfe-8770-4799e4e3fc84" providerId="ADAL" clId="{276C3925-D0D7-4CD5-901F-85A3644080DC}" dt="2024-08-19T16:45:17.928" v="51" actId="6549"/>
          <ac:spMkLst>
            <pc:docMk/>
            <pc:sldMk cId="540281534" sldId="2145705263"/>
            <ac:spMk id="2" creationId="{1D394050-94F4-2470-7C0F-93D39B60D332}"/>
          </ac:spMkLst>
        </pc:spChg>
      </pc:sldChg>
      <pc:sldChg chg="modSp mod">
        <pc:chgData name="Lucas Young" userId="e5c8e53c-2e87-4dfe-8770-4799e4e3fc84" providerId="ADAL" clId="{276C3925-D0D7-4CD5-901F-85A3644080DC}" dt="2024-08-19T17:03:00.594" v="84" actId="6549"/>
        <pc:sldMkLst>
          <pc:docMk/>
          <pc:sldMk cId="3273750113" sldId="2145705272"/>
        </pc:sldMkLst>
        <pc:spChg chg="mod">
          <ac:chgData name="Lucas Young" userId="e5c8e53c-2e87-4dfe-8770-4799e4e3fc84" providerId="ADAL" clId="{276C3925-D0D7-4CD5-901F-85A3644080DC}" dt="2024-08-19T17:03:00.594" v="84" actId="6549"/>
          <ac:spMkLst>
            <pc:docMk/>
            <pc:sldMk cId="3273750113" sldId="2145705272"/>
            <ac:spMk id="2" creationId="{1D394050-94F4-2470-7C0F-93D39B60D332}"/>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pChg chg="mod ord">
          <ac:chgData name="Lucas Young" userId="e5c8e53c-2e87-4dfe-8770-4799e4e3fc84" providerId="ADAL" clId="{FB6064A0-5B23-48AE-AD4E-ABB4E59FCA94}" dt="2024-05-31T14:03:15.307" v="125" actId="1037"/>
          <ac:spMkLst>
            <pc:docMk/>
            <pc:sldMk cId="897020560" sldId="1914"/>
            <ac:spMk id="2" creationId="{1FC603BE-9E80-4DFD-AE77-BB7937049706}"/>
          </ac:spMkLst>
        </pc:spChg>
        <pc:spChg chg="add del mod ord">
          <ac:chgData name="Lucas Young" userId="e5c8e53c-2e87-4dfe-8770-4799e4e3fc84" providerId="ADAL" clId="{FB6064A0-5B23-48AE-AD4E-ABB4E59FCA94}" dt="2024-05-31T13:46:11.670" v="7" actId="700"/>
          <ac:spMkLst>
            <pc:docMk/>
            <pc:sldMk cId="897020560" sldId="1914"/>
            <ac:spMk id="3" creationId="{4F02F852-A407-6F58-9954-3649616F0C88}"/>
          </ac:spMkLst>
        </pc:spChg>
        <pc:spChg chg="mod ord">
          <ac:chgData name="Lucas Young" userId="e5c8e53c-2e87-4dfe-8770-4799e4e3fc84" providerId="ADAL" clId="{FB6064A0-5B23-48AE-AD4E-ABB4E59FCA94}" dt="2024-05-31T14:03:18.500" v="133" actId="1037"/>
          <ac:spMkLst>
            <pc:docMk/>
            <pc:sldMk cId="897020560" sldId="1914"/>
            <ac:spMk id="4" creationId="{B8FB94D8-EDEF-4486-A0C9-F494E70B2B9B}"/>
          </ac:spMkLst>
        </pc:spChg>
        <pc:spChg chg="add del mod ord">
          <ac:chgData name="Lucas Young" userId="e5c8e53c-2e87-4dfe-8770-4799e4e3fc84" providerId="ADAL" clId="{FB6064A0-5B23-48AE-AD4E-ABB4E59FCA94}" dt="2024-05-31T13:46:15.540" v="8" actId="478"/>
          <ac:spMkLst>
            <pc:docMk/>
            <pc:sldMk cId="897020560" sldId="1914"/>
            <ac:spMk id="5" creationId="{D14125B9-9980-D86A-B2D1-7E2A143ADBF6}"/>
          </ac:spMkLst>
        </pc:spChg>
        <pc:spChg chg="add del mod ord">
          <ac:chgData name="Lucas Young" userId="e5c8e53c-2e87-4dfe-8770-4799e4e3fc84" providerId="ADAL" clId="{FB6064A0-5B23-48AE-AD4E-ABB4E59FCA94}" dt="2024-05-31T13:48:04.656" v="17" actId="478"/>
          <ac:spMkLst>
            <pc:docMk/>
            <pc:sldMk cId="897020560" sldId="1914"/>
            <ac:spMk id="6" creationId="{7D942F13-4C0F-3830-A70C-3729EBEBA545}"/>
          </ac:spMkLst>
        </pc:spChg>
        <pc:picChg chg="add mod">
          <ac:chgData name="Lucas Young" userId="e5c8e53c-2e87-4dfe-8770-4799e4e3fc84" providerId="ADAL" clId="{FB6064A0-5B23-48AE-AD4E-ABB4E59FCA94}" dt="2024-05-31T14:02:55.717" v="111" actId="1076"/>
          <ac:picMkLst>
            <pc:docMk/>
            <pc:sldMk cId="897020560" sldId="1914"/>
            <ac:picMk id="8" creationId="{2E3ECBC5-7579-6C13-DCE3-65585D778BE5}"/>
          </ac:picMkLst>
        </pc:picChg>
      </pc:sldChg>
      <pc:sldChg chg="addSp modSp">
        <pc:chgData name="Lucas Young" userId="e5c8e53c-2e87-4dfe-8770-4799e4e3fc84" providerId="ADAL" clId="{FB6064A0-5B23-48AE-AD4E-ABB4E59FCA94}" dt="2024-05-31T13:52:26.909" v="42"/>
        <pc:sldMkLst>
          <pc:docMk/>
          <pc:sldMk cId="3006853043" sldId="2183"/>
        </pc:sldMkLst>
        <pc:picChg chg="add mod">
          <ac:chgData name="Lucas Young" userId="e5c8e53c-2e87-4dfe-8770-4799e4e3fc84" providerId="ADAL" clId="{FB6064A0-5B23-48AE-AD4E-ABB4E59FCA94}" dt="2024-05-31T13:52:26.909" v="42"/>
          <ac:picMkLst>
            <pc:docMk/>
            <pc:sldMk cId="3006853043" sldId="2183"/>
            <ac:picMk id="3" creationId="{D4E3E28E-0A75-E358-A7C0-D8625615FEEB}"/>
          </ac:picMkLst>
        </pc:picChg>
      </pc:sldChg>
      <pc:sldChg chg="addSp modSp mod">
        <pc:chgData name="Lucas Young" userId="e5c8e53c-2e87-4dfe-8770-4799e4e3fc84" providerId="ADAL" clId="{FB6064A0-5B23-48AE-AD4E-ABB4E59FCA94}" dt="2024-05-31T13:49:34.762" v="26" actId="14100"/>
        <pc:sldMkLst>
          <pc:docMk/>
          <pc:sldMk cId="649967342" sldId="2145705165"/>
        </pc:sldMkLst>
        <pc:picChg chg="add mod">
          <ac:chgData name="Lucas Young" userId="e5c8e53c-2e87-4dfe-8770-4799e4e3fc84" providerId="ADAL" clId="{FB6064A0-5B23-48AE-AD4E-ABB4E59FCA94}" dt="2024-05-31T13:49:34.762" v="26" actId="14100"/>
          <ac:picMkLst>
            <pc:docMk/>
            <pc:sldMk cId="649967342" sldId="2145705165"/>
            <ac:picMk id="3" creationId="{766CCF09-B8D2-8465-E9DF-3918893200F0}"/>
          </ac:picMkLst>
        </pc:picChg>
      </pc:sldChg>
      <pc:sldChg chg="addSp modSp">
        <pc:chgData name="Lucas Young" userId="e5c8e53c-2e87-4dfe-8770-4799e4e3fc84" providerId="ADAL" clId="{FB6064A0-5B23-48AE-AD4E-ABB4E59FCA94}" dt="2024-05-31T13:51:55.802" v="29"/>
        <pc:sldMkLst>
          <pc:docMk/>
          <pc:sldMk cId="1690979732" sldId="2145705240"/>
        </pc:sldMkLst>
        <pc:picChg chg="add mod">
          <ac:chgData name="Lucas Young" userId="e5c8e53c-2e87-4dfe-8770-4799e4e3fc84" providerId="ADAL" clId="{FB6064A0-5B23-48AE-AD4E-ABB4E59FCA94}" dt="2024-05-31T13:51:55.802" v="29"/>
          <ac:picMkLst>
            <pc:docMk/>
            <pc:sldMk cId="1690979732" sldId="2145705240"/>
            <ac:picMk id="2" creationId="{3EE79DBF-0BD1-5203-155A-4171D0561839}"/>
          </ac:picMkLst>
        </pc:picChg>
      </pc:sldChg>
      <pc:sldChg chg="addSp modSp mod">
        <pc:chgData name="Lucas Young" userId="e5c8e53c-2e87-4dfe-8770-4799e4e3fc84" providerId="ADAL" clId="{FB6064A0-5B23-48AE-AD4E-ABB4E59FCA94}" dt="2024-05-31T14:01:19.413" v="108" actId="1076"/>
        <pc:sldMkLst>
          <pc:docMk/>
          <pc:sldMk cId="2457775113" sldId="2145705241"/>
        </pc:sldMkLst>
        <pc:spChg chg="mod">
          <ac:chgData name="Lucas Young" userId="e5c8e53c-2e87-4dfe-8770-4799e4e3fc84" providerId="ADAL" clId="{FB6064A0-5B23-48AE-AD4E-ABB4E59FCA94}" dt="2024-05-31T14:01:19.413" v="108" actId="1076"/>
          <ac:spMkLst>
            <pc:docMk/>
            <pc:sldMk cId="2457775113" sldId="2145705241"/>
            <ac:spMk id="2" creationId="{1D394050-94F4-2470-7C0F-93D39B60D332}"/>
          </ac:spMkLst>
        </pc:spChg>
        <pc:picChg chg="add mod">
          <ac:chgData name="Lucas Young" userId="e5c8e53c-2e87-4dfe-8770-4799e4e3fc84" providerId="ADAL" clId="{FB6064A0-5B23-48AE-AD4E-ABB4E59FCA94}" dt="2024-05-31T13:52:24.163" v="41"/>
          <ac:picMkLst>
            <pc:docMk/>
            <pc:sldMk cId="2457775113" sldId="2145705241"/>
            <ac:picMk id="3" creationId="{5615DE6B-F617-27EF-D6D5-F9F55984ABAA}"/>
          </ac:picMkLst>
        </pc:picChg>
      </pc:sldChg>
      <pc:sldChg chg="addSp modSp">
        <pc:chgData name="Lucas Young" userId="e5c8e53c-2e87-4dfe-8770-4799e4e3fc84" providerId="ADAL" clId="{FB6064A0-5B23-48AE-AD4E-ABB4E59FCA94}" dt="2024-05-31T13:52:20.189" v="39"/>
        <pc:sldMkLst>
          <pc:docMk/>
          <pc:sldMk cId="372645148" sldId="2145705246"/>
        </pc:sldMkLst>
        <pc:picChg chg="add mod">
          <ac:chgData name="Lucas Young" userId="e5c8e53c-2e87-4dfe-8770-4799e4e3fc84" providerId="ADAL" clId="{FB6064A0-5B23-48AE-AD4E-ABB4E59FCA94}" dt="2024-05-31T13:52:20.189" v="39"/>
          <ac:picMkLst>
            <pc:docMk/>
            <pc:sldMk cId="372645148" sldId="2145705246"/>
            <ac:picMk id="3" creationId="{2FB12B26-12B0-1468-B38C-E1CD4ACA49B2}"/>
          </ac:picMkLst>
        </pc:picChg>
      </pc:sldChg>
      <pc:sldChg chg="addSp modSp mod">
        <pc:chgData name="Lucas Young" userId="e5c8e53c-2e87-4dfe-8770-4799e4e3fc84" providerId="ADAL" clId="{FB6064A0-5B23-48AE-AD4E-ABB4E59FCA94}" dt="2024-05-31T14:01:11.285" v="107" actId="6549"/>
        <pc:sldMkLst>
          <pc:docMk/>
          <pc:sldMk cId="3287505350" sldId="2145705247"/>
        </pc:sldMkLst>
        <pc:spChg chg="mod">
          <ac:chgData name="Lucas Young" userId="e5c8e53c-2e87-4dfe-8770-4799e4e3fc84" providerId="ADAL" clId="{FB6064A0-5B23-48AE-AD4E-ABB4E59FCA94}" dt="2024-05-31T14:01:11.285" v="107" actId="6549"/>
          <ac:spMkLst>
            <pc:docMk/>
            <pc:sldMk cId="3287505350" sldId="2145705247"/>
            <ac:spMk id="2" creationId="{1D394050-94F4-2470-7C0F-93D39B60D332}"/>
          </ac:spMkLst>
        </pc:spChg>
        <pc:picChg chg="add mod">
          <ac:chgData name="Lucas Young" userId="e5c8e53c-2e87-4dfe-8770-4799e4e3fc84" providerId="ADAL" clId="{FB6064A0-5B23-48AE-AD4E-ABB4E59FCA94}" dt="2024-05-31T13:52:22.159" v="40"/>
          <ac:picMkLst>
            <pc:docMk/>
            <pc:sldMk cId="3287505350" sldId="2145705247"/>
            <ac:picMk id="3" creationId="{43537A5B-1A02-C40E-287D-1983DC12010B}"/>
          </ac:picMkLst>
        </pc:picChg>
      </pc:sldChg>
      <pc:sldChg chg="addSp modSp">
        <pc:chgData name="Lucas Young" userId="e5c8e53c-2e87-4dfe-8770-4799e4e3fc84" providerId="ADAL" clId="{FB6064A0-5B23-48AE-AD4E-ABB4E59FCA94}" dt="2024-05-31T13:51:58.792" v="30"/>
        <pc:sldMkLst>
          <pc:docMk/>
          <pc:sldMk cId="69841370" sldId="2145705251"/>
        </pc:sldMkLst>
        <pc:picChg chg="add mod">
          <ac:chgData name="Lucas Young" userId="e5c8e53c-2e87-4dfe-8770-4799e4e3fc84" providerId="ADAL" clId="{FB6064A0-5B23-48AE-AD4E-ABB4E59FCA94}" dt="2024-05-31T13:51:58.792" v="30"/>
          <ac:picMkLst>
            <pc:docMk/>
            <pc:sldMk cId="69841370" sldId="2145705251"/>
            <ac:picMk id="2" creationId="{7F27032F-9B49-F5B8-7661-6530193EF387}"/>
          </ac:picMkLst>
        </pc:picChg>
      </pc:sldChg>
      <pc:sldChg chg="addSp modSp">
        <pc:chgData name="Lucas Young" userId="e5c8e53c-2e87-4dfe-8770-4799e4e3fc84" providerId="ADAL" clId="{FB6064A0-5B23-48AE-AD4E-ABB4E59FCA94}" dt="2024-05-31T13:52:14.444" v="36"/>
        <pc:sldMkLst>
          <pc:docMk/>
          <pc:sldMk cId="3670584493" sldId="2145705252"/>
        </pc:sldMkLst>
        <pc:picChg chg="add mod">
          <ac:chgData name="Lucas Young" userId="e5c8e53c-2e87-4dfe-8770-4799e4e3fc84" providerId="ADAL" clId="{FB6064A0-5B23-48AE-AD4E-ABB4E59FCA94}" dt="2024-05-31T13:52:14.444" v="36"/>
          <ac:picMkLst>
            <pc:docMk/>
            <pc:sldMk cId="3670584493" sldId="2145705252"/>
            <ac:picMk id="2" creationId="{048D8DA7-B20D-B277-C3F0-C59BF40DA537}"/>
          </ac:picMkLst>
        </pc:picChg>
      </pc:sldChg>
      <pc:sldChg chg="addSp modSp">
        <pc:chgData name="Lucas Young" userId="e5c8e53c-2e87-4dfe-8770-4799e4e3fc84" providerId="ADAL" clId="{FB6064A0-5B23-48AE-AD4E-ABB4E59FCA94}" dt="2024-05-31T13:52:16.077" v="37"/>
        <pc:sldMkLst>
          <pc:docMk/>
          <pc:sldMk cId="706183477" sldId="2145705253"/>
        </pc:sldMkLst>
        <pc:picChg chg="add mod">
          <ac:chgData name="Lucas Young" userId="e5c8e53c-2e87-4dfe-8770-4799e4e3fc84" providerId="ADAL" clId="{FB6064A0-5B23-48AE-AD4E-ABB4E59FCA94}" dt="2024-05-31T13:52:16.077" v="37"/>
          <ac:picMkLst>
            <pc:docMk/>
            <pc:sldMk cId="706183477" sldId="2145705253"/>
            <ac:picMk id="2" creationId="{0D2815ED-C926-376B-D522-BF02CAE7DC98}"/>
          </ac:picMkLst>
        </pc:picChg>
      </pc:sldChg>
      <pc:sldChg chg="addSp modSp mod">
        <pc:chgData name="Lucas Young" userId="e5c8e53c-2e87-4dfe-8770-4799e4e3fc84" providerId="ADAL" clId="{FB6064A0-5B23-48AE-AD4E-ABB4E59FCA94}" dt="2024-05-31T13:53:06.878" v="52" actId="1036"/>
        <pc:sldMkLst>
          <pc:docMk/>
          <pc:sldMk cId="989279610" sldId="2145705254"/>
        </pc:sldMkLst>
        <pc:picChg chg="add mod">
          <ac:chgData name="Lucas Young" userId="e5c8e53c-2e87-4dfe-8770-4799e4e3fc84" providerId="ADAL" clId="{FB6064A0-5B23-48AE-AD4E-ABB4E59FCA94}" dt="2024-05-31T13:52:03.151" v="31"/>
          <ac:picMkLst>
            <pc:docMk/>
            <pc:sldMk cId="989279610" sldId="2145705254"/>
            <ac:picMk id="2" creationId="{C0C37EB0-B7EE-3EDA-FAE2-60C491584E36}"/>
          </ac:picMkLst>
        </pc:picChg>
        <pc:picChg chg="mod">
          <ac:chgData name="Lucas Young" userId="e5c8e53c-2e87-4dfe-8770-4799e4e3fc84" providerId="ADAL" clId="{FB6064A0-5B23-48AE-AD4E-ABB4E59FCA94}" dt="2024-05-31T13:53:06.878" v="52" actId="1036"/>
          <ac:picMkLst>
            <pc:docMk/>
            <pc:sldMk cId="989279610" sldId="2145705254"/>
            <ac:picMk id="4" creationId="{B38535B8-DE9F-E476-5AB3-2E301414D50A}"/>
          </ac:picMkLst>
        </pc:picChg>
      </pc:sldChg>
      <pc:sldChg chg="addSp modSp">
        <pc:chgData name="Lucas Young" userId="e5c8e53c-2e87-4dfe-8770-4799e4e3fc84" providerId="ADAL" clId="{FB6064A0-5B23-48AE-AD4E-ABB4E59FCA94}" dt="2024-05-31T13:52:05.945" v="32"/>
        <pc:sldMkLst>
          <pc:docMk/>
          <pc:sldMk cId="2561149068" sldId="2145705255"/>
        </pc:sldMkLst>
        <pc:picChg chg="add mod">
          <ac:chgData name="Lucas Young" userId="e5c8e53c-2e87-4dfe-8770-4799e4e3fc84" providerId="ADAL" clId="{FB6064A0-5B23-48AE-AD4E-ABB4E59FCA94}" dt="2024-05-31T13:52:05.945" v="32"/>
          <ac:picMkLst>
            <pc:docMk/>
            <pc:sldMk cId="2561149068" sldId="2145705255"/>
            <ac:picMk id="2" creationId="{8B8A953B-CA60-0278-FC0A-FD370EA5A3C4}"/>
          </ac:picMkLst>
        </pc:picChg>
      </pc:sldChg>
      <pc:sldChg chg="addSp modSp">
        <pc:chgData name="Lucas Young" userId="e5c8e53c-2e87-4dfe-8770-4799e4e3fc84" providerId="ADAL" clId="{FB6064A0-5B23-48AE-AD4E-ABB4E59FCA94}" dt="2024-05-31T13:52:08.815" v="33"/>
        <pc:sldMkLst>
          <pc:docMk/>
          <pc:sldMk cId="2355573949" sldId="2145705256"/>
        </pc:sldMkLst>
        <pc:picChg chg="add mod">
          <ac:chgData name="Lucas Young" userId="e5c8e53c-2e87-4dfe-8770-4799e4e3fc84" providerId="ADAL" clId="{FB6064A0-5B23-48AE-AD4E-ABB4E59FCA94}" dt="2024-05-31T13:52:08.815" v="33"/>
          <ac:picMkLst>
            <pc:docMk/>
            <pc:sldMk cId="2355573949" sldId="2145705256"/>
            <ac:picMk id="2" creationId="{E42E7592-4242-550B-C15D-461D2E768DFE}"/>
          </ac:picMkLst>
        </pc:picChg>
      </pc:sldChg>
      <pc:sldChg chg="addSp modSp">
        <pc:chgData name="Lucas Young" userId="e5c8e53c-2e87-4dfe-8770-4799e4e3fc84" providerId="ADAL" clId="{FB6064A0-5B23-48AE-AD4E-ABB4E59FCA94}" dt="2024-05-31T13:52:10.767" v="34"/>
        <pc:sldMkLst>
          <pc:docMk/>
          <pc:sldMk cId="936304141" sldId="2145705257"/>
        </pc:sldMkLst>
        <pc:picChg chg="add mod">
          <ac:chgData name="Lucas Young" userId="e5c8e53c-2e87-4dfe-8770-4799e4e3fc84" providerId="ADAL" clId="{FB6064A0-5B23-48AE-AD4E-ABB4E59FCA94}" dt="2024-05-31T13:52:10.767" v="34"/>
          <ac:picMkLst>
            <pc:docMk/>
            <pc:sldMk cId="936304141" sldId="2145705257"/>
            <ac:picMk id="2" creationId="{8287510F-435F-1D35-74ED-324DEEF8BEA1}"/>
          </ac:picMkLst>
        </pc:picChg>
      </pc:sldChg>
      <pc:sldChg chg="addSp modSp">
        <pc:chgData name="Lucas Young" userId="e5c8e53c-2e87-4dfe-8770-4799e4e3fc84" providerId="ADAL" clId="{FB6064A0-5B23-48AE-AD4E-ABB4E59FCA94}" dt="2024-05-31T13:52:12.418" v="35"/>
        <pc:sldMkLst>
          <pc:docMk/>
          <pc:sldMk cId="2482301753" sldId="2145705258"/>
        </pc:sldMkLst>
        <pc:picChg chg="add mod">
          <ac:chgData name="Lucas Young" userId="e5c8e53c-2e87-4dfe-8770-4799e4e3fc84" providerId="ADAL" clId="{FB6064A0-5B23-48AE-AD4E-ABB4E59FCA94}" dt="2024-05-31T13:52:12.418" v="35"/>
          <ac:picMkLst>
            <pc:docMk/>
            <pc:sldMk cId="2482301753" sldId="2145705258"/>
            <ac:picMk id="2" creationId="{2AF32A9D-51FB-64D4-F631-A9B85D39675A}"/>
          </ac:picMkLst>
        </pc:picChg>
      </pc:sldChg>
      <pc:sldChg chg="addSp modSp">
        <pc:chgData name="Lucas Young" userId="e5c8e53c-2e87-4dfe-8770-4799e4e3fc84" providerId="ADAL" clId="{FB6064A0-5B23-48AE-AD4E-ABB4E59FCA94}" dt="2024-05-31T13:52:28.715" v="43"/>
        <pc:sldMkLst>
          <pc:docMk/>
          <pc:sldMk cId="181536173" sldId="2145705259"/>
        </pc:sldMkLst>
        <pc:picChg chg="add mod">
          <ac:chgData name="Lucas Young" userId="e5c8e53c-2e87-4dfe-8770-4799e4e3fc84" providerId="ADAL" clId="{FB6064A0-5B23-48AE-AD4E-ABB4E59FCA94}" dt="2024-05-31T13:52:28.715" v="43"/>
          <ac:picMkLst>
            <pc:docMk/>
            <pc:sldMk cId="181536173" sldId="2145705259"/>
            <ac:picMk id="3" creationId="{387AD890-34D3-078E-6DDA-99B166B6F2D9}"/>
          </ac:picMkLst>
        </pc:picChg>
      </pc:sldChg>
      <pc:sldChg chg="addSp modSp">
        <pc:chgData name="Lucas Young" userId="e5c8e53c-2e87-4dfe-8770-4799e4e3fc84" providerId="ADAL" clId="{FB6064A0-5B23-48AE-AD4E-ABB4E59FCA94}" dt="2024-05-31T13:52:30.592" v="44"/>
        <pc:sldMkLst>
          <pc:docMk/>
          <pc:sldMk cId="2937503517" sldId="2145705260"/>
        </pc:sldMkLst>
        <pc:picChg chg="add mod">
          <ac:chgData name="Lucas Young" userId="e5c8e53c-2e87-4dfe-8770-4799e4e3fc84" providerId="ADAL" clId="{FB6064A0-5B23-48AE-AD4E-ABB4E59FCA94}" dt="2024-05-31T13:52:30.592" v="44"/>
          <ac:picMkLst>
            <pc:docMk/>
            <pc:sldMk cId="2937503517" sldId="2145705260"/>
            <ac:picMk id="2" creationId="{64D75D8D-00E4-2331-8697-E1232158D1E1}"/>
          </ac:picMkLst>
        </pc:picChg>
      </pc:sldChg>
      <pc:sldChg chg="addSp modSp mod">
        <pc:chgData name="Lucas Young" userId="e5c8e53c-2e87-4dfe-8770-4799e4e3fc84" providerId="ADAL" clId="{FB6064A0-5B23-48AE-AD4E-ABB4E59FCA94}" dt="2024-05-31T13:55:16.352" v="53" actId="20577"/>
        <pc:sldMkLst>
          <pc:docMk/>
          <pc:sldMk cId="3825831119" sldId="2145705261"/>
        </pc:sldMkLst>
        <pc:spChg chg="mod">
          <ac:chgData name="Lucas Young" userId="e5c8e53c-2e87-4dfe-8770-4799e4e3fc84" providerId="ADAL" clId="{FB6064A0-5B23-48AE-AD4E-ABB4E59FCA94}" dt="2024-05-31T13:55:16.352" v="53" actId="20577"/>
          <ac:spMkLst>
            <pc:docMk/>
            <pc:sldMk cId="3825831119" sldId="2145705261"/>
            <ac:spMk id="2" creationId="{1D394050-94F4-2470-7C0F-93D39B60D332}"/>
          </ac:spMkLst>
        </pc:spChg>
        <pc:picChg chg="add mod">
          <ac:chgData name="Lucas Young" userId="e5c8e53c-2e87-4dfe-8770-4799e4e3fc84" providerId="ADAL" clId="{FB6064A0-5B23-48AE-AD4E-ABB4E59FCA94}" dt="2024-05-31T13:52:18.087" v="38"/>
          <ac:picMkLst>
            <pc:docMk/>
            <pc:sldMk cId="3825831119" sldId="2145705261"/>
            <ac:picMk id="3" creationId="{542E796F-467F-4877-E3CC-B46662AEBCCD}"/>
          </ac:picMkLst>
        </pc:picChg>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pChg chg="mod">
          <ac:chgData name="Andrew Collings" userId="0f84cdc6-c606-46cb-9c21-9a360095f536" providerId="ADAL" clId="{41CA302A-6EB7-44A7-BC0F-30135A443B7D}" dt="2024-08-19T14:10:03.026" v="8" actId="20577"/>
          <ac:spMkLst>
            <pc:docMk/>
            <pc:sldMk cId="897020560" sldId="1914"/>
            <ac:spMk id="4" creationId="{B8FB94D8-EDEF-4486-A0C9-F494E70B2B9B}"/>
          </ac:spMkLst>
        </pc:spChg>
      </pc:sldChg>
      <pc:sldChg chg="del">
        <pc:chgData name="Andrew Collings" userId="0f84cdc6-c606-46cb-9c21-9a360095f536" providerId="ADAL" clId="{41CA302A-6EB7-44A7-BC0F-30135A443B7D}" dt="2024-08-19T16:17:16.876" v="1289" actId="2696"/>
        <pc:sldMkLst>
          <pc:docMk/>
          <pc:sldMk cId="3006853043" sldId="2183"/>
        </pc:sldMkLst>
      </pc:sldChg>
      <pc:sldChg chg="modSp mod">
        <pc:chgData name="Andrew Collings" userId="0f84cdc6-c606-46cb-9c21-9a360095f536" providerId="ADAL" clId="{41CA302A-6EB7-44A7-BC0F-30135A443B7D}" dt="2024-08-19T14:17:43.547" v="366" actId="255"/>
        <pc:sldMkLst>
          <pc:docMk/>
          <pc:sldMk cId="649967342" sldId="2145705165"/>
        </pc:sldMkLst>
        <pc:spChg chg="mod">
          <ac:chgData name="Andrew Collings" userId="0f84cdc6-c606-46cb-9c21-9a360095f536" providerId="ADAL" clId="{41CA302A-6EB7-44A7-BC0F-30135A443B7D}" dt="2024-08-19T14:17:43.547" v="366" actId="255"/>
          <ac:spMkLst>
            <pc:docMk/>
            <pc:sldMk cId="649967342" sldId="2145705165"/>
            <ac:spMk id="6" creationId="{897A7A0D-D3DB-431A-A92B-9D4788B9D125}"/>
          </ac:spMkLst>
        </pc:spChg>
        <pc:spChg chg="mod">
          <ac:chgData name="Andrew Collings" userId="0f84cdc6-c606-46cb-9c21-9a360095f536" providerId="ADAL" clId="{41CA302A-6EB7-44A7-BC0F-30135A443B7D}" dt="2024-08-19T14:10:11.377" v="17" actId="20577"/>
          <ac:spMkLst>
            <pc:docMk/>
            <pc:sldMk cId="649967342" sldId="2145705165"/>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pChg chg="mod">
          <ac:chgData name="Andrew Collings" userId="0f84cdc6-c606-46cb-9c21-9a360095f536" providerId="ADAL" clId="{41CA302A-6EB7-44A7-BC0F-30135A443B7D}" dt="2024-08-19T16:18:52.886" v="1291" actId="20577"/>
          <ac:spMkLst>
            <pc:docMk/>
            <pc:sldMk cId="372645148" sldId="2145705246"/>
            <ac:spMk id="2" creationId="{1D394050-94F4-2470-7C0F-93D39B60D332}"/>
          </ac:spMkLst>
        </pc:spChg>
        <pc:spChg chg="mod">
          <ac:chgData name="Andrew Collings" userId="0f84cdc6-c606-46cb-9c21-9a360095f536" providerId="ADAL" clId="{41CA302A-6EB7-44A7-BC0F-30135A443B7D}" dt="2024-08-19T15:00:07.291" v="689" actId="255"/>
          <ac:spMkLst>
            <pc:docMk/>
            <pc:sldMk cId="372645148" sldId="2145705246"/>
            <ac:spMk id="7" creationId="{A9444CB1-977C-456C-B903-E0FAA88B1385}"/>
          </ac:spMkLst>
        </pc:spChg>
      </pc:sldChg>
      <pc:sldChg chg="modSp mod">
        <pc:chgData name="Andrew Collings" userId="0f84cdc6-c606-46cb-9c21-9a360095f536" providerId="ADAL" clId="{41CA302A-6EB7-44A7-BC0F-30135A443B7D}" dt="2024-08-19T15:24:48.554" v="836" actId="255"/>
        <pc:sldMkLst>
          <pc:docMk/>
          <pc:sldMk cId="3287505350" sldId="2145705247"/>
        </pc:sldMkLst>
        <pc:spChg chg="mod">
          <ac:chgData name="Andrew Collings" userId="0f84cdc6-c606-46cb-9c21-9a360095f536" providerId="ADAL" clId="{41CA302A-6EB7-44A7-BC0F-30135A443B7D}" dt="2024-08-19T15:24:41.713" v="834" actId="20577"/>
          <ac:spMkLst>
            <pc:docMk/>
            <pc:sldMk cId="3287505350" sldId="2145705247"/>
            <ac:spMk id="2" creationId="{1D394050-94F4-2470-7C0F-93D39B60D332}"/>
          </ac:spMkLst>
        </pc:spChg>
        <pc:spChg chg="mod">
          <ac:chgData name="Andrew Collings" userId="0f84cdc6-c606-46cb-9c21-9a360095f536" providerId="ADAL" clId="{41CA302A-6EB7-44A7-BC0F-30135A443B7D}" dt="2024-08-19T15:24:48.554" v="836" actId="255"/>
          <ac:spMkLst>
            <pc:docMk/>
            <pc:sldMk cId="3287505350" sldId="2145705247"/>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pChg chg="del mod">
          <ac:chgData name="Andrew Collings" userId="0f84cdc6-c606-46cb-9c21-9a360095f536" providerId="ADAL" clId="{41CA302A-6EB7-44A7-BC0F-30135A443B7D}" dt="2024-08-19T14:19:57.542" v="393" actId="478"/>
          <ac:spMkLst>
            <pc:docMk/>
            <pc:sldMk cId="3825831119" sldId="2145705261"/>
            <ac:spMk id="2" creationId="{1D394050-94F4-2470-7C0F-93D39B60D332}"/>
          </ac:spMkLst>
        </pc:spChg>
        <pc:spChg chg="mod">
          <ac:chgData name="Andrew Collings" userId="0f84cdc6-c606-46cb-9c21-9a360095f536" providerId="ADAL" clId="{41CA302A-6EB7-44A7-BC0F-30135A443B7D}" dt="2024-08-19T14:19:05.984" v="389" actId="20577"/>
          <ac:spMkLst>
            <pc:docMk/>
            <pc:sldMk cId="3825831119" sldId="2145705261"/>
            <ac:spMk id="7" creationId="{A9444CB1-977C-456C-B903-E0FAA88B1385}"/>
          </ac:spMkLst>
        </pc:spChg>
        <pc:graphicFrameChg chg="add mod modGraphic">
          <ac:chgData name="Andrew Collings" userId="0f84cdc6-c606-46cb-9c21-9a360095f536" providerId="ADAL" clId="{41CA302A-6EB7-44A7-BC0F-30135A443B7D}" dt="2024-08-19T14:48:43.976" v="597" actId="122"/>
          <ac:graphicFrameMkLst>
            <pc:docMk/>
            <pc:sldMk cId="3825831119" sldId="2145705261"/>
            <ac:graphicFrameMk id="4" creationId="{F51A3394-1985-E62B-8D6A-EF3C3AC7A819}"/>
          </ac:graphicFrameMkLst>
        </pc:graphicFrameChg>
        <pc:graphicFrameChg chg="add mod modGraphic">
          <ac:chgData name="Andrew Collings" userId="0f84cdc6-c606-46cb-9c21-9a360095f536" providerId="ADAL" clId="{41CA302A-6EB7-44A7-BC0F-30135A443B7D}" dt="2024-08-19T14:46:22.508" v="457" actId="20577"/>
          <ac:graphicFrameMkLst>
            <pc:docMk/>
            <pc:sldMk cId="3825831119" sldId="2145705261"/>
            <ac:graphicFrameMk id="5" creationId="{D3BD6F0E-8154-16BF-FEEC-94E1476F72CF}"/>
          </ac:graphicFrameMkLst>
        </pc:graphicFrameChg>
      </pc:sldChg>
      <pc:sldChg chg="modSp add mod">
        <pc:chgData name="Andrew Collings" userId="0f84cdc6-c606-46cb-9c21-9a360095f536" providerId="ADAL" clId="{41CA302A-6EB7-44A7-BC0F-30135A443B7D}" dt="2024-08-19T15:00:58.147" v="701" actId="1076"/>
        <pc:sldMkLst>
          <pc:docMk/>
          <pc:sldMk cId="3543308811" sldId="2145705262"/>
        </pc:sldMkLst>
        <pc:spChg chg="mod">
          <ac:chgData name="Andrew Collings" userId="0f84cdc6-c606-46cb-9c21-9a360095f536" providerId="ADAL" clId="{41CA302A-6EB7-44A7-BC0F-30135A443B7D}" dt="2024-08-19T15:00:58.147" v="701" actId="1076"/>
          <ac:spMkLst>
            <pc:docMk/>
            <pc:sldMk cId="3543308811" sldId="2145705262"/>
            <ac:spMk id="2" creationId="{1D394050-94F4-2470-7C0F-93D39B60D332}"/>
          </ac:spMkLst>
        </pc:spChg>
        <pc:spChg chg="mod">
          <ac:chgData name="Andrew Collings" userId="0f84cdc6-c606-46cb-9c21-9a360095f536" providerId="ADAL" clId="{41CA302A-6EB7-44A7-BC0F-30135A443B7D}" dt="2024-08-19T15:00:17.396" v="694" actId="255"/>
          <ac:spMkLst>
            <pc:docMk/>
            <pc:sldMk cId="3543308811" sldId="2145705262"/>
            <ac:spMk id="7" creationId="{A9444CB1-977C-456C-B903-E0FAA88B1385}"/>
          </ac:spMkLst>
        </pc:spChg>
      </pc:sldChg>
      <pc:sldChg chg="modSp add mod ord">
        <pc:chgData name="Andrew Collings" userId="0f84cdc6-c606-46cb-9c21-9a360095f536" providerId="ADAL" clId="{41CA302A-6EB7-44A7-BC0F-30135A443B7D}" dt="2024-08-19T18:44:10.255" v="1442" actId="20577"/>
        <pc:sldMkLst>
          <pc:docMk/>
          <pc:sldMk cId="540281534" sldId="2145705263"/>
        </pc:sldMkLst>
        <pc:spChg chg="mod">
          <ac:chgData name="Andrew Collings" userId="0f84cdc6-c606-46cb-9c21-9a360095f536" providerId="ADAL" clId="{41CA302A-6EB7-44A7-BC0F-30135A443B7D}" dt="2024-08-19T18:44:10.255" v="1442" actId="20577"/>
          <ac:spMkLst>
            <pc:docMk/>
            <pc:sldMk cId="540281534" sldId="2145705263"/>
            <ac:spMk id="2" creationId="{1D394050-94F4-2470-7C0F-93D39B60D332}"/>
          </ac:spMkLst>
        </pc:spChg>
        <pc:spChg chg="mod">
          <ac:chgData name="Andrew Collings" userId="0f84cdc6-c606-46cb-9c21-9a360095f536" providerId="ADAL" clId="{41CA302A-6EB7-44A7-BC0F-30135A443B7D}" dt="2024-08-19T15:00:23.188" v="695" actId="255"/>
          <ac:spMkLst>
            <pc:docMk/>
            <pc:sldMk cId="540281534" sldId="2145705263"/>
            <ac:spMk id="7" creationId="{A9444CB1-977C-456C-B903-E0FAA88B1385}"/>
          </ac:spMkLst>
        </pc:spChg>
      </pc:sldChg>
      <pc:sldChg chg="modSp add del mod">
        <pc:chgData name="Andrew Collings" userId="0f84cdc6-c606-46cb-9c21-9a360095f536" providerId="ADAL" clId="{41CA302A-6EB7-44A7-BC0F-30135A443B7D}" dt="2024-08-19T16:22:34.172" v="1337" actId="6549"/>
        <pc:sldMkLst>
          <pc:docMk/>
          <pc:sldMk cId="448368713" sldId="2145705264"/>
        </pc:sldMkLst>
        <pc:spChg chg="mod">
          <ac:chgData name="Andrew Collings" userId="0f84cdc6-c606-46cb-9c21-9a360095f536" providerId="ADAL" clId="{41CA302A-6EB7-44A7-BC0F-30135A443B7D}" dt="2024-08-19T16:22:34.172" v="1337" actId="6549"/>
          <ac:spMkLst>
            <pc:docMk/>
            <pc:sldMk cId="448368713" sldId="2145705264"/>
            <ac:spMk id="2" creationId="{1D394050-94F4-2470-7C0F-93D39B60D332}"/>
          </ac:spMkLst>
        </pc:spChg>
        <pc:spChg chg="mod">
          <ac:chgData name="Andrew Collings" userId="0f84cdc6-c606-46cb-9c21-9a360095f536" providerId="ADAL" clId="{41CA302A-6EB7-44A7-BC0F-30135A443B7D}" dt="2024-08-19T15:00:33.427" v="697" actId="255"/>
          <ac:spMkLst>
            <pc:docMk/>
            <pc:sldMk cId="448368713" sldId="2145705264"/>
            <ac:spMk id="7" creationId="{A9444CB1-977C-456C-B903-E0FAA88B1385}"/>
          </ac:spMkLst>
        </pc:spChg>
      </pc:sldChg>
      <pc:sldChg chg="modSp add del mod">
        <pc:chgData name="Andrew Collings" userId="0f84cdc6-c606-46cb-9c21-9a360095f536" providerId="ADAL" clId="{41CA302A-6EB7-44A7-BC0F-30135A443B7D}" dt="2024-08-19T16:21:46.888" v="1308" actId="2696"/>
        <pc:sldMkLst>
          <pc:docMk/>
          <pc:sldMk cId="2866665401" sldId="2145705265"/>
        </pc:sldMkLst>
        <pc:spChg chg="mod">
          <ac:chgData name="Andrew Collings" userId="0f84cdc6-c606-46cb-9c21-9a360095f536" providerId="ADAL" clId="{41CA302A-6EB7-44A7-BC0F-30135A443B7D}" dt="2024-08-19T16:21:08.507" v="1305" actId="20577"/>
          <ac:spMkLst>
            <pc:docMk/>
            <pc:sldMk cId="2866665401" sldId="2145705265"/>
            <ac:spMk id="2" creationId="{1D394050-94F4-2470-7C0F-93D39B60D332}"/>
          </ac:spMkLst>
        </pc:spChg>
        <pc:spChg chg="mod">
          <ac:chgData name="Andrew Collings" userId="0f84cdc6-c606-46cb-9c21-9a360095f536" providerId="ADAL" clId="{41CA302A-6EB7-44A7-BC0F-30135A443B7D}" dt="2024-08-19T15:00:28.516" v="696" actId="255"/>
          <ac:spMkLst>
            <pc:docMk/>
            <pc:sldMk cId="2866665401" sldId="2145705265"/>
            <ac:spMk id="7" creationId="{A9444CB1-977C-456C-B903-E0FAA88B1385}"/>
          </ac:spMkLst>
        </pc:spChg>
      </pc:sldChg>
      <pc:sldChg chg="modSp add mod">
        <pc:chgData name="Andrew Collings" userId="0f84cdc6-c606-46cb-9c21-9a360095f536" providerId="ADAL" clId="{41CA302A-6EB7-44A7-BC0F-30135A443B7D}" dt="2024-08-19T15:26:26.347" v="847" actId="255"/>
        <pc:sldMkLst>
          <pc:docMk/>
          <pc:sldMk cId="2859952641" sldId="2145705266"/>
        </pc:sldMkLst>
        <pc:spChg chg="mod">
          <ac:chgData name="Andrew Collings" userId="0f84cdc6-c606-46cb-9c21-9a360095f536" providerId="ADAL" clId="{41CA302A-6EB7-44A7-BC0F-30135A443B7D}" dt="2024-08-19T15:26:26.347" v="847" actId="255"/>
          <ac:spMkLst>
            <pc:docMk/>
            <pc:sldMk cId="2859952641" sldId="2145705266"/>
            <ac:spMk id="2" creationId="{1D394050-94F4-2470-7C0F-93D39B60D332}"/>
          </ac:spMkLst>
        </pc:spChg>
      </pc:sldChg>
      <pc:sldChg chg="modSp add mod">
        <pc:chgData name="Andrew Collings" userId="0f84cdc6-c606-46cb-9c21-9a360095f536" providerId="ADAL" clId="{41CA302A-6EB7-44A7-BC0F-30135A443B7D}" dt="2024-08-19T15:27:36.963" v="853" actId="33524"/>
        <pc:sldMkLst>
          <pc:docMk/>
          <pc:sldMk cId="754190782" sldId="2145705267"/>
        </pc:sldMkLst>
        <pc:spChg chg="mod">
          <ac:chgData name="Andrew Collings" userId="0f84cdc6-c606-46cb-9c21-9a360095f536" providerId="ADAL" clId="{41CA302A-6EB7-44A7-BC0F-30135A443B7D}" dt="2024-08-19T15:27:36.963" v="853" actId="33524"/>
          <ac:spMkLst>
            <pc:docMk/>
            <pc:sldMk cId="754190782" sldId="2145705267"/>
            <ac:spMk id="2" creationId="{1D394050-94F4-2470-7C0F-93D39B60D332}"/>
          </ac:spMkLst>
        </pc:spChg>
      </pc:sldChg>
      <pc:sldChg chg="modSp mod">
        <pc:chgData name="Andrew Collings" userId="0f84cdc6-c606-46cb-9c21-9a360095f536" providerId="ADAL" clId="{41CA302A-6EB7-44A7-BC0F-30135A443B7D}" dt="2024-08-19T16:29:20.955" v="1436" actId="20577"/>
        <pc:sldMkLst>
          <pc:docMk/>
          <pc:sldMk cId="3307773508" sldId="2145705268"/>
        </pc:sldMkLst>
        <pc:spChg chg="mod">
          <ac:chgData name="Andrew Collings" userId="0f84cdc6-c606-46cb-9c21-9a360095f536" providerId="ADAL" clId="{41CA302A-6EB7-44A7-BC0F-30135A443B7D}" dt="2024-08-19T16:29:20.955" v="1436" actId="20577"/>
          <ac:spMkLst>
            <pc:docMk/>
            <pc:sldMk cId="3307773508" sldId="2145705268"/>
            <ac:spMk id="2" creationId="{1D394050-94F4-2470-7C0F-93D39B60D332}"/>
          </ac:spMkLst>
        </pc:spChg>
        <pc:spChg chg="mod">
          <ac:chgData name="Andrew Collings" userId="0f84cdc6-c606-46cb-9c21-9a360095f536" providerId="ADAL" clId="{41CA302A-6EB7-44A7-BC0F-30135A443B7D}" dt="2024-08-19T15:28:10.546" v="855" actId="255"/>
          <ac:spMkLst>
            <pc:docMk/>
            <pc:sldMk cId="3307773508" sldId="2145705268"/>
            <ac:spMk id="7" creationId="{A9444CB1-977C-456C-B903-E0FAA88B1385}"/>
          </ac:spMkLst>
        </pc:spChg>
      </pc:sldChg>
      <pc:sldChg chg="modSp add mod">
        <pc:chgData name="Andrew Collings" userId="0f84cdc6-c606-46cb-9c21-9a360095f536" providerId="ADAL" clId="{41CA302A-6EB7-44A7-BC0F-30135A443B7D}" dt="2024-08-19T15:31:30.970" v="944" actId="948"/>
        <pc:sldMkLst>
          <pc:docMk/>
          <pc:sldMk cId="2704750984" sldId="2145705269"/>
        </pc:sldMkLst>
        <pc:spChg chg="mod">
          <ac:chgData name="Andrew Collings" userId="0f84cdc6-c606-46cb-9c21-9a360095f536" providerId="ADAL" clId="{41CA302A-6EB7-44A7-BC0F-30135A443B7D}" dt="2024-08-19T15:31:30.970" v="944" actId="948"/>
          <ac:spMkLst>
            <pc:docMk/>
            <pc:sldMk cId="2704750984" sldId="2145705269"/>
            <ac:spMk id="2" creationId="{1D394050-94F4-2470-7C0F-93D39B60D332}"/>
          </ac:spMkLst>
        </pc:spChg>
      </pc:sldChg>
      <pc:sldChg chg="modSp add mod ord">
        <pc:chgData name="Andrew Collings" userId="0f84cdc6-c606-46cb-9c21-9a360095f536" providerId="ADAL" clId="{41CA302A-6EB7-44A7-BC0F-30135A443B7D}" dt="2024-08-19T15:32:56.224" v="956" actId="20577"/>
        <pc:sldMkLst>
          <pc:docMk/>
          <pc:sldMk cId="162512986" sldId="2145705270"/>
        </pc:sldMkLst>
        <pc:spChg chg="mod">
          <ac:chgData name="Andrew Collings" userId="0f84cdc6-c606-46cb-9c21-9a360095f536" providerId="ADAL" clId="{41CA302A-6EB7-44A7-BC0F-30135A443B7D}" dt="2024-08-19T15:32:56.224" v="956" actId="20577"/>
          <ac:spMkLst>
            <pc:docMk/>
            <pc:sldMk cId="162512986" sldId="2145705270"/>
            <ac:spMk id="2" creationId="{1D394050-94F4-2470-7C0F-93D39B60D332}"/>
          </ac:spMkLst>
        </pc:spChg>
      </pc:sldChg>
      <pc:sldChg chg="modSp add mod">
        <pc:chgData name="Andrew Collings" userId="0f84cdc6-c606-46cb-9c21-9a360095f536" providerId="ADAL" clId="{41CA302A-6EB7-44A7-BC0F-30135A443B7D}" dt="2024-08-19T16:32:27.059" v="1439" actId="20577"/>
        <pc:sldMkLst>
          <pc:docMk/>
          <pc:sldMk cId="3208537935" sldId="2145705271"/>
        </pc:sldMkLst>
        <pc:spChg chg="mod">
          <ac:chgData name="Andrew Collings" userId="0f84cdc6-c606-46cb-9c21-9a360095f536" providerId="ADAL" clId="{41CA302A-6EB7-44A7-BC0F-30135A443B7D}" dt="2024-08-19T16:32:27.059" v="1439" actId="20577"/>
          <ac:spMkLst>
            <pc:docMk/>
            <pc:sldMk cId="3208537935" sldId="2145705271"/>
            <ac:spMk id="2" creationId="{1D394050-94F4-2470-7C0F-93D39B60D332}"/>
          </ac:spMkLst>
        </pc:spChg>
      </pc:sldChg>
      <pc:sldChg chg="modSp add mod">
        <pc:chgData name="Andrew Collings" userId="0f84cdc6-c606-46cb-9c21-9a360095f536" providerId="ADAL" clId="{41CA302A-6EB7-44A7-BC0F-30135A443B7D}" dt="2024-08-19T16:02:56.902" v="970" actId="20577"/>
        <pc:sldMkLst>
          <pc:docMk/>
          <pc:sldMk cId="3273750113" sldId="2145705272"/>
        </pc:sldMkLst>
        <pc:spChg chg="mod">
          <ac:chgData name="Andrew Collings" userId="0f84cdc6-c606-46cb-9c21-9a360095f536" providerId="ADAL" clId="{41CA302A-6EB7-44A7-BC0F-30135A443B7D}" dt="2024-08-19T16:02:56.902" v="970" actId="20577"/>
          <ac:spMkLst>
            <pc:docMk/>
            <pc:sldMk cId="3273750113" sldId="2145705272"/>
            <ac:spMk id="2" creationId="{1D394050-94F4-2470-7C0F-93D39B60D332}"/>
          </ac:spMkLst>
        </pc:spChg>
      </pc:sldChg>
      <pc:sldChg chg="modSp add mod">
        <pc:chgData name="Andrew Collings" userId="0f84cdc6-c606-46cb-9c21-9a360095f536" providerId="ADAL" clId="{41CA302A-6EB7-44A7-BC0F-30135A443B7D}" dt="2024-08-19T16:04:29.798" v="1043" actId="20577"/>
        <pc:sldMkLst>
          <pc:docMk/>
          <pc:sldMk cId="2459635919" sldId="2145705273"/>
        </pc:sldMkLst>
        <pc:spChg chg="mod">
          <ac:chgData name="Andrew Collings" userId="0f84cdc6-c606-46cb-9c21-9a360095f536" providerId="ADAL" clId="{41CA302A-6EB7-44A7-BC0F-30135A443B7D}" dt="2024-08-19T16:04:29.798" v="1043" actId="20577"/>
          <ac:spMkLst>
            <pc:docMk/>
            <pc:sldMk cId="2459635919" sldId="2145705273"/>
            <ac:spMk id="2" creationId="{1D394050-94F4-2470-7C0F-93D39B60D332}"/>
          </ac:spMkLst>
        </pc:spChg>
        <pc:spChg chg="mod">
          <ac:chgData name="Andrew Collings" userId="0f84cdc6-c606-46cb-9c21-9a360095f536" providerId="ADAL" clId="{41CA302A-6EB7-44A7-BC0F-30135A443B7D}" dt="2024-08-19T16:04:07.493" v="1037" actId="20577"/>
          <ac:spMkLst>
            <pc:docMk/>
            <pc:sldMk cId="2459635919" sldId="2145705273"/>
            <ac:spMk id="7" creationId="{A9444CB1-977C-456C-B903-E0FAA88B1385}"/>
          </ac:spMkLst>
        </pc:spChg>
      </pc:sldChg>
      <pc:sldChg chg="modSp add mod">
        <pc:chgData name="Andrew Collings" userId="0f84cdc6-c606-46cb-9c21-9a360095f536" providerId="ADAL" clId="{41CA302A-6EB7-44A7-BC0F-30135A443B7D}" dt="2024-08-19T16:34:15.554" v="1441" actId="20577"/>
        <pc:sldMkLst>
          <pc:docMk/>
          <pc:sldMk cId="3705238078" sldId="2145705274"/>
        </pc:sldMkLst>
        <pc:spChg chg="mod">
          <ac:chgData name="Andrew Collings" userId="0f84cdc6-c606-46cb-9c21-9a360095f536" providerId="ADAL" clId="{41CA302A-6EB7-44A7-BC0F-30135A443B7D}" dt="2024-08-19T16:34:15.554" v="1441" actId="20577"/>
          <ac:spMkLst>
            <pc:docMk/>
            <pc:sldMk cId="3705238078" sldId="2145705274"/>
            <ac:spMk id="2" creationId="{1D394050-94F4-2470-7C0F-93D39B60D332}"/>
          </ac:spMkLst>
        </pc:spChg>
      </pc:sldChg>
      <pc:sldChg chg="modSp add mod">
        <pc:chgData name="Andrew Collings" userId="0f84cdc6-c606-46cb-9c21-9a360095f536" providerId="ADAL" clId="{41CA302A-6EB7-44A7-BC0F-30135A443B7D}" dt="2024-08-19T16:17:07.948" v="1288" actId="20577"/>
        <pc:sldMkLst>
          <pc:docMk/>
          <pc:sldMk cId="3627658787" sldId="2145705275"/>
        </pc:sldMkLst>
        <pc:spChg chg="mod">
          <ac:chgData name="Andrew Collings" userId="0f84cdc6-c606-46cb-9c21-9a360095f536" providerId="ADAL" clId="{41CA302A-6EB7-44A7-BC0F-30135A443B7D}" dt="2024-08-19T16:17:07.948" v="1288" actId="20577"/>
          <ac:spMkLst>
            <pc:docMk/>
            <pc:sldMk cId="3627658787" sldId="2145705275"/>
            <ac:spMk id="2" creationId="{1D394050-94F4-2470-7C0F-93D39B60D332}"/>
          </ac:spMkLst>
        </pc:spChg>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pChg chg="mod">
          <ac:chgData name="Lucas Young" userId="e5c8e53c-2e87-4dfe-8770-4799e4e3fc84" providerId="ADAL" clId="{7417B5D1-5129-435A-B80D-2755F1714BC4}" dt="2024-09-16T17:19:09.671" v="61" actId="20577"/>
          <ac:spMkLst>
            <pc:docMk/>
            <pc:sldMk cId="897020560" sldId="1914"/>
            <ac:spMk id="4" creationId="{B8FB94D8-EDEF-4486-A0C9-F494E70B2B9B}"/>
          </ac:spMkLst>
        </pc:spChg>
      </pc:sldChg>
      <pc:sldChg chg="modSp mod">
        <pc:chgData name="Lucas Young" userId="e5c8e53c-2e87-4dfe-8770-4799e4e3fc84" providerId="ADAL" clId="{7417B5D1-5129-435A-B80D-2755F1714BC4}" dt="2024-09-16T17:10:47.255" v="0" actId="20577"/>
        <pc:sldMkLst>
          <pc:docMk/>
          <pc:sldMk cId="3705238078" sldId="2145705274"/>
        </pc:sldMkLst>
        <pc:spChg chg="mod">
          <ac:chgData name="Lucas Young" userId="e5c8e53c-2e87-4dfe-8770-4799e4e3fc84" providerId="ADAL" clId="{7417B5D1-5129-435A-B80D-2755F1714BC4}" dt="2024-09-16T17:10:47.255" v="0" actId="20577"/>
          <ac:spMkLst>
            <pc:docMk/>
            <pc:sldMk cId="3705238078" sldId="2145705274"/>
            <ac:spMk id="2" creationId="{1D394050-94F4-2470-7C0F-93D39B60D332}"/>
          </ac:spMkLst>
        </pc:spChg>
      </pc:sldChg>
      <pc:sldChg chg="modSp mod">
        <pc:chgData name="Lucas Young" userId="e5c8e53c-2e87-4dfe-8770-4799e4e3fc84" providerId="ADAL" clId="{7417B5D1-5129-435A-B80D-2755F1714BC4}" dt="2024-09-16T17:16:05.623" v="49" actId="20577"/>
        <pc:sldMkLst>
          <pc:docMk/>
          <pc:sldMk cId="987007108" sldId="2145705280"/>
        </pc:sldMkLst>
        <pc:spChg chg="mod">
          <ac:chgData name="Lucas Young" userId="e5c8e53c-2e87-4dfe-8770-4799e4e3fc84" providerId="ADAL" clId="{7417B5D1-5129-435A-B80D-2755F1714BC4}" dt="2024-09-16T17:16:05.623" v="49" actId="20577"/>
          <ac:spMkLst>
            <pc:docMk/>
            <pc:sldMk cId="987007108" sldId="2145705280"/>
            <ac:spMk id="2" creationId="{1D394050-94F4-2470-7C0F-93D39B60D332}"/>
          </ac:spMkLst>
        </pc:spChg>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pChg chg="mod">
          <ac:chgData name="Andrew Collings" userId="0f84cdc6-c606-46cb-9c21-9a360095f536" providerId="ADAL" clId="{245E1806-1681-4C8E-B00E-1EA75F1B80ED}" dt="2024-04-25T18:53:02.976" v="0" actId="6549"/>
          <ac:spMkLst>
            <pc:docMk/>
            <pc:sldMk cId="897020560" sldId="1914"/>
            <ac:spMk id="2" creationId="{1FC603BE-9E80-4DFD-AE77-BB7937049706}"/>
          </ac:spMkLst>
        </pc:spChg>
        <pc:spChg chg="mod">
          <ac:chgData name="Andrew Collings" userId="0f84cdc6-c606-46cb-9c21-9a360095f536" providerId="ADAL" clId="{245E1806-1681-4C8E-B00E-1EA75F1B80ED}" dt="2024-04-25T18:53:10.070" v="10" actId="20577"/>
          <ac:spMkLst>
            <pc:docMk/>
            <pc:sldMk cId="897020560" sldId="1914"/>
            <ac:spMk id="4" creationId="{B8FB94D8-EDEF-4486-A0C9-F494E70B2B9B}"/>
          </ac:spMkLst>
        </pc:spChg>
      </pc:sldChg>
      <pc:sldChg chg="modSp mod">
        <pc:chgData name="Andrew Collings" userId="0f84cdc6-c606-46cb-9c21-9a360095f536" providerId="ADAL" clId="{245E1806-1681-4C8E-B00E-1EA75F1B80ED}" dt="2024-04-25T19:14:11.697" v="431" actId="12"/>
        <pc:sldMkLst>
          <pc:docMk/>
          <pc:sldMk cId="3006853043" sldId="2183"/>
        </pc:sldMkLst>
        <pc:spChg chg="mod">
          <ac:chgData name="Andrew Collings" userId="0f84cdc6-c606-46cb-9c21-9a360095f536" providerId="ADAL" clId="{245E1806-1681-4C8E-B00E-1EA75F1B80ED}" dt="2024-04-25T19:14:11.697" v="431" actId="12"/>
          <ac:spMkLst>
            <pc:docMk/>
            <pc:sldMk cId="3006853043" sldId="2183"/>
            <ac:spMk id="2" creationId="{1D394050-94F4-2470-7C0F-93D39B60D332}"/>
          </ac:spMkLst>
        </pc:spChg>
        <pc:spChg chg="mod">
          <ac:chgData name="Andrew Collings" userId="0f84cdc6-c606-46cb-9c21-9a360095f536" providerId="ADAL" clId="{245E1806-1681-4C8E-B00E-1EA75F1B80ED}" dt="2024-04-25T19:09:50.365" v="321" actId="20577"/>
          <ac:spMkLst>
            <pc:docMk/>
            <pc:sldMk cId="3006853043" sldId="2183"/>
            <ac:spMk id="7" creationId="{A9444CB1-977C-456C-B903-E0FAA88B1385}"/>
          </ac:spMkLst>
        </pc:spChg>
      </pc:sldChg>
      <pc:sldChg chg="modSp mod">
        <pc:chgData name="Andrew Collings" userId="0f84cdc6-c606-46cb-9c21-9a360095f536" providerId="ADAL" clId="{245E1806-1681-4C8E-B00E-1EA75F1B80ED}" dt="2024-04-25T19:01:11.134" v="317" actId="20577"/>
        <pc:sldMkLst>
          <pc:docMk/>
          <pc:sldMk cId="1821640122" sldId="2145705164"/>
        </pc:sldMkLst>
        <pc:graphicFrameChg chg="mod modGraphic">
          <ac:chgData name="Andrew Collings" userId="0f84cdc6-c606-46cb-9c21-9a360095f536" providerId="ADAL" clId="{245E1806-1681-4C8E-B00E-1EA75F1B80ED}" dt="2024-04-25T19:01:06.030" v="301" actId="113"/>
          <ac:graphicFrameMkLst>
            <pc:docMk/>
            <pc:sldMk cId="1821640122" sldId="2145705164"/>
            <ac:graphicFrameMk id="3" creationId="{C415047C-6A66-D4C5-E3C1-D2EA8D7491AD}"/>
          </ac:graphicFrameMkLst>
        </pc:graphicFrameChg>
        <pc:graphicFrameChg chg="mod modGraphic">
          <ac:chgData name="Andrew Collings" userId="0f84cdc6-c606-46cb-9c21-9a360095f536" providerId="ADAL" clId="{245E1806-1681-4C8E-B00E-1EA75F1B80ED}" dt="2024-04-25T19:01:11.134" v="317" actId="20577"/>
          <ac:graphicFrameMkLst>
            <pc:docMk/>
            <pc:sldMk cId="1821640122" sldId="2145705164"/>
            <ac:graphicFrameMk id="4" creationId="{2F6BF3A1-8A77-BC06-4B33-575FF7442A7F}"/>
          </ac:graphicFrameMkLst>
        </pc:graphicFrameChg>
      </pc:sldChg>
      <pc:sldChg chg="modSp mod">
        <pc:chgData name="Andrew Collings" userId="0f84cdc6-c606-46cb-9c21-9a360095f536" providerId="ADAL" clId="{245E1806-1681-4C8E-B00E-1EA75F1B80ED}" dt="2024-04-25T18:59:14.117" v="227" actId="20577"/>
        <pc:sldMkLst>
          <pc:docMk/>
          <pc:sldMk cId="649967342" sldId="2145705165"/>
        </pc:sldMkLst>
        <pc:spChg chg="mod">
          <ac:chgData name="Andrew Collings" userId="0f84cdc6-c606-46cb-9c21-9a360095f536" providerId="ADAL" clId="{245E1806-1681-4C8E-B00E-1EA75F1B80ED}" dt="2024-04-25T18:59:14.117" v="227" actId="20577"/>
          <ac:spMkLst>
            <pc:docMk/>
            <pc:sldMk cId="649967342" sldId="2145705165"/>
            <ac:spMk id="6" creationId="{897A7A0D-D3DB-431A-A92B-9D4788B9D125}"/>
          </ac:spMkLst>
        </pc:spChg>
        <pc:spChg chg="mod">
          <ac:chgData name="Andrew Collings" userId="0f84cdc6-c606-46cb-9c21-9a360095f536" providerId="ADAL" clId="{245E1806-1681-4C8E-B00E-1EA75F1B80ED}" dt="2024-04-25T18:53:16.559" v="18" actId="20577"/>
          <ac:spMkLst>
            <pc:docMk/>
            <pc:sldMk cId="649967342" sldId="2145705165"/>
            <ac:spMk id="7" creationId="{A9444CB1-977C-456C-B903-E0FAA88B1385}"/>
          </ac:spMkLst>
        </pc:spChg>
      </pc:sldChg>
      <pc:sldChg chg="addSp delSp modSp mod">
        <pc:chgData name="Andrew Collings" userId="0f84cdc6-c606-46cb-9c21-9a360095f536" providerId="ADAL" clId="{245E1806-1681-4C8E-B00E-1EA75F1B80ED}" dt="2024-04-25T19:13:28.725" v="430" actId="20577"/>
        <pc:sldMkLst>
          <pc:docMk/>
          <pc:sldMk cId="3060039637" sldId="2145705167"/>
        </pc:sldMkLst>
        <pc:spChg chg="mod">
          <ac:chgData name="Andrew Collings" userId="0f84cdc6-c606-46cb-9c21-9a360095f536" providerId="ADAL" clId="{245E1806-1681-4C8E-B00E-1EA75F1B80ED}" dt="2024-04-25T19:13:28.725" v="430" actId="20577"/>
          <ac:spMkLst>
            <pc:docMk/>
            <pc:sldMk cId="3060039637" sldId="2145705167"/>
            <ac:spMk id="7" creationId="{A9444CB1-977C-456C-B903-E0FAA88B1385}"/>
          </ac:spMkLst>
        </pc:spChg>
        <pc:picChg chg="add mod modCrop">
          <ac:chgData name="Andrew Collings" userId="0f84cdc6-c606-46cb-9c21-9a360095f536" providerId="ADAL" clId="{245E1806-1681-4C8E-B00E-1EA75F1B80ED}" dt="2024-04-25T19:13:19.179" v="422" actId="1076"/>
          <ac:picMkLst>
            <pc:docMk/>
            <pc:sldMk cId="3060039637" sldId="2145705167"/>
            <ac:picMk id="3" creationId="{8C8398D7-D372-8FFA-8234-63D457292D5F}"/>
          </ac:picMkLst>
        </pc:picChg>
        <pc:picChg chg="del mod">
          <ac:chgData name="Andrew Collings" userId="0f84cdc6-c606-46cb-9c21-9a360095f536" providerId="ADAL" clId="{245E1806-1681-4C8E-B00E-1EA75F1B80ED}" dt="2024-04-25T19:11:28.110" v="414" actId="478"/>
          <ac:picMkLst>
            <pc:docMk/>
            <pc:sldMk cId="3060039637" sldId="2145705167"/>
            <ac:picMk id="6" creationId="{B2A0AD36-7FEE-B0EA-112E-A9171387EAD9}"/>
          </ac:picMkLst>
        </pc:picChg>
      </pc:sldChg>
      <pc:sldChg chg="modSp mod">
        <pc:chgData name="Andrew Collings" userId="0f84cdc6-c606-46cb-9c21-9a360095f536" providerId="ADAL" clId="{245E1806-1681-4C8E-B00E-1EA75F1B80ED}" dt="2024-04-26T14:20:12.459" v="2776" actId="20577"/>
        <pc:sldMkLst>
          <pc:docMk/>
          <pc:sldMk cId="952414789" sldId="2145705206"/>
        </pc:sldMkLst>
        <pc:spChg chg="mod">
          <ac:chgData name="Andrew Collings" userId="0f84cdc6-c606-46cb-9c21-9a360095f536" providerId="ADAL" clId="{245E1806-1681-4C8E-B00E-1EA75F1B80ED}" dt="2024-04-26T14:20:12.459" v="2776" actId="20577"/>
          <ac:spMkLst>
            <pc:docMk/>
            <pc:sldMk cId="952414789" sldId="2145705206"/>
            <ac:spMk id="2" creationId="{1D394050-94F4-2470-7C0F-93D39B60D332}"/>
          </ac:spMkLst>
        </pc:spChg>
        <pc:spChg chg="mod">
          <ac:chgData name="Andrew Collings" userId="0f84cdc6-c606-46cb-9c21-9a360095f536" providerId="ADAL" clId="{245E1806-1681-4C8E-B00E-1EA75F1B80ED}" dt="2024-04-25T23:33:47.789" v="2007" actId="108"/>
          <ac:spMkLst>
            <pc:docMk/>
            <pc:sldMk cId="952414789" sldId="2145705206"/>
            <ac:spMk id="7" creationId="{A9444CB1-977C-456C-B903-E0FAA88B1385}"/>
          </ac:spMkLst>
        </pc:spChg>
      </pc:sldChg>
      <pc:sldChg chg="modSp mod">
        <pc:chgData name="Andrew Collings" userId="0f84cdc6-c606-46cb-9c21-9a360095f536" providerId="ADAL" clId="{245E1806-1681-4C8E-B00E-1EA75F1B80ED}" dt="2024-04-25T23:33:17.036" v="2000" actId="20577"/>
        <pc:sldMkLst>
          <pc:docMk/>
          <pc:sldMk cId="1391006309" sldId="2145705232"/>
        </pc:sldMkLst>
        <pc:spChg chg="mod">
          <ac:chgData name="Andrew Collings" userId="0f84cdc6-c606-46cb-9c21-9a360095f536" providerId="ADAL" clId="{245E1806-1681-4C8E-B00E-1EA75F1B80ED}" dt="2024-04-25T23:33:17.036" v="2000" actId="20577"/>
          <ac:spMkLst>
            <pc:docMk/>
            <pc:sldMk cId="1391006309" sldId="2145705232"/>
            <ac:spMk id="2" creationId="{1D394050-94F4-2470-7C0F-93D39B60D332}"/>
          </ac:spMkLst>
        </pc:spChg>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pChg chg="mod">
          <ac:chgData name="Andrew Collings" userId="0f84cdc6-c606-46cb-9c21-9a360095f536" providerId="ADAL" clId="{245E1806-1681-4C8E-B00E-1EA75F1B80ED}" dt="2024-04-25T20:35:53.130" v="764" actId="12"/>
          <ac:spMkLst>
            <pc:docMk/>
            <pc:sldMk cId="525321126" sldId="2145705239"/>
            <ac:spMk id="2" creationId="{1D394050-94F4-2470-7C0F-93D39B60D332}"/>
          </ac:spMkLst>
        </pc:spChg>
      </pc:sldChg>
      <pc:sldChg chg="modSp mod">
        <pc:chgData name="Andrew Collings" userId="0f84cdc6-c606-46cb-9c21-9a360095f536" providerId="ADAL" clId="{245E1806-1681-4C8E-B00E-1EA75F1B80ED}" dt="2024-04-25T19:18:39.391" v="676" actId="255"/>
        <pc:sldMkLst>
          <pc:docMk/>
          <pc:sldMk cId="1690979732" sldId="2145705240"/>
        </pc:sldMkLst>
        <pc:spChg chg="mod">
          <ac:chgData name="Andrew Collings" userId="0f84cdc6-c606-46cb-9c21-9a360095f536" providerId="ADAL" clId="{245E1806-1681-4C8E-B00E-1EA75F1B80ED}" dt="2024-04-25T19:18:39.391" v="676" actId="255"/>
          <ac:spMkLst>
            <pc:docMk/>
            <pc:sldMk cId="1690979732" sldId="2145705240"/>
            <ac:spMk id="2" creationId="{1D394050-94F4-2470-7C0F-93D39B60D332}"/>
          </ac:spMkLst>
        </pc:spChg>
        <pc:spChg chg="mod">
          <ac:chgData name="Andrew Collings" userId="0f84cdc6-c606-46cb-9c21-9a360095f536" providerId="ADAL" clId="{245E1806-1681-4C8E-B00E-1EA75F1B80ED}" dt="2024-04-25T19:15:57.414" v="455" actId="20577"/>
          <ac:spMkLst>
            <pc:docMk/>
            <pc:sldMk cId="1690979732" sldId="2145705240"/>
            <ac:spMk id="7" creationId="{A9444CB1-977C-456C-B903-E0FAA88B1385}"/>
          </ac:spMkLst>
        </pc:spChg>
      </pc:sldChg>
      <pc:sldChg chg="modSp add mod">
        <pc:chgData name="Andrew Collings" userId="0f84cdc6-c606-46cb-9c21-9a360095f536" providerId="ADAL" clId="{245E1806-1681-4C8E-B00E-1EA75F1B80ED}" dt="2024-04-26T14:19:04.784" v="2741" actId="20577"/>
        <pc:sldMkLst>
          <pc:docMk/>
          <pc:sldMk cId="2457775113" sldId="2145705241"/>
        </pc:sldMkLst>
        <pc:spChg chg="mod">
          <ac:chgData name="Andrew Collings" userId="0f84cdc6-c606-46cb-9c21-9a360095f536" providerId="ADAL" clId="{245E1806-1681-4C8E-B00E-1EA75F1B80ED}" dt="2024-04-26T14:19:04.784" v="2741" actId="20577"/>
          <ac:spMkLst>
            <pc:docMk/>
            <pc:sldMk cId="2457775113" sldId="2145705241"/>
            <ac:spMk id="2" creationId="{1D394050-94F4-2470-7C0F-93D39B60D332}"/>
          </ac:spMkLst>
        </pc:spChg>
      </pc:sldChg>
      <pc:sldChg chg="modSp add mod">
        <pc:chgData name="Andrew Collings" userId="0f84cdc6-c606-46cb-9c21-9a360095f536" providerId="ADAL" clId="{245E1806-1681-4C8E-B00E-1EA75F1B80ED}" dt="2024-04-25T20:53:44.981" v="805" actId="12"/>
        <pc:sldMkLst>
          <pc:docMk/>
          <pc:sldMk cId="545117541" sldId="2145705242"/>
        </pc:sldMkLst>
        <pc:spChg chg="mod">
          <ac:chgData name="Andrew Collings" userId="0f84cdc6-c606-46cb-9c21-9a360095f536" providerId="ADAL" clId="{245E1806-1681-4C8E-B00E-1EA75F1B80ED}" dt="2024-04-25T20:53:44.981" v="805" actId="12"/>
          <ac:spMkLst>
            <pc:docMk/>
            <pc:sldMk cId="545117541" sldId="2145705242"/>
            <ac:spMk id="2" creationId="{1D394050-94F4-2470-7C0F-93D39B60D332}"/>
          </ac:spMkLst>
        </pc:spChg>
      </pc:sldChg>
      <pc:sldChg chg="modSp mod">
        <pc:chgData name="Andrew Collings" userId="0f84cdc6-c606-46cb-9c21-9a360095f536" providerId="ADAL" clId="{245E1806-1681-4C8E-B00E-1EA75F1B80ED}" dt="2024-04-26T14:20:00.080" v="2772" actId="20577"/>
        <pc:sldMkLst>
          <pc:docMk/>
          <pc:sldMk cId="4187080998" sldId="2145705243"/>
        </pc:sldMkLst>
        <pc:spChg chg="mod">
          <ac:chgData name="Andrew Collings" userId="0f84cdc6-c606-46cb-9c21-9a360095f536" providerId="ADAL" clId="{245E1806-1681-4C8E-B00E-1EA75F1B80ED}" dt="2024-04-26T14:20:00.080" v="2772" actId="20577"/>
          <ac:spMkLst>
            <pc:docMk/>
            <pc:sldMk cId="4187080998" sldId="2145705243"/>
            <ac:spMk id="2" creationId="{1D394050-94F4-2470-7C0F-93D39B60D332}"/>
          </ac:spMkLst>
        </pc:spChg>
      </pc:sldChg>
      <pc:sldChg chg="modSp add mod">
        <pc:chgData name="Andrew Collings" userId="0f84cdc6-c606-46cb-9c21-9a360095f536" providerId="ADAL" clId="{245E1806-1681-4C8E-B00E-1EA75F1B80ED}" dt="2024-04-25T23:33:45.470" v="2006" actId="108"/>
        <pc:sldMkLst>
          <pc:docMk/>
          <pc:sldMk cId="679471551" sldId="2145705244"/>
        </pc:sldMkLst>
        <pc:spChg chg="mod">
          <ac:chgData name="Andrew Collings" userId="0f84cdc6-c606-46cb-9c21-9a360095f536" providerId="ADAL" clId="{245E1806-1681-4C8E-B00E-1EA75F1B80ED}" dt="2024-04-25T21:05:41.761" v="1080" actId="255"/>
          <ac:spMkLst>
            <pc:docMk/>
            <pc:sldMk cId="679471551" sldId="2145705244"/>
            <ac:spMk id="2" creationId="{1D394050-94F4-2470-7C0F-93D39B60D332}"/>
          </ac:spMkLst>
        </pc:spChg>
        <pc:spChg chg="mod">
          <ac:chgData name="Andrew Collings" userId="0f84cdc6-c606-46cb-9c21-9a360095f536" providerId="ADAL" clId="{245E1806-1681-4C8E-B00E-1EA75F1B80ED}" dt="2024-04-25T23:33:45.470" v="2006" actId="108"/>
          <ac:spMkLst>
            <pc:docMk/>
            <pc:sldMk cId="679471551" sldId="2145705244"/>
            <ac:spMk id="7" creationId="{A9444CB1-977C-456C-B903-E0FAA88B1385}"/>
          </ac:spMkLst>
        </pc:spChg>
      </pc:sldChg>
      <pc:sldChg chg="addSp modSp mod">
        <pc:chgData name="Andrew Collings" userId="0f84cdc6-c606-46cb-9c21-9a360095f536" providerId="ADAL" clId="{245E1806-1681-4C8E-B00E-1EA75F1B80ED}" dt="2024-04-26T14:20:23.357" v="2777" actId="20577"/>
        <pc:sldMkLst>
          <pc:docMk/>
          <pc:sldMk cId="892401882" sldId="2145705245"/>
        </pc:sldMkLst>
        <pc:spChg chg="mod">
          <ac:chgData name="Andrew Collings" userId="0f84cdc6-c606-46cb-9c21-9a360095f536" providerId="ADAL" clId="{245E1806-1681-4C8E-B00E-1EA75F1B80ED}" dt="2024-04-26T14:20:23.357" v="2777" actId="20577"/>
          <ac:spMkLst>
            <pc:docMk/>
            <pc:sldMk cId="892401882" sldId="2145705245"/>
            <ac:spMk id="2" creationId="{1D394050-94F4-2470-7C0F-93D39B60D332}"/>
          </ac:spMkLst>
        </pc:spChg>
        <pc:spChg chg="mod">
          <ac:chgData name="Andrew Collings" userId="0f84cdc6-c606-46cb-9c21-9a360095f536" providerId="ADAL" clId="{245E1806-1681-4C8E-B00E-1EA75F1B80ED}" dt="2024-04-25T23:33:41.659" v="2005" actId="108"/>
          <ac:spMkLst>
            <pc:docMk/>
            <pc:sldMk cId="892401882" sldId="2145705245"/>
            <ac:spMk id="7" creationId="{A9444CB1-977C-456C-B903-E0FAA88B1385}"/>
          </ac:spMkLst>
        </pc:spChg>
        <pc:picChg chg="add mod modCrop">
          <ac:chgData name="Andrew Collings" userId="0f84cdc6-c606-46cb-9c21-9a360095f536" providerId="ADAL" clId="{245E1806-1681-4C8E-B00E-1EA75F1B80ED}" dt="2024-04-25T21:10:53.973" v="1093" actId="1076"/>
          <ac:picMkLst>
            <pc:docMk/>
            <pc:sldMk cId="892401882" sldId="2145705245"/>
            <ac:picMk id="4" creationId="{F87C46F2-2EC6-E894-D845-8ED830FDD475}"/>
          </ac:picMkLst>
        </pc:picChg>
      </pc:sldChg>
      <pc:sldChg chg="modSp mod">
        <pc:chgData name="Andrew Collings" userId="0f84cdc6-c606-46cb-9c21-9a360095f536" providerId="ADAL" clId="{245E1806-1681-4C8E-B00E-1EA75F1B80ED}" dt="2024-04-25T23:33:36.365" v="2002" actId="108"/>
        <pc:sldMkLst>
          <pc:docMk/>
          <pc:sldMk cId="372645148" sldId="2145705246"/>
        </pc:sldMkLst>
        <pc:spChg chg="mod">
          <ac:chgData name="Andrew Collings" userId="0f84cdc6-c606-46cb-9c21-9a360095f536" providerId="ADAL" clId="{245E1806-1681-4C8E-B00E-1EA75F1B80ED}" dt="2024-04-25T21:12:19.101" v="1127" actId="20577"/>
          <ac:spMkLst>
            <pc:docMk/>
            <pc:sldMk cId="372645148" sldId="2145705246"/>
            <ac:spMk id="2" creationId="{1D394050-94F4-2470-7C0F-93D39B60D332}"/>
          </ac:spMkLst>
        </pc:spChg>
        <pc:spChg chg="mod">
          <ac:chgData name="Andrew Collings" userId="0f84cdc6-c606-46cb-9c21-9a360095f536" providerId="ADAL" clId="{245E1806-1681-4C8E-B00E-1EA75F1B80ED}" dt="2024-04-25T23:33:36.365" v="2002" actId="108"/>
          <ac:spMkLst>
            <pc:docMk/>
            <pc:sldMk cId="372645148" sldId="2145705246"/>
            <ac:spMk id="7" creationId="{A9444CB1-977C-456C-B903-E0FAA88B1385}"/>
          </ac:spMkLst>
        </pc:spChg>
      </pc:sldChg>
      <pc:sldChg chg="modSp add mod">
        <pc:chgData name="Andrew Collings" userId="0f84cdc6-c606-46cb-9c21-9a360095f536" providerId="ADAL" clId="{245E1806-1681-4C8E-B00E-1EA75F1B80ED}" dt="2024-04-25T23:33:29.726" v="2001" actId="108"/>
        <pc:sldMkLst>
          <pc:docMk/>
          <pc:sldMk cId="3287505350" sldId="2145705247"/>
        </pc:sldMkLst>
        <pc:spChg chg="mod">
          <ac:chgData name="Andrew Collings" userId="0f84cdc6-c606-46cb-9c21-9a360095f536" providerId="ADAL" clId="{245E1806-1681-4C8E-B00E-1EA75F1B80ED}" dt="2024-04-25T23:23:23.798" v="1666" actId="20577"/>
          <ac:spMkLst>
            <pc:docMk/>
            <pc:sldMk cId="3287505350" sldId="2145705247"/>
            <ac:spMk id="2" creationId="{1D394050-94F4-2470-7C0F-93D39B60D332}"/>
          </ac:spMkLst>
        </pc:spChg>
        <pc:spChg chg="mod">
          <ac:chgData name="Andrew Collings" userId="0f84cdc6-c606-46cb-9c21-9a360095f536" providerId="ADAL" clId="{245E1806-1681-4C8E-B00E-1EA75F1B80ED}" dt="2024-04-25T23:33:29.726" v="2001" actId="108"/>
          <ac:spMkLst>
            <pc:docMk/>
            <pc:sldMk cId="3287505350" sldId="2145705247"/>
            <ac:spMk id="7" creationId="{A9444CB1-977C-456C-B903-E0FAA88B1385}"/>
          </ac:spMkLst>
        </pc:spChg>
      </pc:sldChg>
      <pc:sldChg chg="modSp add mod">
        <pc:chgData name="Andrew Collings" userId="0f84cdc6-c606-46cb-9c21-9a360095f536" providerId="ADAL" clId="{245E1806-1681-4C8E-B00E-1EA75F1B80ED}" dt="2024-04-26T01:30:38.050" v="2499" actId="20577"/>
        <pc:sldMkLst>
          <pc:docMk/>
          <pc:sldMk cId="3917821283" sldId="2145705248"/>
        </pc:sldMkLst>
        <pc:spChg chg="mod">
          <ac:chgData name="Andrew Collings" userId="0f84cdc6-c606-46cb-9c21-9a360095f536" providerId="ADAL" clId="{245E1806-1681-4C8E-B00E-1EA75F1B80ED}" dt="2024-04-26T01:30:38.050" v="2499" actId="20577"/>
          <ac:spMkLst>
            <pc:docMk/>
            <pc:sldMk cId="3917821283" sldId="2145705248"/>
            <ac:spMk id="2" creationId="{1D394050-94F4-2470-7C0F-93D39B60D332}"/>
          </ac:spMkLst>
        </pc:spChg>
        <pc:spChg chg="mod">
          <ac:chgData name="Andrew Collings" userId="0f84cdc6-c606-46cb-9c21-9a360095f536" providerId="ADAL" clId="{245E1806-1681-4C8E-B00E-1EA75F1B80ED}" dt="2024-04-26T01:23:50.130" v="2027" actId="20577"/>
          <ac:spMkLst>
            <pc:docMk/>
            <pc:sldMk cId="3917821283" sldId="2145705248"/>
            <ac:spMk id="7" creationId="{A9444CB1-977C-456C-B903-E0FAA88B1385}"/>
          </ac:spMkLst>
        </pc:spChg>
      </pc:sldChg>
      <pc:sldChg chg="modSp add mod">
        <pc:chgData name="Andrew Collings" userId="0f84cdc6-c606-46cb-9c21-9a360095f536" providerId="ADAL" clId="{245E1806-1681-4C8E-B00E-1EA75F1B80ED}" dt="2024-04-26T01:33:23.411" v="2737" actId="20577"/>
        <pc:sldMkLst>
          <pc:docMk/>
          <pc:sldMk cId="3902541815" sldId="2145705249"/>
        </pc:sldMkLst>
        <pc:spChg chg="mod">
          <ac:chgData name="Andrew Collings" userId="0f84cdc6-c606-46cb-9c21-9a360095f536" providerId="ADAL" clId="{245E1806-1681-4C8E-B00E-1EA75F1B80ED}" dt="2024-04-26T01:33:23.411" v="2737" actId="20577"/>
          <ac:spMkLst>
            <pc:docMk/>
            <pc:sldMk cId="3902541815" sldId="2145705249"/>
            <ac:spMk id="2" creationId="{1D394050-94F4-2470-7C0F-93D39B60D332}"/>
          </ac:spMkLst>
        </pc:spChg>
        <pc:spChg chg="mod">
          <ac:chgData name="Andrew Collings" userId="0f84cdc6-c606-46cb-9c21-9a360095f536" providerId="ADAL" clId="{245E1806-1681-4C8E-B00E-1EA75F1B80ED}" dt="2024-04-26T01:30:59.465" v="2531" actId="20577"/>
          <ac:spMkLst>
            <pc:docMk/>
            <pc:sldMk cId="3902541815" sldId="2145705249"/>
            <ac:spMk id="7" creationId="{A9444CB1-977C-456C-B903-E0FAA88B1385}"/>
          </ac:spMkLst>
        </pc:spChg>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pChg chg="mod">
          <ac:chgData name="Andrew Collings" userId="0f84cdc6-c606-46cb-9c21-9a360095f536" providerId="ADAL" clId="{550FC408-DAC4-4C41-B18D-0CF64EAFD73E}" dt="2024-09-16T16:11:27.201" v="151" actId="6549"/>
          <ac:spMkLst>
            <pc:docMk/>
            <pc:sldMk cId="649967342" sldId="2145705165"/>
            <ac:spMk id="6" creationId="{897A7A0D-D3DB-431A-A92B-9D4788B9D125}"/>
          </ac:spMkLst>
        </pc:spChg>
        <pc:spChg chg="mod">
          <ac:chgData name="Andrew Collings" userId="0f84cdc6-c606-46cb-9c21-9a360095f536" providerId="ADAL" clId="{550FC408-DAC4-4C41-B18D-0CF64EAFD73E}" dt="2024-09-16T16:03:06.723" v="11" actId="20577"/>
          <ac:spMkLst>
            <pc:docMk/>
            <pc:sldMk cId="649967342" sldId="2145705165"/>
            <ac:spMk id="7" creationId="{A9444CB1-977C-456C-B903-E0FAA88B1385}"/>
          </ac:spMkLst>
        </pc:spChg>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graphicFrameChg chg="modGraphic">
          <ac:chgData name="Andrew Collings" userId="0f84cdc6-c606-46cb-9c21-9a360095f536" providerId="ADAL" clId="{550FC408-DAC4-4C41-B18D-0CF64EAFD73E}" dt="2024-09-16T16:39:39.363" v="883" actId="113"/>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550FC408-DAC4-4C41-B18D-0CF64EAFD73E}" dt="2024-09-16T16:35:56.312" v="874" actId="122"/>
          <ac:graphicFrameMkLst>
            <pc:docMk/>
            <pc:sldMk cId="3825831119" sldId="2145705261"/>
            <ac:graphicFrameMk id="5" creationId="{D3BD6F0E-8154-16BF-FEEC-94E1476F72CF}"/>
          </ac:graphicFrameMkLst>
        </pc:graphicFrameChg>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pChg chg="mod">
          <ac:chgData name="Andrew Collings" userId="0f84cdc6-c606-46cb-9c21-9a360095f536" providerId="ADAL" clId="{550FC408-DAC4-4C41-B18D-0CF64EAFD73E}" dt="2024-09-16T17:23:44.958" v="2057" actId="20577"/>
          <ac:spMkLst>
            <pc:docMk/>
            <pc:sldMk cId="3627658787" sldId="2145705275"/>
            <ac:spMk id="2" creationId="{1D394050-94F4-2470-7C0F-93D39B60D332}"/>
          </ac:spMkLst>
        </pc:spChg>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pChg chg="mod">
          <ac:chgData name="Andrew Collings" userId="0f84cdc6-c606-46cb-9c21-9a360095f536" providerId="ADAL" clId="{550FC408-DAC4-4C41-B18D-0CF64EAFD73E}" dt="2024-09-16T16:43:23.799" v="930" actId="1076"/>
          <ac:spMkLst>
            <pc:docMk/>
            <pc:sldMk cId="561640295" sldId="2145705277"/>
            <ac:spMk id="2" creationId="{1D394050-94F4-2470-7C0F-93D39B60D332}"/>
          </ac:spMkLst>
        </pc:spChg>
        <pc:spChg chg="mod">
          <ac:chgData name="Andrew Collings" userId="0f84cdc6-c606-46cb-9c21-9a360095f536" providerId="ADAL" clId="{550FC408-DAC4-4C41-B18D-0CF64EAFD73E}" dt="2024-09-16T16:13:02.542" v="171" actId="20577"/>
          <ac:spMkLst>
            <pc:docMk/>
            <pc:sldMk cId="561640295" sldId="2145705277"/>
            <ac:spMk id="7" creationId="{A9444CB1-977C-456C-B903-E0FAA88B1385}"/>
          </ac:spMkLst>
        </pc:spChg>
      </pc:sldChg>
      <pc:sldChg chg="modSp add del mod">
        <pc:chgData name="Andrew Collings" userId="0f84cdc6-c606-46cb-9c21-9a360095f536" providerId="ADAL" clId="{550FC408-DAC4-4C41-B18D-0CF64EAFD73E}" dt="2024-09-16T16:43:15.930" v="929" actId="2696"/>
        <pc:sldMkLst>
          <pc:docMk/>
          <pc:sldMk cId="1536901753" sldId="2145705278"/>
        </pc:sldMkLst>
        <pc:spChg chg="mod">
          <ac:chgData name="Andrew Collings" userId="0f84cdc6-c606-46cb-9c21-9a360095f536" providerId="ADAL" clId="{550FC408-DAC4-4C41-B18D-0CF64EAFD73E}" dt="2024-09-16T16:43:03.625" v="926"/>
          <ac:spMkLst>
            <pc:docMk/>
            <pc:sldMk cId="1536901753" sldId="2145705278"/>
            <ac:spMk id="2" creationId="{1D394050-94F4-2470-7C0F-93D39B60D332}"/>
          </ac:spMkLst>
        </pc:spChg>
        <pc:spChg chg="mod">
          <ac:chgData name="Andrew Collings" userId="0f84cdc6-c606-46cb-9c21-9a360095f536" providerId="ADAL" clId="{550FC408-DAC4-4C41-B18D-0CF64EAFD73E}" dt="2024-09-16T16:42:54.501" v="922" actId="20577"/>
          <ac:spMkLst>
            <pc:docMk/>
            <pc:sldMk cId="1536901753" sldId="2145705278"/>
            <ac:spMk id="7" creationId="{A9444CB1-977C-456C-B903-E0FAA88B1385}"/>
          </ac:spMkLst>
        </pc:spChg>
      </pc:sldChg>
      <pc:sldChg chg="modSp add mod">
        <pc:chgData name="Andrew Collings" userId="0f84cdc6-c606-46cb-9c21-9a360095f536" providerId="ADAL" clId="{550FC408-DAC4-4C41-B18D-0CF64EAFD73E}" dt="2024-09-16T16:49:10.849" v="1318" actId="20577"/>
        <pc:sldMkLst>
          <pc:docMk/>
          <pc:sldMk cId="2216073989" sldId="2145705278"/>
        </pc:sldMkLst>
        <pc:spChg chg="mod">
          <ac:chgData name="Andrew Collings" userId="0f84cdc6-c606-46cb-9c21-9a360095f536" providerId="ADAL" clId="{550FC408-DAC4-4C41-B18D-0CF64EAFD73E}" dt="2024-09-16T16:49:10.849" v="1318" actId="20577"/>
          <ac:spMkLst>
            <pc:docMk/>
            <pc:sldMk cId="2216073989" sldId="2145705278"/>
            <ac:spMk id="2" creationId="{1D394050-94F4-2470-7C0F-93D39B60D332}"/>
          </ac:spMkLst>
        </pc:spChg>
        <pc:spChg chg="mod">
          <ac:chgData name="Andrew Collings" userId="0f84cdc6-c606-46cb-9c21-9a360095f536" providerId="ADAL" clId="{550FC408-DAC4-4C41-B18D-0CF64EAFD73E}" dt="2024-09-16T16:43:38.126" v="969" actId="20577"/>
          <ac:spMkLst>
            <pc:docMk/>
            <pc:sldMk cId="2216073989" sldId="2145705278"/>
            <ac:spMk id="7" creationId="{A9444CB1-977C-456C-B903-E0FAA88B1385}"/>
          </ac:spMkLst>
        </pc:spChg>
      </pc:sldChg>
      <pc:sldChg chg="addSp modSp add mod">
        <pc:chgData name="Andrew Collings" userId="0f84cdc6-c606-46cb-9c21-9a360095f536" providerId="ADAL" clId="{550FC408-DAC4-4C41-B18D-0CF64EAFD73E}" dt="2024-09-16T17:06:07.999" v="2056" actId="20577"/>
        <pc:sldMkLst>
          <pc:docMk/>
          <pc:sldMk cId="987007108" sldId="2145705280"/>
        </pc:sldMkLst>
        <pc:spChg chg="mod">
          <ac:chgData name="Andrew Collings" userId="0f84cdc6-c606-46cb-9c21-9a360095f536" providerId="ADAL" clId="{550FC408-DAC4-4C41-B18D-0CF64EAFD73E}" dt="2024-09-16T17:06:07.999" v="2056" actId="20577"/>
          <ac:spMkLst>
            <pc:docMk/>
            <pc:sldMk cId="987007108" sldId="2145705280"/>
            <ac:spMk id="2" creationId="{1D394050-94F4-2470-7C0F-93D39B60D332}"/>
          </ac:spMkLst>
        </pc:spChg>
        <pc:spChg chg="add mod">
          <ac:chgData name="Andrew Collings" userId="0f84cdc6-c606-46cb-9c21-9a360095f536" providerId="ADAL" clId="{550FC408-DAC4-4C41-B18D-0CF64EAFD73E}" dt="2024-09-16T17:06:00.061" v="2044" actId="1076"/>
          <ac:spMkLst>
            <pc:docMk/>
            <pc:sldMk cId="987007108" sldId="2145705280"/>
            <ac:spMk id="4" creationId="{70E02E44-F211-E8C4-A963-8428AAF7EB40}"/>
          </ac:spMkLst>
        </pc:spChg>
        <pc:spChg chg="mod">
          <ac:chgData name="Andrew Collings" userId="0f84cdc6-c606-46cb-9c21-9a360095f536" providerId="ADAL" clId="{550FC408-DAC4-4C41-B18D-0CF64EAFD73E}" dt="2024-09-16T16:53:01.429" v="1366" actId="20577"/>
          <ac:spMkLst>
            <pc:docMk/>
            <pc:sldMk cId="987007108" sldId="2145705280"/>
            <ac:spMk id="7" creationId="{A9444CB1-977C-456C-B903-E0FAA88B1385}"/>
          </ac:spMkLst>
        </pc:spChg>
      </pc:sldChg>
      <pc:sldChg chg="modSp mod">
        <pc:chgData name="Andrew Collings" userId="0f84cdc6-c606-46cb-9c21-9a360095f536" providerId="ADAL" clId="{550FC408-DAC4-4C41-B18D-0CF64EAFD73E}" dt="2024-09-16T18:46:58.444" v="2068" actId="108"/>
        <pc:sldMkLst>
          <pc:docMk/>
          <pc:sldMk cId="3934333526" sldId="2145705281"/>
        </pc:sldMkLst>
        <pc:spChg chg="mod">
          <ac:chgData name="Andrew Collings" userId="0f84cdc6-c606-46cb-9c21-9a360095f536" providerId="ADAL" clId="{550FC408-DAC4-4C41-B18D-0CF64EAFD73E}" dt="2024-09-16T18:46:58.444" v="2068" actId="108"/>
          <ac:spMkLst>
            <pc:docMk/>
            <pc:sldMk cId="3934333526" sldId="2145705281"/>
            <ac:spMk id="2" creationId="{1D394050-94F4-2470-7C0F-93D39B60D33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9/16/2024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9/16/2024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5950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166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8655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304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7262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a:solidFill>
                  <a:srgbClr val="11635B"/>
                </a:solidFill>
              </a:rPr>
              <a:t>September 16, </a:t>
            </a:r>
            <a:r>
              <a:rPr lang="en-US" dirty="0">
                <a:solidFill>
                  <a:srgbClr val="11635B"/>
                </a:solidFill>
              </a:rPr>
              <a:t>2024</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a:cs typeface="Times New Roman" panose="02020603050405020304" pitchFamily="18" charset="0"/>
              </a:rPr>
              <a:t>Invoices and Contracts</a:t>
            </a:r>
            <a:endParaRPr lang="en-US" sz="1600" b="1">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VOTE: Digital Equity Broadband Grant Application Update</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a:t>
            </a:r>
            <a:r>
              <a:rPr lang="en-US" sz="1600" b="1">
                <a:ea typeface="Calibri" panose="020F0502020204030204" pitchFamily="34" charset="0"/>
                <a:cs typeface="Times New Roman" panose="02020603050405020304" pitchFamily="18" charset="0"/>
              </a:rPr>
              <a:t>OPTIONAL </a:t>
            </a: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t>
            </a:r>
            <a:r>
              <a:rPr lang="en-US" sz="1600" b="1">
                <a:cs typeface="Times New Roman" panose="02020603050405020304" pitchFamily="18" charset="0"/>
              </a:rPr>
              <a:t>MIPA Vice-Chair Board Position</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Next Meeting Date – October 21</a:t>
            </a:r>
            <a:r>
              <a:rPr lang="en-US" sz="1600" b="1" baseline="30000">
                <a:cs typeface="Times New Roman" panose="02020603050405020304" pitchFamily="18" charset="0"/>
              </a:rPr>
              <a:t>st</a:t>
            </a:r>
            <a:r>
              <a:rPr lang="en-US" sz="1600" b="1">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a:t>September 16,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817196" cy="381000"/>
          </a:xfrm>
        </p:spPr>
        <p:txBody>
          <a:bodyPr/>
          <a:lstStyle/>
          <a:p>
            <a:r>
              <a:rPr lang="en-US" sz="30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75729"/>
            <a:ext cx="8839200" cy="4267771"/>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Information</a:t>
            </a:r>
            <a:r>
              <a:rPr kumimoji="0" lang="en-US" sz="22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regarding MIPA’s financial accounts</a:t>
            </a:r>
          </a:p>
          <a:p>
            <a:pPr marL="800100" lvl="1" indent="-342900">
              <a:lnSpc>
                <a:spcPct val="107000"/>
              </a:lnSpc>
              <a:spcAft>
                <a:spcPts val="800"/>
              </a:spcAft>
              <a:buFont typeface="Courier New" panose="02070309020205020404" pitchFamily="49" charset="0"/>
              <a:buChar char="o"/>
              <a:defRPr/>
            </a:pPr>
            <a:r>
              <a:rPr lang="en-US" sz="2200"/>
              <a:t>Balance Sheet</a:t>
            </a:r>
          </a:p>
          <a:p>
            <a:pPr marL="800100" lvl="1" indent="-342900">
              <a:lnSpc>
                <a:spcPct val="107000"/>
              </a:lnSpc>
              <a:spcAft>
                <a:spcPts val="800"/>
              </a:spcAft>
              <a:buFont typeface="Courier New" panose="02070309020205020404" pitchFamily="49" charset="0"/>
              <a:buChar char="o"/>
              <a:defRPr/>
            </a:pPr>
            <a:r>
              <a:rPr lang="en-US" sz="2200"/>
              <a:t>Statement of Activity</a:t>
            </a:r>
          </a:p>
          <a:p>
            <a:pPr marL="342900" indent="-342900">
              <a:lnSpc>
                <a:spcPct val="107000"/>
              </a:lnSpc>
              <a:spcAft>
                <a:spcPts val="800"/>
              </a:spcAft>
              <a:buFont typeface="Arial" panose="020B0604020202020204" pitchFamily="34" charset="0"/>
              <a:buChar char="•"/>
              <a:defRPr/>
            </a:pPr>
            <a:r>
              <a:rPr lang="en-US" sz="2200">
                <a:solidFill>
                  <a:prstClr val="black"/>
                </a:solidFill>
                <a:latin typeface="Calibri" panose="020F0502020204030204"/>
                <a:cs typeface="Times New Roman" panose="02020603050405020304" pitchFamily="18" charset="0"/>
              </a:rPr>
              <a:t>Staff will submit financial information for every board meeting moving forward</a:t>
            </a:r>
          </a:p>
          <a:p>
            <a:pPr marL="342900" indent="-342900">
              <a:lnSpc>
                <a:spcPct val="107000"/>
              </a:lnSpc>
              <a:spcAft>
                <a:spcPts val="800"/>
              </a:spcAft>
              <a:buFont typeface="Arial" panose="020B0604020202020204" pitchFamily="34" charset="0"/>
              <a:buChar char="•"/>
              <a:defRPr/>
            </a:pPr>
            <a:r>
              <a:rPr lang="en-US" sz="2200">
                <a:solidFill>
                  <a:prstClr val="black"/>
                </a:solidFill>
                <a:latin typeface="Calibri" panose="020F0502020204030204"/>
                <a:cs typeface="Times New Roman" panose="02020603050405020304" pitchFamily="18" charset="0"/>
              </a:rPr>
              <a:t>Financial statements will continue to be updated as staff builds out the financial system post-MPO administration</a:t>
            </a:r>
          </a:p>
          <a:p>
            <a:pPr marL="800100" lvl="1" indent="-342900">
              <a:lnSpc>
                <a:spcPct val="107000"/>
              </a:lnSpc>
              <a:spcAft>
                <a:spcPts val="800"/>
              </a:spcAft>
              <a:buFont typeface="Courier New" panose="02070309020205020404" pitchFamily="49" charset="0"/>
              <a:buChar char="o"/>
              <a:defRPr/>
            </a:pPr>
            <a:endParaRPr lang="en-US" sz="2400"/>
          </a:p>
          <a:p>
            <a:pPr marL="800100" marR="0" lvl="1"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2FB12B26-12B0-1468-B38C-E1CD4ACA4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561640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1469234074"/>
              </p:ext>
            </p:extLst>
          </p:nvPr>
        </p:nvGraphicFramePr>
        <p:xfrm>
          <a:off x="1524000" y="2444402"/>
          <a:ext cx="6096000" cy="165100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a:t>Contracts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a:t>Dallas County Local Housing Trust Fund (DCLHTF)</a:t>
                      </a:r>
                    </a:p>
                  </a:txBody>
                  <a:tcPr>
                    <a:solidFill>
                      <a:srgbClr val="8DC2B5"/>
                    </a:solidFill>
                  </a:tcPr>
                </a:tc>
                <a:tc>
                  <a:txBody>
                    <a:bodyPr/>
                    <a:lstStyle/>
                    <a:p>
                      <a:pPr algn="ctr"/>
                      <a:r>
                        <a:rPr lang="en-US" b="1"/>
                        <a:t>$56,000 </a:t>
                      </a:r>
                      <a:r>
                        <a:rPr lang="en-US" b="0"/>
                        <a:t>Estimated Yearly </a:t>
                      </a:r>
                      <a:r>
                        <a:rPr lang="en-US" b="1"/>
                        <a:t>-$26,638 </a:t>
                      </a:r>
                      <a:r>
                        <a:rPr lang="en-US" b="0"/>
                        <a:t>for CY 2024</a:t>
                      </a:r>
                    </a:p>
                  </a:txBody>
                  <a:tcPr anchor="ctr">
                    <a:solidFill>
                      <a:srgbClr val="8DC2B5"/>
                    </a:solidFill>
                  </a:tcPr>
                </a:tc>
                <a:extLst>
                  <a:ext uri="{0D108BD9-81ED-4DB2-BD59-A6C34878D82A}">
                    <a16:rowId xmlns:a16="http://schemas.microsoft.com/office/drawing/2014/main" val="2852208798"/>
                  </a:ext>
                </a:extLst>
              </a:tr>
              <a:tr h="370840">
                <a:tc>
                  <a:txBody>
                    <a:bodyPr/>
                    <a:lstStyle/>
                    <a:p>
                      <a:r>
                        <a:rPr lang="en-US"/>
                        <a:t>Metro Home Improvement Program Administration</a:t>
                      </a:r>
                    </a:p>
                  </a:txBody>
                  <a:tcPr>
                    <a:solidFill>
                      <a:srgbClr val="CAE8DE"/>
                    </a:solidFill>
                  </a:tcPr>
                </a:tc>
                <a:tc>
                  <a:txBody>
                    <a:bodyPr/>
                    <a:lstStyle/>
                    <a:p>
                      <a:pPr algn="ctr"/>
                      <a:r>
                        <a:rPr lang="en-US" sz="1800" b="1" kern="1200">
                          <a:solidFill>
                            <a:schemeClr val="dk1"/>
                          </a:solidFill>
                          <a:latin typeface="+mn-lt"/>
                          <a:ea typeface="+mn-ea"/>
                          <a:cs typeface="+mn-cs"/>
                        </a:rPr>
                        <a:t>$70,000 </a:t>
                      </a:r>
                      <a:r>
                        <a:rPr lang="en-US" sz="1800" b="0" kern="1200">
                          <a:solidFill>
                            <a:schemeClr val="dk1"/>
                          </a:solidFill>
                          <a:latin typeface="+mn-lt"/>
                          <a:ea typeface="+mn-ea"/>
                          <a:cs typeface="+mn-cs"/>
                        </a:rPr>
                        <a:t>Estimated Yearly </a:t>
                      </a:r>
                      <a:r>
                        <a:rPr lang="en-US" sz="1800" b="1" kern="1200">
                          <a:solidFill>
                            <a:schemeClr val="dk1"/>
                          </a:solidFill>
                          <a:latin typeface="+mn-lt"/>
                          <a:ea typeface="+mn-ea"/>
                          <a:cs typeface="+mn-cs"/>
                        </a:rPr>
                        <a:t>- $53,808 </a:t>
                      </a:r>
                      <a:r>
                        <a:rPr lang="en-US" sz="1800" b="0" kern="1200">
                          <a:solidFill>
                            <a:schemeClr val="dk1"/>
                          </a:solidFill>
                          <a:latin typeface="+mn-lt"/>
                          <a:ea typeface="+mn-ea"/>
                          <a:cs typeface="+mn-cs"/>
                        </a:rPr>
                        <a:t>for FY 2025</a:t>
                      </a:r>
                    </a:p>
                  </a:txBody>
                  <a:tcPr anchor="ctr">
                    <a:solidFill>
                      <a:srgbClr val="CAE8DE"/>
                    </a:solidFill>
                  </a:tcPr>
                </a:tc>
                <a:extLst>
                  <a:ext uri="{0D108BD9-81ED-4DB2-BD59-A6C34878D82A}">
                    <a16:rowId xmlns:a16="http://schemas.microsoft.com/office/drawing/2014/main" val="2288444734"/>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3732938774"/>
              </p:ext>
            </p:extLst>
          </p:nvPr>
        </p:nvGraphicFramePr>
        <p:xfrm>
          <a:off x="1524000" y="1213482"/>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a:t>Neighborly Software</a:t>
                      </a:r>
                    </a:p>
                  </a:txBody>
                  <a:tcPr>
                    <a:solidFill>
                      <a:srgbClr val="CAE8DE"/>
                    </a:solidFill>
                  </a:tcPr>
                </a:tc>
                <a:tc>
                  <a:txBody>
                    <a:bodyPr/>
                    <a:lstStyle/>
                    <a:p>
                      <a:pPr algn="ctr"/>
                      <a:r>
                        <a:rPr lang="en-US" b="1"/>
                        <a:t>Up to $15,100</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Digital Equity Broadband Grant</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284340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The Digital Equity Competitive Grant Program from the National Telecommunications and Information Administration aims to bridge the digital divide and ensure equitable access to high-speed internet and digital literacy resources. Specifically, the program supports various activities, including affordability initiatives, digital literacy training, technology purchases, and digital equity planning. Workforce development and equipping individuals with the necessary digital skills for employment and economic advancement is also a key focus.</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Digital Equity Broadband Grant</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393767"/>
          </a:xfrm>
          <a:prstGeom prst="rect">
            <a:avLst/>
          </a:prstGeom>
          <a:noFill/>
        </p:spPr>
        <p:txBody>
          <a:bodyPr wrap="square" rtlCol="0">
            <a:spAutoFit/>
          </a:bodyPr>
          <a:lstStyle/>
          <a:p>
            <a:pPr marL="339725" indent="-339725">
              <a:lnSpc>
                <a:spcPct val="107000"/>
              </a:lnSpc>
              <a:spcAft>
                <a:spcPts val="800"/>
              </a:spcAft>
              <a:buFont typeface="Arial" panose="020B0604020202020204" pitchFamily="34" charset="0"/>
              <a:buChar char="•"/>
              <a:defRPr/>
            </a:pPr>
            <a:r>
              <a:rPr lang="en-US" sz="2100">
                <a:solidFill>
                  <a:prstClr val="black"/>
                </a:solidFill>
                <a:cs typeface="Times New Roman" panose="02020603050405020304" pitchFamily="18" charset="0"/>
              </a:rPr>
              <a:t>The State recommended working with the Iowa City area to have the two state flagship universities together in one application</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MIPA is putting together a regional application with East Central Iowa Council of Governments (ECICOG) whereby MIPA would be the lead applicant</a:t>
            </a:r>
            <a:endParaRPr lang="en-US" sz="2100">
              <a:solidFill>
                <a:prstClr val="black"/>
              </a:solidFill>
              <a:latin typeface="Calibri" panose="020F0502020204030204"/>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application has partners with focuses on both regions as well as a statewide component</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MIPA staff, with the assistance of Erik Kress, worked to identify potential partners in other parts of the region</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a:solidFill>
                  <a:prstClr val="black"/>
                </a:solidFill>
                <a:latin typeface="Calibri" panose="020F0502020204030204"/>
                <a:cs typeface="Times New Roman" panose="02020603050405020304" pitchFamily="18" charset="0"/>
              </a:rPr>
              <a:t>Applications are due September 23</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27658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Digital Equity Broadband Grant</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689095"/>
            <a:ext cx="8839200" cy="580351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Partners</a:t>
            </a:r>
          </a:p>
          <a:p>
            <a:pPr marL="796925" lvl="1" indent="-339725">
              <a:lnSpc>
                <a:spcPct val="107000"/>
              </a:lnSpc>
              <a:spcAft>
                <a:spcPts val="800"/>
              </a:spcAft>
              <a:buFont typeface="Arial" panose="020B0604020202020204" pitchFamily="34" charset="0"/>
              <a:buChar char="•"/>
              <a:defRPr/>
            </a:pPr>
            <a:r>
              <a:rPr lang="en-US" sz="2100" dirty="0">
                <a:solidFill>
                  <a:prstClr val="black"/>
                </a:solidFill>
                <a:latin typeface="Calibri" panose="020F0502020204030204"/>
                <a:cs typeface="Times New Roman" panose="02020603050405020304" pitchFamily="18" charset="0"/>
              </a:rPr>
              <a:t>Rural Ideas Network- Statewide- </a:t>
            </a:r>
            <a:r>
              <a:rPr lang="en-US" sz="2100" u="sng" dirty="0">
                <a:solidFill>
                  <a:prstClr val="black"/>
                </a:solidFill>
                <a:latin typeface="Calibri" panose="020F0502020204030204"/>
                <a:cs typeface="Times New Roman" panose="02020603050405020304" pitchFamily="18" charset="0"/>
              </a:rPr>
              <a:t>Over $1 Million</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Ames </a:t>
            </a:r>
            <a:r>
              <a:rPr lang="en-US" sz="2100" dirty="0">
                <a:solidFill>
                  <a:prstClr val="black"/>
                </a:solidFill>
                <a:latin typeface="Calibri" panose="020F0502020204030204"/>
                <a:cs typeface="Times New Roman" panose="02020603050405020304" pitchFamily="18" charset="0"/>
              </a:rPr>
              <a:t>Public Library-</a:t>
            </a:r>
            <a:r>
              <a:rPr lang="en-US" sz="2100" u="sng" dirty="0">
                <a:solidFill>
                  <a:prstClr val="black"/>
                </a:solidFill>
                <a:latin typeface="Calibri" panose="020F0502020204030204"/>
                <a:cs typeface="Times New Roman" panose="02020603050405020304" pitchFamily="18" charset="0"/>
              </a:rPr>
              <a:t>MIPA Region $2.6 Million</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Project Iowa-</a:t>
            </a:r>
            <a:r>
              <a:rPr lang="en-US" sz="2100" u="sng" dirty="0">
                <a:solidFill>
                  <a:prstClr val="black"/>
                </a:solidFill>
                <a:latin typeface="Calibri" panose="020F0502020204030204"/>
                <a:cs typeface="Times New Roman" panose="02020603050405020304" pitchFamily="18" charset="0"/>
              </a:rPr>
              <a:t>MIPA Region $1 Million</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United Way of East Central Iowa- </a:t>
            </a:r>
            <a:r>
              <a:rPr lang="en-US" sz="2100" u="sng" dirty="0">
                <a:solidFill>
                  <a:prstClr val="black"/>
                </a:solidFill>
                <a:latin typeface="Calibri" panose="020F0502020204030204"/>
                <a:cs typeface="Times New Roman" panose="02020603050405020304" pitchFamily="18" charset="0"/>
              </a:rPr>
              <a:t>ECICOG Region $2 Million</a:t>
            </a:r>
          </a:p>
          <a:p>
            <a:pPr marL="796925" lvl="1" indent="-339725">
              <a:lnSpc>
                <a:spcPct val="107000"/>
              </a:lnSpc>
              <a:spcAft>
                <a:spcPts val="800"/>
              </a:spcAft>
              <a:buFont typeface="Arial" panose="020B0604020202020204" pitchFamily="34" charset="0"/>
              <a:buChar char="•"/>
              <a:defRPr/>
            </a:pPr>
            <a:r>
              <a:rPr lang="en-US" sz="2100" dirty="0" err="1">
                <a:solidFill>
                  <a:prstClr val="black"/>
                </a:solidFill>
                <a:latin typeface="Calibri" panose="020F0502020204030204"/>
                <a:cs typeface="Times New Roman" panose="02020603050405020304" pitchFamily="18" charset="0"/>
              </a:rPr>
              <a:t>NewBoCo</a:t>
            </a:r>
            <a:r>
              <a:rPr lang="en-US" sz="2100" dirty="0">
                <a:solidFill>
                  <a:prstClr val="black"/>
                </a:solidFill>
                <a:latin typeface="Calibri" panose="020F0502020204030204"/>
                <a:cs typeface="Times New Roman" panose="02020603050405020304" pitchFamily="18" charset="0"/>
              </a:rPr>
              <a:t>- </a:t>
            </a:r>
            <a:r>
              <a:rPr lang="en-US" sz="2100" u="sng" dirty="0">
                <a:solidFill>
                  <a:prstClr val="black"/>
                </a:solidFill>
                <a:latin typeface="Calibri" panose="020F0502020204030204"/>
                <a:cs typeface="Times New Roman" panose="02020603050405020304" pitchFamily="18" charset="0"/>
              </a:rPr>
              <a:t>ECICOG Region-$25K</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Potential Partners</a:t>
            </a:r>
          </a:p>
          <a:p>
            <a:pPr marL="796925" lvl="1" indent="-339725">
              <a:lnSpc>
                <a:spcPct val="107000"/>
              </a:lnSpc>
              <a:spcAft>
                <a:spcPts val="800"/>
              </a:spcAft>
              <a:buFont typeface="Arial" panose="020B0604020202020204" pitchFamily="34" charset="0"/>
              <a:buChar char="•"/>
              <a:defRPr/>
            </a:pPr>
            <a:r>
              <a:rPr lang="en-US" sz="2100" dirty="0">
                <a:solidFill>
                  <a:prstClr val="black"/>
                </a:solidFill>
                <a:latin typeface="Calibri" panose="020F0502020204030204"/>
                <a:cs typeface="Times New Roman" panose="02020603050405020304" pitchFamily="18" charset="0"/>
              </a:rPr>
              <a:t>DMACC-Perry- </a:t>
            </a:r>
            <a:r>
              <a:rPr lang="en-US" sz="2100" u="sng" dirty="0">
                <a:solidFill>
                  <a:prstClr val="black"/>
                </a:solidFill>
                <a:latin typeface="Calibri" panose="020F0502020204030204"/>
                <a:cs typeface="Times New Roman" panose="02020603050405020304" pitchFamily="18" charset="0"/>
              </a:rPr>
              <a:t>MIPA Region</a:t>
            </a:r>
          </a:p>
          <a:p>
            <a:pPr marL="796925" lvl="1" indent="-339725">
              <a:lnSpc>
                <a:spcPct val="107000"/>
              </a:lnSpc>
              <a:spcAft>
                <a:spcPts val="800"/>
              </a:spcAft>
              <a:buFont typeface="Arial" panose="020B0604020202020204" pitchFamily="34" charset="0"/>
              <a:buChar char="•"/>
              <a:defRPr/>
            </a:pPr>
            <a:r>
              <a:rPr lang="en-US" sz="2100" dirty="0">
                <a:solidFill>
                  <a:prstClr val="black"/>
                </a:solidFill>
                <a:latin typeface="Calibri" panose="020F0502020204030204"/>
                <a:cs typeface="Times New Roman" panose="02020603050405020304" pitchFamily="18" charset="0"/>
              </a:rPr>
              <a:t>Polk County’s Global Neighborhood Center-</a:t>
            </a:r>
            <a:r>
              <a:rPr lang="en-US" sz="2100" u="sng" dirty="0">
                <a:solidFill>
                  <a:prstClr val="black"/>
                </a:solidFill>
                <a:latin typeface="Calibri" panose="020F0502020204030204"/>
                <a:cs typeface="Times New Roman" panose="02020603050405020304" pitchFamily="18" charset="0"/>
              </a:rPr>
              <a:t>MIPA Region</a:t>
            </a:r>
          </a:p>
          <a:p>
            <a:pPr marL="796925" lvl="1" indent="-339725">
              <a:lnSpc>
                <a:spcPct val="107000"/>
              </a:lnSpc>
              <a:spcAft>
                <a:spcPts val="800"/>
              </a:spcAft>
              <a:buFont typeface="Arial" panose="020B0604020202020204" pitchFamily="34" charset="0"/>
              <a:buChar char="•"/>
              <a:defRPr/>
            </a:pPr>
            <a:r>
              <a:rPr lang="en-US" sz="2100" dirty="0">
                <a:solidFill>
                  <a:prstClr val="black"/>
                </a:solidFill>
                <a:latin typeface="Calibri" panose="020F0502020204030204"/>
                <a:cs typeface="Times New Roman" panose="02020603050405020304" pitchFamily="18" charset="0"/>
              </a:rPr>
              <a:t>Shalom Community Center- </a:t>
            </a:r>
            <a:r>
              <a:rPr lang="en-US" sz="2100" u="sng" dirty="0">
                <a:solidFill>
                  <a:prstClr val="black"/>
                </a:solidFill>
                <a:latin typeface="Calibri" panose="020F0502020204030204"/>
                <a:cs typeface="Times New Roman" panose="02020603050405020304" pitchFamily="18" charset="0"/>
              </a:rPr>
              <a:t>MIPA Region</a:t>
            </a:r>
          </a:p>
          <a:p>
            <a:pPr marL="796925" lvl="1" indent="-339725">
              <a:lnSpc>
                <a:spcPct val="107000"/>
              </a:lnSpc>
              <a:spcAft>
                <a:spcPts val="800"/>
              </a:spcAft>
              <a:buFont typeface="Arial" panose="020B0604020202020204" pitchFamily="34" charset="0"/>
              <a:buChar char="•"/>
              <a:defRPr/>
            </a:pP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lvl="1">
              <a:lnSpc>
                <a:spcPct val="107000"/>
              </a:lnSpc>
              <a:spcAft>
                <a:spcPts val="800"/>
              </a:spcAft>
              <a:defRPr/>
            </a:pP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96925" lvl="1" indent="-339725">
              <a:lnSpc>
                <a:spcPct val="107000"/>
              </a:lnSpc>
              <a:spcAft>
                <a:spcPts val="800"/>
              </a:spcAft>
              <a:buFont typeface="Arial" panose="020B0604020202020204" pitchFamily="34" charset="0"/>
              <a:buChar char="•"/>
              <a:defRPr/>
            </a:pP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934333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Vice-Chair Board Position</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719929"/>
          </a:xfrm>
          <a:prstGeom prst="rect">
            <a:avLst/>
          </a:prstGeom>
          <a:noFill/>
        </p:spPr>
        <p:txBody>
          <a:bodyPr wrap="square" rtlCol="0">
            <a:spAutoFit/>
          </a:bodyPr>
          <a:lstStyle/>
          <a:p>
            <a:pPr marL="339725" indent="-339725">
              <a:lnSpc>
                <a:spcPct val="107000"/>
              </a:lnSpc>
              <a:spcAft>
                <a:spcPts val="800"/>
              </a:spcAft>
              <a:buFont typeface="Arial" panose="020B0604020202020204" pitchFamily="34" charset="0"/>
              <a:buChar char="•"/>
              <a:defRPr/>
            </a:pPr>
            <a:r>
              <a:rPr lang="en-US" sz="1900">
                <a:solidFill>
                  <a:prstClr val="black"/>
                </a:solidFill>
                <a:cs typeface="Times New Roman" panose="02020603050405020304" pitchFamily="18" charset="0"/>
              </a:rPr>
              <a:t>As part of the changes to MIPA’s By-Laws earlier this year, the number of Board Officers went from 4 to 3, combining the Secretary and Treasurer positions. The new slate of officers following the Board of Directors Meeting in June were:</a:t>
            </a:r>
          </a:p>
          <a:p>
            <a:pPr marL="796925" lvl="1" indent="-339725">
              <a:lnSpc>
                <a:spcPct val="107000"/>
              </a:lnSpc>
              <a:spcAft>
                <a:spcPts val="800"/>
              </a:spcAft>
              <a:buFont typeface="Arial" panose="020B0604020202020204" pitchFamily="34" charset="0"/>
              <a:buChar char="•"/>
              <a:defRPr/>
            </a:pPr>
            <a:r>
              <a:rPr kumimoji="0" lang="en-US" sz="1900" b="0" i="0" u="sng"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Chair</a:t>
            </a:r>
            <a:r>
              <a:rPr kumimoji="0" lang="en-US" sz="19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a:t>
            </a:r>
            <a:r>
              <a:rPr lang="en-US" sz="1900">
                <a:solidFill>
                  <a:prstClr val="black"/>
                </a:solidFill>
                <a:latin typeface="Calibri" panose="020F0502020204030204"/>
                <a:cs typeface="Times New Roman" panose="02020603050405020304" pitchFamily="18" charset="0"/>
              </a:rPr>
              <a:t> Brenda Dryer, Ames Regional Economic Alliance</a:t>
            </a:r>
          </a:p>
          <a:p>
            <a:pPr marL="796925" lvl="1" indent="-339725">
              <a:lnSpc>
                <a:spcPct val="107000"/>
              </a:lnSpc>
              <a:spcAft>
                <a:spcPts val="800"/>
              </a:spcAft>
              <a:buFont typeface="Arial" panose="020B0604020202020204" pitchFamily="34" charset="0"/>
              <a:buChar char="•"/>
              <a:defRPr/>
            </a:pPr>
            <a:r>
              <a:rPr lang="en-US" sz="1900" u="sng">
                <a:solidFill>
                  <a:prstClr val="black"/>
                </a:solidFill>
                <a:latin typeface="Calibri" panose="020F0502020204030204"/>
                <a:cs typeface="Times New Roman" panose="02020603050405020304" pitchFamily="18" charset="0"/>
              </a:rPr>
              <a:t>Vice-Chair</a:t>
            </a:r>
            <a:r>
              <a:rPr lang="en-US" sz="1900">
                <a:solidFill>
                  <a:prstClr val="black"/>
                </a:solidFill>
                <a:latin typeface="Calibri" panose="020F0502020204030204"/>
                <a:cs typeface="Times New Roman" panose="02020603050405020304" pitchFamily="18" charset="0"/>
              </a:rPr>
              <a:t> - Charlie Dissell, City of Indianola</a:t>
            </a:r>
          </a:p>
          <a:p>
            <a:pPr marL="796925" lvl="1" indent="-339725">
              <a:lnSpc>
                <a:spcPct val="107000"/>
              </a:lnSpc>
              <a:spcAft>
                <a:spcPts val="800"/>
              </a:spcAft>
              <a:buFont typeface="Arial" panose="020B0604020202020204" pitchFamily="34" charset="0"/>
              <a:buChar char="•"/>
              <a:defRPr/>
            </a:pPr>
            <a:r>
              <a:rPr lang="en-US" sz="1900" u="sng">
                <a:solidFill>
                  <a:prstClr val="black"/>
                </a:solidFill>
                <a:latin typeface="Calibri" panose="020F0502020204030204"/>
                <a:cs typeface="Times New Roman" panose="02020603050405020304" pitchFamily="18" charset="0"/>
              </a:rPr>
              <a:t>Secretary/Treasurer </a:t>
            </a:r>
            <a:r>
              <a:rPr lang="en-US" sz="1900">
                <a:solidFill>
                  <a:prstClr val="black"/>
                </a:solidFill>
                <a:latin typeface="Calibri" panose="020F0502020204030204"/>
                <a:cs typeface="Times New Roman" panose="02020603050405020304" pitchFamily="18" charset="0"/>
              </a:rPr>
              <a:t>- Glenn Lyons, City of Knoxville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Last month, Charlie took a position with the City of Independence, Missouri and is no longer eligible to serve, thereby leaving the Vice-Chair position vacant</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900">
                <a:solidFill>
                  <a:prstClr val="black"/>
                </a:solidFill>
                <a:latin typeface="Calibri" panose="020F0502020204030204"/>
                <a:cs typeface="Times New Roman" panose="02020603050405020304" pitchFamily="18" charset="0"/>
              </a:rPr>
              <a:t>To fill the empty seat, Staff is requesting the Executive Committee appoint a new Vice-Chair</a:t>
            </a:r>
            <a:endParaRPr kumimoji="0" lang="en-US" sz="19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216073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Charging &amp; Fueling Grant Application</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2365969"/>
          </a:xfrm>
          <a:prstGeom prst="rect">
            <a:avLst/>
          </a:prstGeom>
          <a:noFill/>
        </p:spPr>
        <p:txBody>
          <a:bodyPr wrap="square" rtlCol="0">
            <a:spAutoFit/>
          </a:bodyPr>
          <a:lstStyle/>
          <a:p>
            <a:pPr marL="339725" indent="-339725">
              <a:lnSpc>
                <a:spcPct val="107000"/>
              </a:lnSpc>
              <a:spcAft>
                <a:spcPts val="800"/>
              </a:spcAft>
              <a:buFont typeface="Arial" panose="020B0604020202020204" pitchFamily="34" charset="0"/>
              <a:buChar char="•"/>
              <a:defRPr/>
            </a:pPr>
            <a:r>
              <a:rPr lang="en-US" sz="1900" dirty="0">
                <a:solidFill>
                  <a:prstClr val="black"/>
                </a:solidFill>
                <a:cs typeface="Times New Roman" panose="02020603050405020304" pitchFamily="18" charset="0"/>
              </a:rPr>
              <a:t>The Des Moines Area MPO, with assistance from MIPA and CIRTPA, lead the submittal of the Central Iowa Charging &amp; Fueling Grant Application on September 11</a:t>
            </a: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a:t>
            </a:r>
            <a:r>
              <a:rPr lang="en-US" sz="1900" dirty="0">
                <a:solidFill>
                  <a:prstClr val="black"/>
                </a:solidFill>
                <a:latin typeface="Calibri" panose="020F0502020204030204"/>
                <a:cs typeface="Times New Roman" panose="02020603050405020304" pitchFamily="18" charset="0"/>
              </a:rPr>
              <a:t>he total project cost is </a:t>
            </a:r>
            <a:r>
              <a:rPr lang="en-US" sz="1900" b="1" dirty="0">
                <a:solidFill>
                  <a:prstClr val="black"/>
                </a:solidFill>
                <a:latin typeface="Calibri" panose="020F0502020204030204"/>
                <a:cs typeface="Times New Roman" panose="02020603050405020304" pitchFamily="18" charset="0"/>
              </a:rPr>
              <a:t>$4,814,655 </a:t>
            </a:r>
            <a:r>
              <a:rPr lang="en-US" sz="1900" dirty="0">
                <a:solidFill>
                  <a:prstClr val="black"/>
                </a:solidFill>
                <a:latin typeface="Calibri" panose="020F0502020204030204"/>
                <a:cs typeface="Times New Roman" panose="02020603050405020304" pitchFamily="18" charset="0"/>
              </a:rPr>
              <a:t>with </a:t>
            </a:r>
            <a:r>
              <a:rPr lang="en-US" sz="1900" b="1" dirty="0">
                <a:solidFill>
                  <a:prstClr val="black"/>
                </a:solidFill>
                <a:latin typeface="Calibri" panose="020F0502020204030204"/>
                <a:cs typeface="Times New Roman" panose="02020603050405020304" pitchFamily="18" charset="0"/>
              </a:rPr>
              <a:t>$3,851,724 </a:t>
            </a:r>
            <a:r>
              <a:rPr lang="en-US" sz="1900" dirty="0">
                <a:solidFill>
                  <a:prstClr val="black"/>
                </a:solidFill>
                <a:latin typeface="Calibri" panose="020F0502020204030204"/>
                <a:cs typeface="Times New Roman" panose="02020603050405020304" pitchFamily="18" charset="0"/>
              </a:rPr>
              <a:t>being requested from the grant</a:t>
            </a: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12 communities were part of the regional application. They include:</a:t>
            </a:r>
          </a:p>
          <a:p>
            <a:pPr marL="796925" lvl="1" indent="-339725">
              <a:lnSpc>
                <a:spcPct val="107000"/>
              </a:lnSpc>
              <a:spcAft>
                <a:spcPts val="800"/>
              </a:spcAft>
              <a:buFont typeface="Arial" panose="020B0604020202020204" pitchFamily="34" charset="0"/>
              <a:buChar char="•"/>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4" name="TextBox 3">
            <a:extLst>
              <a:ext uri="{FF2B5EF4-FFF2-40B4-BE49-F238E27FC236}">
                <a16:creationId xmlns:a16="http://schemas.microsoft.com/office/drawing/2014/main" id="{70E02E44-F211-E8C4-A963-8428AAF7EB40}"/>
              </a:ext>
            </a:extLst>
          </p:cNvPr>
          <p:cNvSpPr txBox="1"/>
          <p:nvPr/>
        </p:nvSpPr>
        <p:spPr>
          <a:xfrm>
            <a:off x="439715" y="2727005"/>
            <a:ext cx="8264569" cy="2357568"/>
          </a:xfrm>
          <a:prstGeom prst="rect">
            <a:avLst/>
          </a:prstGeom>
          <a:noFill/>
        </p:spPr>
        <p:txBody>
          <a:bodyPr wrap="square" numCol="3" rtlCol="0">
            <a:spAutoFit/>
          </a:bodyPr>
          <a:lstStyle/>
          <a:p>
            <a:pPr marL="339725" indent="-339725">
              <a:lnSpc>
                <a:spcPct val="107000"/>
              </a:lnSpc>
              <a:spcAft>
                <a:spcPts val="800"/>
              </a:spcAft>
              <a:buFont typeface="Arial" panose="020B0604020202020204" pitchFamily="34" charset="0"/>
              <a:buChar char="•"/>
              <a:defRPr/>
            </a:pPr>
            <a:r>
              <a:rPr lang="en-US" sz="1900" dirty="0">
                <a:solidFill>
                  <a:prstClr val="black"/>
                </a:solidFill>
                <a:cs typeface="Times New Roman" panose="02020603050405020304" pitchFamily="18" charset="0"/>
              </a:rPr>
              <a:t>Ames – </a:t>
            </a:r>
            <a:r>
              <a:rPr lang="en-US" sz="1500" u="sng" dirty="0">
                <a:solidFill>
                  <a:prstClr val="black"/>
                </a:solidFill>
                <a:cs typeface="Times New Roman" panose="02020603050405020304" pitchFamily="18" charset="0"/>
              </a:rPr>
              <a:t>MIPA Member</a:t>
            </a: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Bondurant - </a:t>
            </a:r>
            <a:r>
              <a:rPr kumimoji="0" lang="en-US" sz="1500" b="0" i="0" u="sng"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MIPA Member</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r>
              <a:rPr lang="en-US" sz="1900" dirty="0">
                <a:solidFill>
                  <a:prstClr val="black"/>
                </a:solidFill>
                <a:latin typeface="Calibri" panose="020F0502020204030204"/>
                <a:cs typeface="Times New Roman" panose="02020603050405020304" pitchFamily="18" charset="0"/>
              </a:rPr>
              <a:t>Clive - </a:t>
            </a:r>
            <a:r>
              <a:rPr kumimoji="0" lang="en-US" sz="1500" b="0" i="0" u="sng"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MIPA Member </a:t>
            </a: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Des Moines</a:t>
            </a:r>
          </a:p>
          <a:p>
            <a:pPr marL="339725" indent="-339725">
              <a:lnSpc>
                <a:spcPct val="107000"/>
              </a:lnSpc>
              <a:spcAft>
                <a:spcPts val="800"/>
              </a:spcAft>
              <a:buFont typeface="Arial" panose="020B0604020202020204" pitchFamily="34" charset="0"/>
              <a:buChar char="•"/>
              <a:defRPr/>
            </a:pPr>
            <a:r>
              <a:rPr lang="en-US" sz="1900" dirty="0">
                <a:solidFill>
                  <a:prstClr val="black"/>
                </a:solidFill>
                <a:latin typeface="Calibri" panose="020F0502020204030204"/>
                <a:cs typeface="Times New Roman" panose="02020603050405020304" pitchFamily="18" charset="0"/>
              </a:rPr>
              <a:t>Indianola - </a:t>
            </a:r>
            <a:r>
              <a:rPr lang="en-US" sz="1500" u="sng" dirty="0">
                <a:solidFill>
                  <a:prstClr val="black"/>
                </a:solidFill>
                <a:latin typeface="Calibri" panose="020F0502020204030204"/>
                <a:cs typeface="Times New Roman" panose="02020603050405020304" pitchFamily="18" charset="0"/>
              </a:rPr>
              <a:t>CIRTPA &amp; MIPA Member</a:t>
            </a: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Johnston - </a:t>
            </a:r>
            <a:r>
              <a:rPr kumimoji="0" lang="en-US" sz="1500" b="0" i="0" u="sng"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MIPA Member</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r>
              <a:rPr lang="en-US" sz="1900" dirty="0">
                <a:solidFill>
                  <a:prstClr val="black"/>
                </a:solidFill>
                <a:latin typeface="Calibri" panose="020F0502020204030204"/>
                <a:cs typeface="Times New Roman" panose="02020603050405020304" pitchFamily="18" charset="0"/>
              </a:rPr>
              <a:t>Perry - </a:t>
            </a:r>
            <a:r>
              <a:rPr lang="en-US" sz="1500" u="sng" dirty="0">
                <a:solidFill>
                  <a:prstClr val="black"/>
                </a:solidFill>
                <a:latin typeface="Calibri" panose="020F0502020204030204"/>
                <a:cs typeface="Times New Roman" panose="02020603050405020304" pitchFamily="18" charset="0"/>
              </a:rPr>
              <a:t>CIRTPA &amp; MIPA Member</a:t>
            </a:r>
            <a:endParaRPr lang="en-US" sz="1900" dirty="0">
              <a:solidFill>
                <a:prstClr val="black"/>
              </a:solidFill>
              <a:latin typeface="Calibri" panose="020F0502020204030204"/>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Polk County</a:t>
            </a:r>
          </a:p>
          <a:p>
            <a:pPr marL="339725" indent="-339725">
              <a:lnSpc>
                <a:spcPct val="107000"/>
              </a:lnSpc>
              <a:spcAft>
                <a:spcPts val="800"/>
              </a:spcAft>
              <a:buFont typeface="Arial" panose="020B0604020202020204" pitchFamily="34" charset="0"/>
              <a:buChar char="•"/>
              <a:defRPr/>
            </a:pPr>
            <a:r>
              <a:rPr lang="en-US" sz="1900" dirty="0">
                <a:solidFill>
                  <a:prstClr val="black"/>
                </a:solidFill>
                <a:latin typeface="Calibri" panose="020F0502020204030204"/>
                <a:cs typeface="Times New Roman" panose="02020603050405020304" pitchFamily="18" charset="0"/>
              </a:rPr>
              <a:t>Waukee - </a:t>
            </a:r>
            <a:r>
              <a:rPr kumimoji="0" lang="en-US" sz="1500" b="0" i="0" u="sng"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MIPA Member</a:t>
            </a:r>
            <a:endParaRPr lang="en-US" sz="1900" dirty="0">
              <a:solidFill>
                <a:prstClr val="black"/>
              </a:solidFill>
              <a:latin typeface="Calibri" panose="020F0502020204030204"/>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Urbandale - </a:t>
            </a:r>
            <a:r>
              <a:rPr kumimoji="0" lang="en-US" sz="1500" b="0" i="0" u="sng"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MIPA Member</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r>
              <a:rPr lang="en-US" sz="1900" dirty="0">
                <a:solidFill>
                  <a:prstClr val="black"/>
                </a:solidFill>
                <a:latin typeface="Calibri" panose="020F0502020204030204"/>
                <a:cs typeface="Times New Roman" panose="02020603050405020304" pitchFamily="18" charset="0"/>
              </a:rPr>
              <a:t>Windsor Heights - </a:t>
            </a:r>
            <a:r>
              <a:rPr lang="en-US" sz="1500" u="sng" dirty="0">
                <a:solidFill>
                  <a:prstClr val="black"/>
                </a:solidFill>
                <a:latin typeface="Calibri" panose="020F0502020204030204"/>
                <a:cs typeface="Times New Roman" panose="02020603050405020304" pitchFamily="18" charset="0"/>
              </a:rPr>
              <a:t>MIPA Member</a:t>
            </a:r>
          </a:p>
          <a:p>
            <a:pPr marL="339725" indent="-339725">
              <a:lnSpc>
                <a:spcPct val="107000"/>
              </a:lnSpc>
              <a:spcAft>
                <a:spcPts val="800"/>
              </a:spcAft>
              <a:buFont typeface="Arial" panose="020B0604020202020204" pitchFamily="34" charset="0"/>
              <a:buChar char="•"/>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Winterset – </a:t>
            </a:r>
            <a:r>
              <a:rPr lang="en-US" sz="1500" u="sng" dirty="0">
                <a:solidFill>
                  <a:prstClr val="black"/>
                </a:solidFill>
                <a:latin typeface="Calibri" panose="020F0502020204030204"/>
                <a:cs typeface="Times New Roman" panose="02020603050405020304" pitchFamily="18" charset="0"/>
              </a:rPr>
              <a:t>CIRTPA Member</a:t>
            </a:r>
          </a:p>
          <a:p>
            <a:pPr marL="796925" lvl="1" indent="-339725">
              <a:lnSpc>
                <a:spcPct val="107000"/>
              </a:lnSpc>
              <a:spcAft>
                <a:spcPts val="800"/>
              </a:spcAft>
              <a:buFont typeface="Arial" panose="020B0604020202020204" pitchFamily="34" charset="0"/>
              <a:buChar char="•"/>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Tree>
    <p:extLst>
      <p:ext uri="{BB962C8B-B14F-4D97-AF65-F5344CB8AC3E}">
        <p14:creationId xmlns:p14="http://schemas.microsoft.com/office/powerpoint/2010/main" val="987007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Invoices and Contracts</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Digital Equity Broadband Grant Application Update</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a:t>
            </a:r>
            <a:r>
              <a:rPr lang="en-US" sz="1600" b="1" dirty="0">
                <a:ea typeface="Calibri" panose="020F0502020204030204" pitchFamily="34" charset="0"/>
                <a:cs typeface="Times New Roman" panose="02020603050405020304" pitchFamily="18" charset="0"/>
              </a:rPr>
              <a:t>OPTIONAL </a:t>
            </a: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t>
            </a:r>
            <a:r>
              <a:rPr lang="en-US" sz="1600" b="1" dirty="0">
                <a:cs typeface="Times New Roman" panose="02020603050405020304" pitchFamily="18" charset="0"/>
              </a:rPr>
              <a:t>MIPA Vice-Chair Board Position</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October 21</a:t>
            </a:r>
            <a:r>
              <a:rPr lang="en-US" sz="1600" b="1" baseline="30000" dirty="0">
                <a:cs typeface="Times New Roman" panose="02020603050405020304" pitchFamily="18" charset="0"/>
              </a:rPr>
              <a:t>st</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September 16,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71485487"/>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TotalTime>
  <Words>691</Words>
  <Application>Microsoft Office PowerPoint</Application>
  <PresentationFormat>On-screen Show (16:9)</PresentationFormat>
  <Paragraphs>90</Paragraphs>
  <Slides>10</Slides>
  <Notes>7</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10</vt:i4>
      </vt:variant>
    </vt:vector>
  </HeadingPairs>
  <TitlesOfParts>
    <vt:vector size="26" baseType="lpstr">
      <vt:lpstr>Arial</vt:lpstr>
      <vt:lpstr>Arial Narrow</vt:lpstr>
      <vt:lpstr>Calibri</vt:lpstr>
      <vt:lpstr>Century Gothic</vt:lpstr>
      <vt:lpstr>Courier New</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3</cp:revision>
  <cp:lastPrinted>2021-06-29T16:06:21Z</cp:lastPrinted>
  <dcterms:created xsi:type="dcterms:W3CDTF">2020-12-02T21:38:09Z</dcterms:created>
  <dcterms:modified xsi:type="dcterms:W3CDTF">2024-09-16T18:47:01Z</dcterms:modified>
</cp:coreProperties>
</file>