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3"/>
    <p:sldMasterId id="2147483769" r:id="rId4"/>
    <p:sldMasterId id="2147483788" r:id="rId5"/>
    <p:sldMasterId id="2147483827" r:id="rId6"/>
    <p:sldMasterId id="2147483851" r:id="rId7"/>
    <p:sldMasterId id="2147483876" r:id="rId8"/>
    <p:sldMasterId id="2147483925" r:id="rId9"/>
    <p:sldMasterId id="2147483966" r:id="rId10"/>
    <p:sldMasterId id="2147484001" r:id="rId11"/>
  </p:sldMasterIdLst>
  <p:notesMasterIdLst>
    <p:notesMasterId r:id="rId28"/>
  </p:notesMasterIdLst>
  <p:handoutMasterIdLst>
    <p:handoutMasterId r:id="rId29"/>
  </p:handoutMasterIdLst>
  <p:sldIdLst>
    <p:sldId id="1914" r:id="rId12"/>
    <p:sldId id="2145705165" r:id="rId13"/>
    <p:sldId id="2145705261" r:id="rId14"/>
    <p:sldId id="2145705274" r:id="rId15"/>
    <p:sldId id="2145705283" r:id="rId16"/>
    <p:sldId id="2145705291" r:id="rId17"/>
    <p:sldId id="2145705292" r:id="rId18"/>
    <p:sldId id="2145705293" r:id="rId19"/>
    <p:sldId id="2145705294" r:id="rId20"/>
    <p:sldId id="2145705295" r:id="rId21"/>
    <p:sldId id="2145705296" r:id="rId22"/>
    <p:sldId id="2145705297" r:id="rId23"/>
    <p:sldId id="2145705298" r:id="rId24"/>
    <p:sldId id="2145705300" r:id="rId25"/>
    <p:sldId id="2145705301" r:id="rId26"/>
    <p:sldId id="2145705290" r:id="rId27"/>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1ADE0BC-350B-4B54-984B-79A68D18D833}">
          <p14:sldIdLst>
            <p14:sldId id="1914"/>
            <p14:sldId id="2145705165"/>
            <p14:sldId id="2145705261"/>
            <p14:sldId id="2145705274"/>
            <p14:sldId id="2145705283"/>
            <p14:sldId id="2145705291"/>
            <p14:sldId id="2145705292"/>
            <p14:sldId id="2145705293"/>
            <p14:sldId id="2145705294"/>
            <p14:sldId id="2145705295"/>
            <p14:sldId id="2145705296"/>
            <p14:sldId id="2145705297"/>
            <p14:sldId id="2145705298"/>
            <p14:sldId id="2145705300"/>
            <p14:sldId id="2145705301"/>
            <p14:sldId id="2145705290"/>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ison van Pelt" initials="AvP" lastIdx="1" clrIdx="0">
    <p:extLst>
      <p:ext uri="{19B8F6BF-5375-455C-9EA6-DF929625EA0E}">
        <p15:presenceInfo xmlns:p15="http://schemas.microsoft.com/office/powerpoint/2012/main" userId="S-1-5-21-2565965647-3785735691-990725776-2124" providerId="AD"/>
      </p:ext>
    </p:extLst>
  </p:cmAuthor>
  <p:cmAuthor id="2" name="kiranmai Yarlagadda" initials="" lastIdx="1" clrIdx="1"/>
  <p:cmAuthor id="3" name="Dhruv Chatterjee" initials="" lastIdx="1" clrIdx="2"/>
  <p:cmAuthor id="4" name="Markt, Jonathan" initials="MJ" lastIdx="13" clrIdx="3">
    <p:extLst>
      <p:ext uri="{19B8F6BF-5375-455C-9EA6-DF929625EA0E}">
        <p15:presenceInfo xmlns:p15="http://schemas.microsoft.com/office/powerpoint/2012/main" userId="S-1-5-21-1078081533-573735546-1417001333-527382" providerId="AD"/>
      </p:ext>
    </p:extLst>
  </p:cmAuthor>
  <p:cmAuthor id="5" name="Couture, Mandy - RD, Des Moines, IA" initials="CM-RDMI" lastIdx="1" clrIdx="4">
    <p:extLst>
      <p:ext uri="{19B8F6BF-5375-455C-9EA6-DF929625EA0E}">
        <p15:presenceInfo xmlns:p15="http://schemas.microsoft.com/office/powerpoint/2012/main" userId="Couture, Mandy - RD, Des Moines, 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C2B5"/>
    <a:srgbClr val="CAE8DE"/>
    <a:srgbClr val="77ADA4"/>
    <a:srgbClr val="11635B"/>
    <a:srgbClr val="414042"/>
    <a:srgbClr val="F49E1E"/>
    <a:srgbClr val="FFED96"/>
    <a:srgbClr val="654C6E"/>
    <a:srgbClr val="00CC00"/>
    <a:srgbClr val="B43E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5" d="100"/>
          <a:sy n="135" d="100"/>
        </p:scale>
        <p:origin x="846" y="108"/>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slideMaster" Target="slideMasters/slideMaster1.xml"/><Relationship Id="rId21" Type="http://schemas.openxmlformats.org/officeDocument/2006/relationships/slide" Target="slides/slide10.xml"/><Relationship Id="rId34" Type="http://schemas.openxmlformats.org/officeDocument/2006/relationships/tableStyles" Target="tableStyles.xml"/><Relationship Id="rId7" Type="http://schemas.openxmlformats.org/officeDocument/2006/relationships/slideMaster" Target="slideMasters/slideMaster5.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Master" Target="slideMasters/slideMaster9.xml"/><Relationship Id="rId24" Type="http://schemas.openxmlformats.org/officeDocument/2006/relationships/slide" Target="slides/slide13.xml"/><Relationship Id="rId32" Type="http://schemas.openxmlformats.org/officeDocument/2006/relationships/viewProps" Target="viewProps.xml"/><Relationship Id="rId5"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notesMaster" Target="notesMasters/notesMaster1.xml"/><Relationship Id="rId10" Type="http://schemas.openxmlformats.org/officeDocument/2006/relationships/slideMaster" Target="slideMasters/slideMaster8.xml"/><Relationship Id="rId19" Type="http://schemas.openxmlformats.org/officeDocument/2006/relationships/slide" Target="slides/slide8.xml"/><Relationship Id="rId31" Type="http://schemas.openxmlformats.org/officeDocument/2006/relationships/presProps" Target="presProps.xml"/><Relationship Id="rId4" Type="http://schemas.openxmlformats.org/officeDocument/2006/relationships/slideMaster" Target="slideMasters/slideMaster2.xml"/><Relationship Id="rId9" Type="http://schemas.openxmlformats.org/officeDocument/2006/relationships/slideMaster" Target="slideMasters/slideMaster7.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commentAuthors" Target="commentAuthors.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Collings" userId="0f84cdc6-c606-46cb-9c21-9a360095f536" providerId="ADAL" clId="{590B3608-A381-4EC8-B385-F0C4ECC52D98}"/>
    <pc:docChg chg="undo redo custSel addSld delSld modSld sldOrd modSection">
      <pc:chgData name="Andrew Collings" userId="0f84cdc6-c606-46cb-9c21-9a360095f536" providerId="ADAL" clId="{590B3608-A381-4EC8-B385-F0C4ECC52D98}" dt="2024-05-31T14:36:55.196" v="1886" actId="113"/>
      <pc:docMkLst>
        <pc:docMk/>
      </pc:docMkLst>
      <pc:sldChg chg="del">
        <pc:chgData name="Andrew Collings" userId="0f84cdc6-c606-46cb-9c21-9a360095f536" providerId="ADAL" clId="{590B3608-A381-4EC8-B385-F0C4ECC52D98}" dt="2024-05-31T03:42:13.284" v="1130" actId="2696"/>
        <pc:sldMkLst>
          <pc:docMk/>
          <pc:sldMk cId="0" sldId="257"/>
        </pc:sldMkLst>
      </pc:sldChg>
      <pc:sldChg chg="del">
        <pc:chgData name="Andrew Collings" userId="0f84cdc6-c606-46cb-9c21-9a360095f536" providerId="ADAL" clId="{590B3608-A381-4EC8-B385-F0C4ECC52D98}" dt="2024-05-31T03:42:13.284" v="1130" actId="2696"/>
        <pc:sldMkLst>
          <pc:docMk/>
          <pc:sldMk cId="0" sldId="258"/>
        </pc:sldMkLst>
      </pc:sldChg>
      <pc:sldChg chg="modSp mod">
        <pc:chgData name="Andrew Collings" userId="0f84cdc6-c606-46cb-9c21-9a360095f536" providerId="ADAL" clId="{590B3608-A381-4EC8-B385-F0C4ECC52D98}" dt="2024-05-31T03:40:36.309" v="1126" actId="1076"/>
        <pc:sldMkLst>
          <pc:docMk/>
          <pc:sldMk cId="3006853043" sldId="2183"/>
        </pc:sldMkLst>
        <pc:spChg chg="mod">
          <ac:chgData name="Andrew Collings" userId="0f84cdc6-c606-46cb-9c21-9a360095f536" providerId="ADAL" clId="{590B3608-A381-4EC8-B385-F0C4ECC52D98}" dt="2024-05-31T03:40:36.309" v="1126" actId="1076"/>
          <ac:spMkLst>
            <pc:docMk/>
            <pc:sldMk cId="3006853043" sldId="2183"/>
            <ac:spMk id="2" creationId="{1D394050-94F4-2470-7C0F-93D39B60D332}"/>
          </ac:spMkLst>
        </pc:spChg>
        <pc:spChg chg="mod">
          <ac:chgData name="Andrew Collings" userId="0f84cdc6-c606-46cb-9c21-9a360095f536" providerId="ADAL" clId="{590B3608-A381-4EC8-B385-F0C4ECC52D98}" dt="2024-05-31T03:22:02.018" v="516" actId="6549"/>
          <ac:spMkLst>
            <pc:docMk/>
            <pc:sldMk cId="3006853043" sldId="2183"/>
            <ac:spMk id="7" creationId="{A9444CB1-977C-456C-B903-E0FAA88B1385}"/>
          </ac:spMkLst>
        </pc:spChg>
      </pc:sldChg>
      <pc:sldChg chg="del">
        <pc:chgData name="Andrew Collings" userId="0f84cdc6-c606-46cb-9c21-9a360095f536" providerId="ADAL" clId="{590B3608-A381-4EC8-B385-F0C4ECC52D98}" dt="2024-05-31T02:42:30.798" v="132" actId="2696"/>
        <pc:sldMkLst>
          <pc:docMk/>
          <pc:sldMk cId="1821640122" sldId="2145705164"/>
        </pc:sldMkLst>
      </pc:sldChg>
      <pc:sldChg chg="modSp mod">
        <pc:chgData name="Andrew Collings" userId="0f84cdc6-c606-46cb-9c21-9a360095f536" providerId="ADAL" clId="{590B3608-A381-4EC8-B385-F0C4ECC52D98}" dt="2024-05-31T03:40:55.348" v="1129" actId="255"/>
        <pc:sldMkLst>
          <pc:docMk/>
          <pc:sldMk cId="649967342" sldId="2145705165"/>
        </pc:sldMkLst>
        <pc:spChg chg="mod">
          <ac:chgData name="Andrew Collings" userId="0f84cdc6-c606-46cb-9c21-9a360095f536" providerId="ADAL" clId="{590B3608-A381-4EC8-B385-F0C4ECC52D98}" dt="2024-05-31T03:40:55.348" v="1129" actId="255"/>
          <ac:spMkLst>
            <pc:docMk/>
            <pc:sldMk cId="649967342" sldId="2145705165"/>
            <ac:spMk id="6" creationId="{897A7A0D-D3DB-431A-A92B-9D4788B9D125}"/>
          </ac:spMkLst>
        </pc:spChg>
        <pc:spChg chg="mod">
          <ac:chgData name="Andrew Collings" userId="0f84cdc6-c606-46cb-9c21-9a360095f536" providerId="ADAL" clId="{590B3608-A381-4EC8-B385-F0C4ECC52D98}" dt="2024-05-31T02:34:25.920" v="5" actId="20577"/>
          <ac:spMkLst>
            <pc:docMk/>
            <pc:sldMk cId="649967342" sldId="2145705165"/>
            <ac:spMk id="7" creationId="{A9444CB1-977C-456C-B903-E0FAA88B1385}"/>
          </ac:spMkLst>
        </pc:spChg>
      </pc:sldChg>
      <pc:sldChg chg="del">
        <pc:chgData name="Andrew Collings" userId="0f84cdc6-c606-46cb-9c21-9a360095f536" providerId="ADAL" clId="{590B3608-A381-4EC8-B385-F0C4ECC52D98}" dt="2024-05-31T03:42:13.284" v="1130" actId="2696"/>
        <pc:sldMkLst>
          <pc:docMk/>
          <pc:sldMk cId="3060039637" sldId="2145705167"/>
        </pc:sldMkLst>
      </pc:sldChg>
      <pc:sldChg chg="del">
        <pc:chgData name="Andrew Collings" userId="0f84cdc6-c606-46cb-9c21-9a360095f536" providerId="ADAL" clId="{590B3608-A381-4EC8-B385-F0C4ECC52D98}" dt="2024-05-31T03:42:13.284" v="1130" actId="2696"/>
        <pc:sldMkLst>
          <pc:docMk/>
          <pc:sldMk cId="952414789" sldId="2145705206"/>
        </pc:sldMkLst>
      </pc:sldChg>
      <pc:sldChg chg="del">
        <pc:chgData name="Andrew Collings" userId="0f84cdc6-c606-46cb-9c21-9a360095f536" providerId="ADAL" clId="{590B3608-A381-4EC8-B385-F0C4ECC52D98}" dt="2024-05-31T03:42:13.284" v="1130" actId="2696"/>
        <pc:sldMkLst>
          <pc:docMk/>
          <pc:sldMk cId="1391006309" sldId="2145705232"/>
        </pc:sldMkLst>
      </pc:sldChg>
      <pc:sldChg chg="del">
        <pc:chgData name="Andrew Collings" userId="0f84cdc6-c606-46cb-9c21-9a360095f536" providerId="ADAL" clId="{590B3608-A381-4EC8-B385-F0C4ECC52D98}" dt="2024-05-31T03:42:13.284" v="1130" actId="2696"/>
        <pc:sldMkLst>
          <pc:docMk/>
          <pc:sldMk cId="525321126" sldId="2145705239"/>
        </pc:sldMkLst>
      </pc:sldChg>
      <pc:sldChg chg="addSp delSp modSp mod">
        <pc:chgData name="Andrew Collings" userId="0f84cdc6-c606-46cb-9c21-9a360095f536" providerId="ADAL" clId="{590B3608-A381-4EC8-B385-F0C4ECC52D98}" dt="2024-05-31T02:59:11.285" v="276" actId="14861"/>
        <pc:sldMkLst>
          <pc:docMk/>
          <pc:sldMk cId="1690979732" sldId="2145705240"/>
        </pc:sldMkLst>
        <pc:spChg chg="add del mod">
          <ac:chgData name="Andrew Collings" userId="0f84cdc6-c606-46cb-9c21-9a360095f536" providerId="ADAL" clId="{590B3608-A381-4EC8-B385-F0C4ECC52D98}" dt="2024-05-31T02:47:34.095" v="163" actId="478"/>
          <ac:spMkLst>
            <pc:docMk/>
            <pc:sldMk cId="1690979732" sldId="2145705240"/>
            <ac:spMk id="2" creationId="{1D394050-94F4-2470-7C0F-93D39B60D332}"/>
          </ac:spMkLst>
        </pc:spChg>
        <pc:spChg chg="mod">
          <ac:chgData name="Andrew Collings" userId="0f84cdc6-c606-46cb-9c21-9a360095f536" providerId="ADAL" clId="{590B3608-A381-4EC8-B385-F0C4ECC52D98}" dt="2024-05-31T02:42:38.580" v="155" actId="20577"/>
          <ac:spMkLst>
            <pc:docMk/>
            <pc:sldMk cId="1690979732" sldId="2145705240"/>
            <ac:spMk id="7" creationId="{A9444CB1-977C-456C-B903-E0FAA88B1385}"/>
          </ac:spMkLst>
        </pc:spChg>
        <pc:picChg chg="add mod ord modCrop">
          <ac:chgData name="Andrew Collings" userId="0f84cdc6-c606-46cb-9c21-9a360095f536" providerId="ADAL" clId="{590B3608-A381-4EC8-B385-F0C4ECC52D98}" dt="2024-05-31T02:59:11.285" v="276" actId="14861"/>
          <ac:picMkLst>
            <pc:docMk/>
            <pc:sldMk cId="1690979732" sldId="2145705240"/>
            <ac:picMk id="4" creationId="{F1A26868-4A15-5170-B2DF-B32E9F68FA9A}"/>
          </ac:picMkLst>
        </pc:picChg>
        <pc:picChg chg="add del mod modCrop">
          <ac:chgData name="Andrew Collings" userId="0f84cdc6-c606-46cb-9c21-9a360095f536" providerId="ADAL" clId="{590B3608-A381-4EC8-B385-F0C4ECC52D98}" dt="2024-05-31T02:49:29.273" v="187" actId="478"/>
          <ac:picMkLst>
            <pc:docMk/>
            <pc:sldMk cId="1690979732" sldId="2145705240"/>
            <ac:picMk id="6" creationId="{1A510F4D-6E20-D259-CF7C-F666CC1FE831}"/>
          </ac:picMkLst>
        </pc:picChg>
      </pc:sldChg>
      <pc:sldChg chg="modSp mod">
        <pc:chgData name="Andrew Collings" userId="0f84cdc6-c606-46cb-9c21-9a360095f536" providerId="ADAL" clId="{590B3608-A381-4EC8-B385-F0C4ECC52D98}" dt="2024-05-31T03:21:31.168" v="477" actId="20577"/>
        <pc:sldMkLst>
          <pc:docMk/>
          <pc:sldMk cId="2457775113" sldId="2145705241"/>
        </pc:sldMkLst>
        <pc:spChg chg="mod">
          <ac:chgData name="Andrew Collings" userId="0f84cdc6-c606-46cb-9c21-9a360095f536" providerId="ADAL" clId="{590B3608-A381-4EC8-B385-F0C4ECC52D98}" dt="2024-05-31T03:21:31.168" v="477" actId="20577"/>
          <ac:spMkLst>
            <pc:docMk/>
            <pc:sldMk cId="2457775113" sldId="2145705241"/>
            <ac:spMk id="2" creationId="{1D394050-94F4-2470-7C0F-93D39B60D332}"/>
          </ac:spMkLst>
        </pc:spChg>
        <pc:spChg chg="mod">
          <ac:chgData name="Andrew Collings" userId="0f84cdc6-c606-46cb-9c21-9a360095f536" providerId="ADAL" clId="{590B3608-A381-4EC8-B385-F0C4ECC52D98}" dt="2024-05-31T03:17:55.841" v="408" actId="255"/>
          <ac:spMkLst>
            <pc:docMk/>
            <pc:sldMk cId="2457775113" sldId="2145705241"/>
            <ac:spMk id="7" creationId="{A9444CB1-977C-456C-B903-E0FAA88B1385}"/>
          </ac:spMkLst>
        </pc:spChg>
      </pc:sldChg>
      <pc:sldChg chg="del">
        <pc:chgData name="Andrew Collings" userId="0f84cdc6-c606-46cb-9c21-9a360095f536" providerId="ADAL" clId="{590B3608-A381-4EC8-B385-F0C4ECC52D98}" dt="2024-05-31T03:42:13.284" v="1130" actId="2696"/>
        <pc:sldMkLst>
          <pc:docMk/>
          <pc:sldMk cId="545117541" sldId="2145705242"/>
        </pc:sldMkLst>
      </pc:sldChg>
      <pc:sldChg chg="del">
        <pc:chgData name="Andrew Collings" userId="0f84cdc6-c606-46cb-9c21-9a360095f536" providerId="ADAL" clId="{590B3608-A381-4EC8-B385-F0C4ECC52D98}" dt="2024-05-31T03:42:13.284" v="1130" actId="2696"/>
        <pc:sldMkLst>
          <pc:docMk/>
          <pc:sldMk cId="4187080998" sldId="2145705243"/>
        </pc:sldMkLst>
      </pc:sldChg>
      <pc:sldChg chg="del">
        <pc:chgData name="Andrew Collings" userId="0f84cdc6-c606-46cb-9c21-9a360095f536" providerId="ADAL" clId="{590B3608-A381-4EC8-B385-F0C4ECC52D98}" dt="2024-05-31T03:42:13.284" v="1130" actId="2696"/>
        <pc:sldMkLst>
          <pc:docMk/>
          <pc:sldMk cId="679471551" sldId="2145705244"/>
        </pc:sldMkLst>
      </pc:sldChg>
      <pc:sldChg chg="del">
        <pc:chgData name="Andrew Collings" userId="0f84cdc6-c606-46cb-9c21-9a360095f536" providerId="ADAL" clId="{590B3608-A381-4EC8-B385-F0C4ECC52D98}" dt="2024-05-31T03:42:13.284" v="1130" actId="2696"/>
        <pc:sldMkLst>
          <pc:docMk/>
          <pc:sldMk cId="892401882" sldId="2145705245"/>
        </pc:sldMkLst>
      </pc:sldChg>
      <pc:sldChg chg="ord">
        <pc:chgData name="Andrew Collings" userId="0f84cdc6-c606-46cb-9c21-9a360095f536" providerId="ADAL" clId="{590B3608-A381-4EC8-B385-F0C4ECC52D98}" dt="2024-05-31T03:11:46.094" v="356"/>
        <pc:sldMkLst>
          <pc:docMk/>
          <pc:sldMk cId="372645148" sldId="2145705246"/>
        </pc:sldMkLst>
      </pc:sldChg>
      <pc:sldChg chg="modSp mod ord">
        <pc:chgData name="Andrew Collings" userId="0f84cdc6-c606-46cb-9c21-9a360095f536" providerId="ADAL" clId="{590B3608-A381-4EC8-B385-F0C4ECC52D98}" dt="2024-05-31T03:16:04.864" v="372" actId="20577"/>
        <pc:sldMkLst>
          <pc:docMk/>
          <pc:sldMk cId="3287505350" sldId="2145705247"/>
        </pc:sldMkLst>
        <pc:spChg chg="mod">
          <ac:chgData name="Andrew Collings" userId="0f84cdc6-c606-46cb-9c21-9a360095f536" providerId="ADAL" clId="{590B3608-A381-4EC8-B385-F0C4ECC52D98}" dt="2024-05-31T03:16:04.864" v="372" actId="20577"/>
          <ac:spMkLst>
            <pc:docMk/>
            <pc:sldMk cId="3287505350" sldId="2145705247"/>
            <ac:spMk id="2" creationId="{1D394050-94F4-2470-7C0F-93D39B60D332}"/>
          </ac:spMkLst>
        </pc:spChg>
      </pc:sldChg>
      <pc:sldChg chg="del">
        <pc:chgData name="Andrew Collings" userId="0f84cdc6-c606-46cb-9c21-9a360095f536" providerId="ADAL" clId="{590B3608-A381-4EC8-B385-F0C4ECC52D98}" dt="2024-05-31T03:42:13.284" v="1130" actId="2696"/>
        <pc:sldMkLst>
          <pc:docMk/>
          <pc:sldMk cId="3917821283" sldId="2145705248"/>
        </pc:sldMkLst>
      </pc:sldChg>
      <pc:sldChg chg="del">
        <pc:chgData name="Andrew Collings" userId="0f84cdc6-c606-46cb-9c21-9a360095f536" providerId="ADAL" clId="{590B3608-A381-4EC8-B385-F0C4ECC52D98}" dt="2024-05-31T03:42:13.284" v="1130" actId="2696"/>
        <pc:sldMkLst>
          <pc:docMk/>
          <pc:sldMk cId="3902541815" sldId="2145705249"/>
        </pc:sldMkLst>
      </pc:sldChg>
      <pc:sldChg chg="del">
        <pc:chgData name="Andrew Collings" userId="0f84cdc6-c606-46cb-9c21-9a360095f536" providerId="ADAL" clId="{590B3608-A381-4EC8-B385-F0C4ECC52D98}" dt="2024-05-31T03:42:13.284" v="1130" actId="2696"/>
        <pc:sldMkLst>
          <pc:docMk/>
          <pc:sldMk cId="3999890475" sldId="2145705250"/>
        </pc:sldMkLst>
      </pc:sldChg>
      <pc:sldChg chg="addSp delSp modSp add mod">
        <pc:chgData name="Andrew Collings" userId="0f84cdc6-c606-46cb-9c21-9a360095f536" providerId="ADAL" clId="{590B3608-A381-4EC8-B385-F0C4ECC52D98}" dt="2024-05-31T02:59:19.062" v="277" actId="14861"/>
        <pc:sldMkLst>
          <pc:docMk/>
          <pc:sldMk cId="69841370" sldId="2145705251"/>
        </pc:sldMkLst>
        <pc:picChg chg="add mod modCrop">
          <ac:chgData name="Andrew Collings" userId="0f84cdc6-c606-46cb-9c21-9a360095f536" providerId="ADAL" clId="{590B3608-A381-4EC8-B385-F0C4ECC52D98}" dt="2024-05-31T02:59:19.062" v="277" actId="14861"/>
          <ac:picMkLst>
            <pc:docMk/>
            <pc:sldMk cId="69841370" sldId="2145705251"/>
            <ac:picMk id="3" creationId="{B02F27B4-862D-334E-2102-0F5D51DD640F}"/>
          </ac:picMkLst>
        </pc:picChg>
        <pc:picChg chg="del mod">
          <ac:chgData name="Andrew Collings" userId="0f84cdc6-c606-46cb-9c21-9a360095f536" providerId="ADAL" clId="{590B3608-A381-4EC8-B385-F0C4ECC52D98}" dt="2024-05-31T02:49:59.001" v="195" actId="478"/>
          <ac:picMkLst>
            <pc:docMk/>
            <pc:sldMk cId="69841370" sldId="2145705251"/>
            <ac:picMk id="4" creationId="{F1A26868-4A15-5170-B2DF-B32E9F68FA9A}"/>
          </ac:picMkLst>
        </pc:picChg>
      </pc:sldChg>
      <pc:sldChg chg="del">
        <pc:chgData name="Andrew Collings" userId="0f84cdc6-c606-46cb-9c21-9a360095f536" providerId="ADAL" clId="{590B3608-A381-4EC8-B385-F0C4ECC52D98}" dt="2024-05-31T02:42:17.723" v="131" actId="2696"/>
        <pc:sldMkLst>
          <pc:docMk/>
          <pc:sldMk cId="1700322392" sldId="2145705251"/>
        </pc:sldMkLst>
      </pc:sldChg>
      <pc:sldChg chg="addSp delSp modSp add mod ord">
        <pc:chgData name="Andrew Collings" userId="0f84cdc6-c606-46cb-9c21-9a360095f536" providerId="ADAL" clId="{590B3608-A381-4EC8-B385-F0C4ECC52D98}" dt="2024-05-31T03:10:24.194" v="352"/>
        <pc:sldMkLst>
          <pc:docMk/>
          <pc:sldMk cId="3670584493" sldId="2145705252"/>
        </pc:sldMkLst>
        <pc:picChg chg="del">
          <ac:chgData name="Andrew Collings" userId="0f84cdc6-c606-46cb-9c21-9a360095f536" providerId="ADAL" clId="{590B3608-A381-4EC8-B385-F0C4ECC52D98}" dt="2024-05-31T02:52:18.639" v="214" actId="478"/>
          <ac:picMkLst>
            <pc:docMk/>
            <pc:sldMk cId="3670584493" sldId="2145705252"/>
            <ac:picMk id="3" creationId="{B02F27B4-862D-334E-2102-0F5D51DD640F}"/>
          </ac:picMkLst>
        </pc:picChg>
        <pc:picChg chg="add mod modCrop">
          <ac:chgData name="Andrew Collings" userId="0f84cdc6-c606-46cb-9c21-9a360095f536" providerId="ADAL" clId="{590B3608-A381-4EC8-B385-F0C4ECC52D98}" dt="2024-05-31T02:59:22.730" v="278" actId="14861"/>
          <ac:picMkLst>
            <pc:docMk/>
            <pc:sldMk cId="3670584493" sldId="2145705252"/>
            <ac:picMk id="4" creationId="{152D59E0-9362-90AC-47C2-1AA055914DFB}"/>
          </ac:picMkLst>
        </pc:picChg>
        <pc:picChg chg="add del mod modCrop">
          <ac:chgData name="Andrew Collings" userId="0f84cdc6-c606-46cb-9c21-9a360095f536" providerId="ADAL" clId="{590B3608-A381-4EC8-B385-F0C4ECC52D98}" dt="2024-05-31T02:53:50.807" v="238" actId="478"/>
          <ac:picMkLst>
            <pc:docMk/>
            <pc:sldMk cId="3670584493" sldId="2145705252"/>
            <ac:picMk id="6" creationId="{E36F8255-47F7-CCDA-BD32-E049A61FD168}"/>
          </ac:picMkLst>
        </pc:picChg>
      </pc:sldChg>
      <pc:sldChg chg="addSp delSp modSp add mod ord">
        <pc:chgData name="Andrew Collings" userId="0f84cdc6-c606-46cb-9c21-9a360095f536" providerId="ADAL" clId="{590B3608-A381-4EC8-B385-F0C4ECC52D98}" dt="2024-05-31T03:10:33.912" v="354"/>
        <pc:sldMkLst>
          <pc:docMk/>
          <pc:sldMk cId="706183477" sldId="2145705253"/>
        </pc:sldMkLst>
        <pc:picChg chg="add mod modCrop">
          <ac:chgData name="Andrew Collings" userId="0f84cdc6-c606-46cb-9c21-9a360095f536" providerId="ADAL" clId="{590B3608-A381-4EC8-B385-F0C4ECC52D98}" dt="2024-05-31T02:59:26.067" v="279" actId="14861"/>
          <ac:picMkLst>
            <pc:docMk/>
            <pc:sldMk cId="706183477" sldId="2145705253"/>
            <ac:picMk id="3" creationId="{6EFFD3FB-10EB-6340-D504-B20231D7A5B0}"/>
          </ac:picMkLst>
        </pc:picChg>
        <pc:picChg chg="del">
          <ac:chgData name="Andrew Collings" userId="0f84cdc6-c606-46cb-9c21-9a360095f536" providerId="ADAL" clId="{590B3608-A381-4EC8-B385-F0C4ECC52D98}" dt="2024-05-31T02:53:59.536" v="241" actId="478"/>
          <ac:picMkLst>
            <pc:docMk/>
            <pc:sldMk cId="706183477" sldId="2145705253"/>
            <ac:picMk id="4" creationId="{152D59E0-9362-90AC-47C2-1AA055914DFB}"/>
          </ac:picMkLst>
        </pc:picChg>
      </pc:sldChg>
      <pc:sldChg chg="addSp delSp modSp add del mod">
        <pc:chgData name="Andrew Collings" userId="0f84cdc6-c606-46cb-9c21-9a360095f536" providerId="ADAL" clId="{590B3608-A381-4EC8-B385-F0C4ECC52D98}" dt="2024-05-31T03:01:38.110" v="296" actId="14861"/>
        <pc:sldMkLst>
          <pc:docMk/>
          <pc:sldMk cId="989279610" sldId="2145705254"/>
        </pc:sldMkLst>
        <pc:picChg chg="del">
          <ac:chgData name="Andrew Collings" userId="0f84cdc6-c606-46cb-9c21-9a360095f536" providerId="ADAL" clId="{590B3608-A381-4EC8-B385-F0C4ECC52D98}" dt="2024-05-31T02:59:37.440" v="283" actId="478"/>
          <ac:picMkLst>
            <pc:docMk/>
            <pc:sldMk cId="989279610" sldId="2145705254"/>
            <ac:picMk id="3" creationId="{6EFFD3FB-10EB-6340-D504-B20231D7A5B0}"/>
          </ac:picMkLst>
        </pc:picChg>
        <pc:picChg chg="add mod modCrop">
          <ac:chgData name="Andrew Collings" userId="0f84cdc6-c606-46cb-9c21-9a360095f536" providerId="ADAL" clId="{590B3608-A381-4EC8-B385-F0C4ECC52D98}" dt="2024-05-31T03:01:38.110" v="296" actId="14861"/>
          <ac:picMkLst>
            <pc:docMk/>
            <pc:sldMk cId="989279610" sldId="2145705254"/>
            <ac:picMk id="4" creationId="{B38535B8-DE9F-E476-5AB3-2E301414D50A}"/>
          </ac:picMkLst>
        </pc:picChg>
      </pc:sldChg>
      <pc:sldChg chg="addSp delSp modSp add mod">
        <pc:chgData name="Andrew Collings" userId="0f84cdc6-c606-46cb-9c21-9a360095f536" providerId="ADAL" clId="{590B3608-A381-4EC8-B385-F0C4ECC52D98}" dt="2024-05-31T03:04:03.201" v="308" actId="14861"/>
        <pc:sldMkLst>
          <pc:docMk/>
          <pc:sldMk cId="2561149068" sldId="2145705255"/>
        </pc:sldMkLst>
        <pc:picChg chg="add mod modCrop">
          <ac:chgData name="Andrew Collings" userId="0f84cdc6-c606-46cb-9c21-9a360095f536" providerId="ADAL" clId="{590B3608-A381-4EC8-B385-F0C4ECC52D98}" dt="2024-05-31T03:04:03.201" v="308" actId="14861"/>
          <ac:picMkLst>
            <pc:docMk/>
            <pc:sldMk cId="2561149068" sldId="2145705255"/>
            <ac:picMk id="3" creationId="{3E20A84C-43FC-79DF-D9A5-8CCAA8CFE4C0}"/>
          </ac:picMkLst>
        </pc:picChg>
        <pc:picChg chg="del">
          <ac:chgData name="Andrew Collings" userId="0f84cdc6-c606-46cb-9c21-9a360095f536" providerId="ADAL" clId="{590B3608-A381-4EC8-B385-F0C4ECC52D98}" dt="2024-05-31T03:01:41.655" v="298" actId="478"/>
          <ac:picMkLst>
            <pc:docMk/>
            <pc:sldMk cId="2561149068" sldId="2145705255"/>
            <ac:picMk id="4" creationId="{B38535B8-DE9F-E476-5AB3-2E301414D50A}"/>
          </ac:picMkLst>
        </pc:picChg>
      </pc:sldChg>
      <pc:sldChg chg="addSp delSp modSp add mod">
        <pc:chgData name="Andrew Collings" userId="0f84cdc6-c606-46cb-9c21-9a360095f536" providerId="ADAL" clId="{590B3608-A381-4EC8-B385-F0C4ECC52D98}" dt="2024-05-31T03:06:32.015" v="326" actId="1037"/>
        <pc:sldMkLst>
          <pc:docMk/>
          <pc:sldMk cId="2355573949" sldId="2145705256"/>
        </pc:sldMkLst>
        <pc:picChg chg="del">
          <ac:chgData name="Andrew Collings" userId="0f84cdc6-c606-46cb-9c21-9a360095f536" providerId="ADAL" clId="{590B3608-A381-4EC8-B385-F0C4ECC52D98}" dt="2024-05-31T03:04:07.560" v="310" actId="478"/>
          <ac:picMkLst>
            <pc:docMk/>
            <pc:sldMk cId="2355573949" sldId="2145705256"/>
            <ac:picMk id="3" creationId="{3E20A84C-43FC-79DF-D9A5-8CCAA8CFE4C0}"/>
          </ac:picMkLst>
        </pc:picChg>
        <pc:picChg chg="add del mod">
          <ac:chgData name="Andrew Collings" userId="0f84cdc6-c606-46cb-9c21-9a360095f536" providerId="ADAL" clId="{590B3608-A381-4EC8-B385-F0C4ECC52D98}" dt="2024-05-31T03:04:21.968" v="314" actId="478"/>
          <ac:picMkLst>
            <pc:docMk/>
            <pc:sldMk cId="2355573949" sldId="2145705256"/>
            <ac:picMk id="4" creationId="{0B38363D-6CF5-6FFE-A5FF-24D9EF18C296}"/>
          </ac:picMkLst>
        </pc:picChg>
        <pc:picChg chg="add mod modCrop">
          <ac:chgData name="Andrew Collings" userId="0f84cdc6-c606-46cb-9c21-9a360095f536" providerId="ADAL" clId="{590B3608-A381-4EC8-B385-F0C4ECC52D98}" dt="2024-05-31T03:06:32.015" v="326" actId="1037"/>
          <ac:picMkLst>
            <pc:docMk/>
            <pc:sldMk cId="2355573949" sldId="2145705256"/>
            <ac:picMk id="6" creationId="{8711C2FA-474A-FF20-9206-BB55CAF8BFF4}"/>
          </ac:picMkLst>
        </pc:picChg>
      </pc:sldChg>
      <pc:sldChg chg="addSp delSp modSp add mod">
        <pc:chgData name="Andrew Collings" userId="0f84cdc6-c606-46cb-9c21-9a360095f536" providerId="ADAL" clId="{590B3608-A381-4EC8-B385-F0C4ECC52D98}" dt="2024-05-31T03:08:03.869" v="338" actId="14861"/>
        <pc:sldMkLst>
          <pc:docMk/>
          <pc:sldMk cId="936304141" sldId="2145705257"/>
        </pc:sldMkLst>
        <pc:picChg chg="add mod modCrop">
          <ac:chgData name="Andrew Collings" userId="0f84cdc6-c606-46cb-9c21-9a360095f536" providerId="ADAL" clId="{590B3608-A381-4EC8-B385-F0C4ECC52D98}" dt="2024-05-31T03:08:03.869" v="338" actId="14861"/>
          <ac:picMkLst>
            <pc:docMk/>
            <pc:sldMk cId="936304141" sldId="2145705257"/>
            <ac:picMk id="3" creationId="{ACD37FE8-D7D4-459D-6AF4-D65BDBEE595C}"/>
          </ac:picMkLst>
        </pc:picChg>
        <pc:picChg chg="del">
          <ac:chgData name="Andrew Collings" userId="0f84cdc6-c606-46cb-9c21-9a360095f536" providerId="ADAL" clId="{590B3608-A381-4EC8-B385-F0C4ECC52D98}" dt="2024-05-31T03:07:11.615" v="328" actId="478"/>
          <ac:picMkLst>
            <pc:docMk/>
            <pc:sldMk cId="936304141" sldId="2145705257"/>
            <ac:picMk id="6" creationId="{8711C2FA-474A-FF20-9206-BB55CAF8BFF4}"/>
          </ac:picMkLst>
        </pc:picChg>
      </pc:sldChg>
      <pc:sldChg chg="addSp delSp modSp add mod">
        <pc:chgData name="Andrew Collings" userId="0f84cdc6-c606-46cb-9c21-9a360095f536" providerId="ADAL" clId="{590B3608-A381-4EC8-B385-F0C4ECC52D98}" dt="2024-05-31T03:10:01.062" v="350" actId="14861"/>
        <pc:sldMkLst>
          <pc:docMk/>
          <pc:sldMk cId="2482301753" sldId="2145705258"/>
        </pc:sldMkLst>
        <pc:picChg chg="del">
          <ac:chgData name="Andrew Collings" userId="0f84cdc6-c606-46cb-9c21-9a360095f536" providerId="ADAL" clId="{590B3608-A381-4EC8-B385-F0C4ECC52D98}" dt="2024-05-31T03:09:20.359" v="340" actId="478"/>
          <ac:picMkLst>
            <pc:docMk/>
            <pc:sldMk cId="2482301753" sldId="2145705258"/>
            <ac:picMk id="3" creationId="{ACD37FE8-D7D4-459D-6AF4-D65BDBEE595C}"/>
          </ac:picMkLst>
        </pc:picChg>
        <pc:picChg chg="add mod modCrop">
          <ac:chgData name="Andrew Collings" userId="0f84cdc6-c606-46cb-9c21-9a360095f536" providerId="ADAL" clId="{590B3608-A381-4EC8-B385-F0C4ECC52D98}" dt="2024-05-31T03:10:01.062" v="350" actId="14861"/>
          <ac:picMkLst>
            <pc:docMk/>
            <pc:sldMk cId="2482301753" sldId="2145705258"/>
            <ac:picMk id="4" creationId="{23642E27-0E2A-0195-5DEF-E40A345B97CF}"/>
          </ac:picMkLst>
        </pc:picChg>
      </pc:sldChg>
      <pc:sldChg chg="modSp add mod">
        <pc:chgData name="Andrew Collings" userId="0f84cdc6-c606-46cb-9c21-9a360095f536" providerId="ADAL" clId="{590B3608-A381-4EC8-B385-F0C4ECC52D98}" dt="2024-05-31T14:36:55.196" v="1886" actId="113"/>
        <pc:sldMkLst>
          <pc:docMk/>
          <pc:sldMk cId="181536173" sldId="2145705259"/>
        </pc:sldMkLst>
        <pc:spChg chg="mod">
          <ac:chgData name="Andrew Collings" userId="0f84cdc6-c606-46cb-9c21-9a360095f536" providerId="ADAL" clId="{590B3608-A381-4EC8-B385-F0C4ECC52D98}" dt="2024-05-31T14:36:55.196" v="1886" actId="113"/>
          <ac:spMkLst>
            <pc:docMk/>
            <pc:sldMk cId="181536173" sldId="2145705259"/>
            <ac:spMk id="2" creationId="{1D394050-94F4-2470-7C0F-93D39B60D332}"/>
          </ac:spMkLst>
        </pc:spChg>
      </pc:sldChg>
      <pc:sldChg chg="modSp mod">
        <pc:chgData name="Andrew Collings" userId="0f84cdc6-c606-46cb-9c21-9a360095f536" providerId="ADAL" clId="{590B3608-A381-4EC8-B385-F0C4ECC52D98}" dt="2024-05-31T14:36:39.167" v="1883" actId="113"/>
        <pc:sldMkLst>
          <pc:docMk/>
          <pc:sldMk cId="3825831119" sldId="2145705261"/>
        </pc:sldMkLst>
        <pc:spChg chg="mod">
          <ac:chgData name="Andrew Collings" userId="0f84cdc6-c606-46cb-9c21-9a360095f536" providerId="ADAL" clId="{590B3608-A381-4EC8-B385-F0C4ECC52D98}" dt="2024-05-31T14:36:39.167" v="1883" actId="113"/>
          <ac:spMkLst>
            <pc:docMk/>
            <pc:sldMk cId="3825831119" sldId="2145705261"/>
            <ac:spMk id="2" creationId="{1D394050-94F4-2470-7C0F-93D39B60D332}"/>
          </ac:spMkLst>
        </pc:spChg>
        <pc:spChg chg="mod">
          <ac:chgData name="Andrew Collings" userId="0f84cdc6-c606-46cb-9c21-9a360095f536" providerId="ADAL" clId="{590B3608-A381-4EC8-B385-F0C4ECC52D98}" dt="2024-05-31T03:45:44.312" v="1187" actId="20577"/>
          <ac:spMkLst>
            <pc:docMk/>
            <pc:sldMk cId="3825831119" sldId="2145705261"/>
            <ac:spMk id="7" creationId="{A9444CB1-977C-456C-B903-E0FAA88B1385}"/>
          </ac:spMkLst>
        </pc:spChg>
      </pc:sldChg>
      <pc:sldMasterChg chg="delSldLayout">
        <pc:chgData name="Andrew Collings" userId="0f84cdc6-c606-46cb-9c21-9a360095f536" providerId="ADAL" clId="{590B3608-A381-4EC8-B385-F0C4ECC52D98}" dt="2024-05-31T03:42:13.284" v="1130" actId="2696"/>
        <pc:sldMasterMkLst>
          <pc:docMk/>
          <pc:sldMasterMk cId="443281913" sldId="2147483769"/>
        </pc:sldMasterMkLst>
        <pc:sldLayoutChg chg="del">
          <pc:chgData name="Andrew Collings" userId="0f84cdc6-c606-46cb-9c21-9a360095f536" providerId="ADAL" clId="{590B3608-A381-4EC8-B385-F0C4ECC52D98}" dt="2024-05-31T03:42:13.284" v="1130" actId="2696"/>
          <pc:sldLayoutMkLst>
            <pc:docMk/>
            <pc:sldMasterMk cId="443281913" sldId="2147483769"/>
            <pc:sldLayoutMk cId="2116091829" sldId="2147484014"/>
          </pc:sldLayoutMkLst>
        </pc:sldLayoutChg>
      </pc:sldMasterChg>
    </pc:docChg>
  </pc:docChgLst>
  <pc:docChgLst>
    <pc:chgData name="Andrew Collings" userId="0f84cdc6-c606-46cb-9c21-9a360095f536" providerId="ADAL" clId="{EBEBE697-68EE-4789-A90F-93A746308F2F}"/>
    <pc:docChg chg="undo redo custSel addSld delSld modSld modSection">
      <pc:chgData name="Andrew Collings" userId="0f84cdc6-c606-46cb-9c21-9a360095f536" providerId="ADAL" clId="{EBEBE697-68EE-4789-A90F-93A746308F2F}" dt="2024-11-18T18:04:40.230" v="3007" actId="948"/>
      <pc:docMkLst>
        <pc:docMk/>
      </pc:docMkLst>
      <pc:sldChg chg="modSp mod">
        <pc:chgData name="Andrew Collings" userId="0f84cdc6-c606-46cb-9c21-9a360095f536" providerId="ADAL" clId="{EBEBE697-68EE-4789-A90F-93A746308F2F}" dt="2024-11-18T14:10:58.936" v="95" actId="5793"/>
        <pc:sldMkLst>
          <pc:docMk/>
          <pc:sldMk cId="649967342" sldId="2145705165"/>
        </pc:sldMkLst>
        <pc:spChg chg="mod">
          <ac:chgData name="Andrew Collings" userId="0f84cdc6-c606-46cb-9c21-9a360095f536" providerId="ADAL" clId="{EBEBE697-68EE-4789-A90F-93A746308F2F}" dt="2024-11-18T14:10:58.936" v="95" actId="5793"/>
          <ac:spMkLst>
            <pc:docMk/>
            <pc:sldMk cId="649967342" sldId="2145705165"/>
            <ac:spMk id="6" creationId="{897A7A0D-D3DB-431A-A92B-9D4788B9D125}"/>
          </ac:spMkLst>
        </pc:spChg>
        <pc:spChg chg="mod">
          <ac:chgData name="Andrew Collings" userId="0f84cdc6-c606-46cb-9c21-9a360095f536" providerId="ADAL" clId="{EBEBE697-68EE-4789-A90F-93A746308F2F}" dt="2024-11-18T14:09:29.254" v="10" actId="20577"/>
          <ac:spMkLst>
            <pc:docMk/>
            <pc:sldMk cId="649967342" sldId="2145705165"/>
            <ac:spMk id="7" creationId="{A9444CB1-977C-456C-B903-E0FAA88B1385}"/>
          </ac:spMkLst>
        </pc:spChg>
      </pc:sldChg>
      <pc:sldChg chg="modSp mod">
        <pc:chgData name="Andrew Collings" userId="0f84cdc6-c606-46cb-9c21-9a360095f536" providerId="ADAL" clId="{EBEBE697-68EE-4789-A90F-93A746308F2F}" dt="2024-11-18T15:57:51.822" v="1793" actId="255"/>
        <pc:sldMkLst>
          <pc:docMk/>
          <pc:sldMk cId="3825831119" sldId="2145705261"/>
        </pc:sldMkLst>
        <pc:graphicFrameChg chg="mod modGraphic">
          <ac:chgData name="Andrew Collings" userId="0f84cdc6-c606-46cb-9c21-9a360095f536" providerId="ADAL" clId="{EBEBE697-68EE-4789-A90F-93A746308F2F}" dt="2024-11-18T15:57:46.952" v="1792" actId="255"/>
          <ac:graphicFrameMkLst>
            <pc:docMk/>
            <pc:sldMk cId="3825831119" sldId="2145705261"/>
            <ac:graphicFrameMk id="4" creationId="{F51A3394-1985-E62B-8D6A-EF3C3AC7A819}"/>
          </ac:graphicFrameMkLst>
        </pc:graphicFrameChg>
        <pc:graphicFrameChg chg="mod modGraphic">
          <ac:chgData name="Andrew Collings" userId="0f84cdc6-c606-46cb-9c21-9a360095f536" providerId="ADAL" clId="{EBEBE697-68EE-4789-A90F-93A746308F2F}" dt="2024-11-18T15:57:51.822" v="1793" actId="255"/>
          <ac:graphicFrameMkLst>
            <pc:docMk/>
            <pc:sldMk cId="3825831119" sldId="2145705261"/>
            <ac:graphicFrameMk id="5" creationId="{D3BD6F0E-8154-16BF-FEEC-94E1476F72CF}"/>
          </ac:graphicFrameMkLst>
        </pc:graphicFrameChg>
      </pc:sldChg>
      <pc:sldChg chg="modSp mod">
        <pc:chgData name="Andrew Collings" userId="0f84cdc6-c606-46cb-9c21-9a360095f536" providerId="ADAL" clId="{EBEBE697-68EE-4789-A90F-93A746308F2F}" dt="2024-11-18T18:04:40.230" v="3007" actId="948"/>
        <pc:sldMkLst>
          <pc:docMk/>
          <pc:sldMk cId="3705238078" sldId="2145705274"/>
        </pc:sldMkLst>
        <pc:spChg chg="mod">
          <ac:chgData name="Andrew Collings" userId="0f84cdc6-c606-46cb-9c21-9a360095f536" providerId="ADAL" clId="{EBEBE697-68EE-4789-A90F-93A746308F2F}" dt="2024-11-18T18:04:40.230" v="3007" actId="948"/>
          <ac:spMkLst>
            <pc:docMk/>
            <pc:sldMk cId="3705238078" sldId="2145705274"/>
            <ac:spMk id="2" creationId="{1D394050-94F4-2470-7C0F-93D39B60D332}"/>
          </ac:spMkLst>
        </pc:spChg>
        <pc:spChg chg="mod">
          <ac:chgData name="Andrew Collings" userId="0f84cdc6-c606-46cb-9c21-9a360095f536" providerId="ADAL" clId="{EBEBE697-68EE-4789-A90F-93A746308F2F}" dt="2024-11-18T14:54:42.320" v="458" actId="20577"/>
          <ac:spMkLst>
            <pc:docMk/>
            <pc:sldMk cId="3705238078" sldId="2145705274"/>
            <ac:spMk id="7" creationId="{A9444CB1-977C-456C-B903-E0FAA88B1385}"/>
          </ac:spMkLst>
        </pc:spChg>
      </pc:sldChg>
      <pc:sldChg chg="del">
        <pc:chgData name="Andrew Collings" userId="0f84cdc6-c606-46cb-9c21-9a360095f536" providerId="ADAL" clId="{EBEBE697-68EE-4789-A90F-93A746308F2F}" dt="2024-11-18T16:09:31.486" v="1942" actId="2696"/>
        <pc:sldMkLst>
          <pc:docMk/>
          <pc:sldMk cId="3627658787" sldId="2145705275"/>
        </pc:sldMkLst>
      </pc:sldChg>
      <pc:sldChg chg="del">
        <pc:chgData name="Andrew Collings" userId="0f84cdc6-c606-46cb-9c21-9a360095f536" providerId="ADAL" clId="{EBEBE697-68EE-4789-A90F-93A746308F2F}" dt="2024-11-18T14:46:23.753" v="96" actId="2696"/>
        <pc:sldMkLst>
          <pc:docMk/>
          <pc:sldMk cId="561640295" sldId="2145705277"/>
        </pc:sldMkLst>
      </pc:sldChg>
      <pc:sldChg chg="del">
        <pc:chgData name="Andrew Collings" userId="0f84cdc6-c606-46cb-9c21-9a360095f536" providerId="ADAL" clId="{EBEBE697-68EE-4789-A90F-93A746308F2F}" dt="2024-11-18T16:09:31.486" v="1942" actId="2696"/>
        <pc:sldMkLst>
          <pc:docMk/>
          <pc:sldMk cId="2216073989" sldId="2145705278"/>
        </pc:sldMkLst>
      </pc:sldChg>
      <pc:sldChg chg="del">
        <pc:chgData name="Andrew Collings" userId="0f84cdc6-c606-46cb-9c21-9a360095f536" providerId="ADAL" clId="{EBEBE697-68EE-4789-A90F-93A746308F2F}" dt="2024-11-18T17:02:04.489" v="2950" actId="47"/>
        <pc:sldMkLst>
          <pc:docMk/>
          <pc:sldMk cId="2771485487" sldId="2145705279"/>
        </pc:sldMkLst>
      </pc:sldChg>
      <pc:sldChg chg="del">
        <pc:chgData name="Andrew Collings" userId="0f84cdc6-c606-46cb-9c21-9a360095f536" providerId="ADAL" clId="{EBEBE697-68EE-4789-A90F-93A746308F2F}" dt="2024-11-18T16:09:37.015" v="1943" actId="2696"/>
        <pc:sldMkLst>
          <pc:docMk/>
          <pc:sldMk cId="987007108" sldId="2145705280"/>
        </pc:sldMkLst>
      </pc:sldChg>
      <pc:sldChg chg="del">
        <pc:chgData name="Andrew Collings" userId="0f84cdc6-c606-46cb-9c21-9a360095f536" providerId="ADAL" clId="{EBEBE697-68EE-4789-A90F-93A746308F2F}" dt="2024-11-18T16:09:31.486" v="1942" actId="2696"/>
        <pc:sldMkLst>
          <pc:docMk/>
          <pc:sldMk cId="3934333526" sldId="2145705281"/>
        </pc:sldMkLst>
      </pc:sldChg>
      <pc:sldChg chg="modSp add mod">
        <pc:chgData name="Andrew Collings" userId="0f84cdc6-c606-46cb-9c21-9a360095f536" providerId="ADAL" clId="{EBEBE697-68EE-4789-A90F-93A746308F2F}" dt="2024-11-18T16:03:16.560" v="1888" actId="33524"/>
        <pc:sldMkLst>
          <pc:docMk/>
          <pc:sldMk cId="3978334202" sldId="2145705282"/>
        </pc:sldMkLst>
        <pc:spChg chg="mod">
          <ac:chgData name="Andrew Collings" userId="0f84cdc6-c606-46cb-9c21-9a360095f536" providerId="ADAL" clId="{EBEBE697-68EE-4789-A90F-93A746308F2F}" dt="2024-11-18T16:03:16.560" v="1888" actId="33524"/>
          <ac:spMkLst>
            <pc:docMk/>
            <pc:sldMk cId="3978334202" sldId="2145705282"/>
            <ac:spMk id="2" creationId="{7760C17B-F23D-4C6B-2C1F-FEDB4DC885D5}"/>
          </ac:spMkLst>
        </pc:spChg>
        <pc:spChg chg="mod">
          <ac:chgData name="Andrew Collings" userId="0f84cdc6-c606-46cb-9c21-9a360095f536" providerId="ADAL" clId="{EBEBE697-68EE-4789-A90F-93A746308F2F}" dt="2024-11-18T16:02:33.895" v="1879" actId="20577"/>
          <ac:spMkLst>
            <pc:docMk/>
            <pc:sldMk cId="3978334202" sldId="2145705282"/>
            <ac:spMk id="7" creationId="{DC98B547-8509-9F26-B354-C67706E0F551}"/>
          </ac:spMkLst>
        </pc:spChg>
      </pc:sldChg>
      <pc:sldChg chg="modSp add mod">
        <pc:chgData name="Andrew Collings" userId="0f84cdc6-c606-46cb-9c21-9a360095f536" providerId="ADAL" clId="{EBEBE697-68EE-4789-A90F-93A746308F2F}" dt="2024-11-18T15:50:26.159" v="1406" actId="20577"/>
        <pc:sldMkLst>
          <pc:docMk/>
          <pc:sldMk cId="2348994699" sldId="2145705283"/>
        </pc:sldMkLst>
        <pc:spChg chg="mod">
          <ac:chgData name="Andrew Collings" userId="0f84cdc6-c606-46cb-9c21-9a360095f536" providerId="ADAL" clId="{EBEBE697-68EE-4789-A90F-93A746308F2F}" dt="2024-11-18T15:50:26.159" v="1406" actId="20577"/>
          <ac:spMkLst>
            <pc:docMk/>
            <pc:sldMk cId="2348994699" sldId="2145705283"/>
            <ac:spMk id="2" creationId="{ABC73C70-02FA-3076-286A-4DB004DDBC89}"/>
          </ac:spMkLst>
        </pc:spChg>
        <pc:spChg chg="mod">
          <ac:chgData name="Andrew Collings" userId="0f84cdc6-c606-46cb-9c21-9a360095f536" providerId="ADAL" clId="{EBEBE697-68EE-4789-A90F-93A746308F2F}" dt="2024-11-18T15:15:58.409" v="763" actId="255"/>
          <ac:spMkLst>
            <pc:docMk/>
            <pc:sldMk cId="2348994699" sldId="2145705283"/>
            <ac:spMk id="7" creationId="{EBF205AE-083F-E3C7-0897-97F10FCB31D8}"/>
          </ac:spMkLst>
        </pc:spChg>
      </pc:sldChg>
      <pc:sldChg chg="addSp modSp add mod">
        <pc:chgData name="Andrew Collings" userId="0f84cdc6-c606-46cb-9c21-9a360095f536" providerId="ADAL" clId="{EBEBE697-68EE-4789-A90F-93A746308F2F}" dt="2024-11-18T16:00:20.912" v="1863" actId="1076"/>
        <pc:sldMkLst>
          <pc:docMk/>
          <pc:sldMk cId="2808992231" sldId="2145705284"/>
        </pc:sldMkLst>
        <pc:spChg chg="mod">
          <ac:chgData name="Andrew Collings" userId="0f84cdc6-c606-46cb-9c21-9a360095f536" providerId="ADAL" clId="{EBEBE697-68EE-4789-A90F-93A746308F2F}" dt="2024-11-18T16:00:20.912" v="1863" actId="1076"/>
          <ac:spMkLst>
            <pc:docMk/>
            <pc:sldMk cId="2808992231" sldId="2145705284"/>
            <ac:spMk id="2" creationId="{3C4407BC-12F4-7F6B-EB1E-0E7BFC1C4DD7}"/>
          </ac:spMkLst>
        </pc:spChg>
        <pc:spChg chg="add mod">
          <ac:chgData name="Andrew Collings" userId="0f84cdc6-c606-46cb-9c21-9a360095f536" providerId="ADAL" clId="{EBEBE697-68EE-4789-A90F-93A746308F2F}" dt="2024-11-18T15:57:20.015" v="1758" actId="255"/>
          <ac:spMkLst>
            <pc:docMk/>
            <pc:sldMk cId="2808992231" sldId="2145705284"/>
            <ac:spMk id="4" creationId="{61DDF5F4-41DB-DD7A-F177-970F180EEA05}"/>
          </ac:spMkLst>
        </pc:spChg>
        <pc:spChg chg="add mod">
          <ac:chgData name="Andrew Collings" userId="0f84cdc6-c606-46cb-9c21-9a360095f536" providerId="ADAL" clId="{EBEBE697-68EE-4789-A90F-93A746308F2F}" dt="2024-11-18T15:56:24.737" v="1734" actId="1076"/>
          <ac:spMkLst>
            <pc:docMk/>
            <pc:sldMk cId="2808992231" sldId="2145705284"/>
            <ac:spMk id="5" creationId="{2B48EE9E-D98B-F2A8-2B2A-572AF2366729}"/>
          </ac:spMkLst>
        </pc:spChg>
        <pc:spChg chg="mod">
          <ac:chgData name="Andrew Collings" userId="0f84cdc6-c606-46cb-9c21-9a360095f536" providerId="ADAL" clId="{EBEBE697-68EE-4789-A90F-93A746308F2F}" dt="2024-11-18T15:55:04.742" v="1684" actId="20577"/>
          <ac:spMkLst>
            <pc:docMk/>
            <pc:sldMk cId="2808992231" sldId="2145705284"/>
            <ac:spMk id="7" creationId="{F528FC6B-3A65-B28E-3C5D-B58EAB402513}"/>
          </ac:spMkLst>
        </pc:spChg>
      </pc:sldChg>
      <pc:sldChg chg="modSp add del mod">
        <pc:chgData name="Andrew Collings" userId="0f84cdc6-c606-46cb-9c21-9a360095f536" providerId="ADAL" clId="{EBEBE697-68EE-4789-A90F-93A746308F2F}" dt="2024-11-18T16:00:15.244" v="1862" actId="1076"/>
        <pc:sldMkLst>
          <pc:docMk/>
          <pc:sldMk cId="1582815890" sldId="2145705285"/>
        </pc:sldMkLst>
        <pc:spChg chg="mod">
          <ac:chgData name="Andrew Collings" userId="0f84cdc6-c606-46cb-9c21-9a360095f536" providerId="ADAL" clId="{EBEBE697-68EE-4789-A90F-93A746308F2F}" dt="2024-11-18T16:00:15.244" v="1862" actId="1076"/>
          <ac:spMkLst>
            <pc:docMk/>
            <pc:sldMk cId="1582815890" sldId="2145705285"/>
            <ac:spMk id="2" creationId="{DD412C61-1C9E-A76E-5DFA-106D6706BC2F}"/>
          </ac:spMkLst>
        </pc:spChg>
        <pc:spChg chg="mod">
          <ac:chgData name="Andrew Collings" userId="0f84cdc6-c606-46cb-9c21-9a360095f536" providerId="ADAL" clId="{EBEBE697-68EE-4789-A90F-93A746308F2F}" dt="2024-11-18T15:58:33.487" v="1844" actId="255"/>
          <ac:spMkLst>
            <pc:docMk/>
            <pc:sldMk cId="1582815890" sldId="2145705285"/>
            <ac:spMk id="7" creationId="{5FE7DF46-2E8C-4F9A-742A-164CE29EA842}"/>
          </ac:spMkLst>
        </pc:spChg>
      </pc:sldChg>
      <pc:sldChg chg="modSp add mod">
        <pc:chgData name="Andrew Collings" userId="0f84cdc6-c606-46cb-9c21-9a360095f536" providerId="ADAL" clId="{EBEBE697-68EE-4789-A90F-93A746308F2F}" dt="2024-11-18T16:04:48.889" v="1927" actId="20577"/>
        <pc:sldMkLst>
          <pc:docMk/>
          <pc:sldMk cId="3007269134" sldId="2145705286"/>
        </pc:sldMkLst>
        <pc:spChg chg="mod">
          <ac:chgData name="Andrew Collings" userId="0f84cdc6-c606-46cb-9c21-9a360095f536" providerId="ADAL" clId="{EBEBE697-68EE-4789-A90F-93A746308F2F}" dt="2024-11-18T16:04:48.889" v="1927" actId="20577"/>
          <ac:spMkLst>
            <pc:docMk/>
            <pc:sldMk cId="3007269134" sldId="2145705286"/>
            <ac:spMk id="2" creationId="{AFE88D60-3468-26BE-E1CA-CDCA9F613F0A}"/>
          </ac:spMkLst>
        </pc:spChg>
        <pc:spChg chg="mod">
          <ac:chgData name="Andrew Collings" userId="0f84cdc6-c606-46cb-9c21-9a360095f536" providerId="ADAL" clId="{EBEBE697-68EE-4789-A90F-93A746308F2F}" dt="2024-11-18T16:03:28.584" v="1901" actId="20577"/>
          <ac:spMkLst>
            <pc:docMk/>
            <pc:sldMk cId="3007269134" sldId="2145705286"/>
            <ac:spMk id="7" creationId="{3DE2B05A-9473-4FEB-C0D4-E5097521BD8D}"/>
          </ac:spMkLst>
        </pc:spChg>
      </pc:sldChg>
      <pc:sldChg chg="modSp add mod">
        <pc:chgData name="Andrew Collings" userId="0f84cdc6-c606-46cb-9c21-9a360095f536" providerId="ADAL" clId="{EBEBE697-68EE-4789-A90F-93A746308F2F}" dt="2024-11-18T16:08:58.536" v="1941" actId="255"/>
        <pc:sldMkLst>
          <pc:docMk/>
          <pc:sldMk cId="3089924799" sldId="2145705287"/>
        </pc:sldMkLst>
        <pc:spChg chg="mod">
          <ac:chgData name="Andrew Collings" userId="0f84cdc6-c606-46cb-9c21-9a360095f536" providerId="ADAL" clId="{EBEBE697-68EE-4789-A90F-93A746308F2F}" dt="2024-11-18T16:08:58.536" v="1941" actId="255"/>
          <ac:spMkLst>
            <pc:docMk/>
            <pc:sldMk cId="3089924799" sldId="2145705287"/>
            <ac:spMk id="2" creationId="{ACAD2070-6490-9002-99F7-200377585EC8}"/>
          </ac:spMkLst>
        </pc:spChg>
      </pc:sldChg>
      <pc:sldChg chg="modSp add mod">
        <pc:chgData name="Andrew Collings" userId="0f84cdc6-c606-46cb-9c21-9a360095f536" providerId="ADAL" clId="{EBEBE697-68EE-4789-A90F-93A746308F2F}" dt="2024-11-18T18:01:24.155" v="3004" actId="313"/>
        <pc:sldMkLst>
          <pc:docMk/>
          <pc:sldMk cId="1311256938" sldId="2145705288"/>
        </pc:sldMkLst>
        <pc:spChg chg="mod">
          <ac:chgData name="Andrew Collings" userId="0f84cdc6-c606-46cb-9c21-9a360095f536" providerId="ADAL" clId="{EBEBE697-68EE-4789-A90F-93A746308F2F}" dt="2024-11-18T18:01:24.155" v="3004" actId="313"/>
          <ac:spMkLst>
            <pc:docMk/>
            <pc:sldMk cId="1311256938" sldId="2145705288"/>
            <ac:spMk id="2" creationId="{3474F338-C2D9-6553-9A63-B325B841D19D}"/>
          </ac:spMkLst>
        </pc:spChg>
        <pc:spChg chg="mod">
          <ac:chgData name="Andrew Collings" userId="0f84cdc6-c606-46cb-9c21-9a360095f536" providerId="ADAL" clId="{EBEBE697-68EE-4789-A90F-93A746308F2F}" dt="2024-11-18T16:11:04.679" v="1967" actId="20577"/>
          <ac:spMkLst>
            <pc:docMk/>
            <pc:sldMk cId="1311256938" sldId="2145705288"/>
            <ac:spMk id="7" creationId="{9171756E-A34F-FAB3-91C9-1411B6487388}"/>
          </ac:spMkLst>
        </pc:spChg>
      </pc:sldChg>
    </pc:docChg>
  </pc:docChgLst>
  <pc:docChgLst>
    <pc:chgData name="Caleb Knutson" userId="128b42d0-114e-4200-9cb7-3b379defb5c0" providerId="ADAL" clId="{33C5FCD2-544A-49EC-AEED-51889061D107}"/>
    <pc:docChg chg="undo custSel addSld delSld modSld modSection">
      <pc:chgData name="Caleb Knutson" userId="128b42d0-114e-4200-9cb7-3b379defb5c0" providerId="ADAL" clId="{33C5FCD2-544A-49EC-AEED-51889061D107}" dt="2024-12-16T18:04:29.193" v="1034" actId="20577"/>
      <pc:docMkLst>
        <pc:docMk/>
      </pc:docMkLst>
      <pc:sldChg chg="modSp mod">
        <pc:chgData name="Caleb Knutson" userId="128b42d0-114e-4200-9cb7-3b379defb5c0" providerId="ADAL" clId="{33C5FCD2-544A-49EC-AEED-51889061D107}" dt="2024-12-16T18:04:20.190" v="1032" actId="5793"/>
        <pc:sldMkLst>
          <pc:docMk/>
          <pc:sldMk cId="649967342" sldId="2145705165"/>
        </pc:sldMkLst>
        <pc:spChg chg="mod">
          <ac:chgData name="Caleb Knutson" userId="128b42d0-114e-4200-9cb7-3b379defb5c0" providerId="ADAL" clId="{33C5FCD2-544A-49EC-AEED-51889061D107}" dt="2024-12-16T18:04:20.190" v="1032" actId="5793"/>
          <ac:spMkLst>
            <pc:docMk/>
            <pc:sldMk cId="649967342" sldId="2145705165"/>
            <ac:spMk id="6" creationId="{897A7A0D-D3DB-431A-A92B-9D4788B9D125}"/>
          </ac:spMkLst>
        </pc:spChg>
        <pc:spChg chg="mod">
          <ac:chgData name="Caleb Knutson" userId="128b42d0-114e-4200-9cb7-3b379defb5c0" providerId="ADAL" clId="{33C5FCD2-544A-49EC-AEED-51889061D107}" dt="2024-12-16T14:27:07.923" v="10" actId="20577"/>
          <ac:spMkLst>
            <pc:docMk/>
            <pc:sldMk cId="649967342" sldId="2145705165"/>
            <ac:spMk id="7" creationId="{A9444CB1-977C-456C-B903-E0FAA88B1385}"/>
          </ac:spMkLst>
        </pc:spChg>
      </pc:sldChg>
      <pc:sldChg chg="modSp mod">
        <pc:chgData name="Caleb Knutson" userId="128b42d0-114e-4200-9cb7-3b379defb5c0" providerId="ADAL" clId="{33C5FCD2-544A-49EC-AEED-51889061D107}" dt="2024-12-16T17:14:55.418" v="84" actId="1076"/>
        <pc:sldMkLst>
          <pc:docMk/>
          <pc:sldMk cId="3825831119" sldId="2145705261"/>
        </pc:sldMkLst>
        <pc:graphicFrameChg chg="mod modGraphic">
          <ac:chgData name="Caleb Knutson" userId="128b42d0-114e-4200-9cb7-3b379defb5c0" providerId="ADAL" clId="{33C5FCD2-544A-49EC-AEED-51889061D107}" dt="2024-12-16T17:14:51.260" v="83" actId="1076"/>
          <ac:graphicFrameMkLst>
            <pc:docMk/>
            <pc:sldMk cId="3825831119" sldId="2145705261"/>
            <ac:graphicFrameMk id="4" creationId="{F51A3394-1985-E62B-8D6A-EF3C3AC7A819}"/>
          </ac:graphicFrameMkLst>
        </pc:graphicFrameChg>
        <pc:graphicFrameChg chg="mod">
          <ac:chgData name="Caleb Knutson" userId="128b42d0-114e-4200-9cb7-3b379defb5c0" providerId="ADAL" clId="{33C5FCD2-544A-49EC-AEED-51889061D107}" dt="2024-12-16T17:14:55.418" v="84" actId="1076"/>
          <ac:graphicFrameMkLst>
            <pc:docMk/>
            <pc:sldMk cId="3825831119" sldId="2145705261"/>
            <ac:graphicFrameMk id="5" creationId="{D3BD6F0E-8154-16BF-FEEC-94E1476F72CF}"/>
          </ac:graphicFrameMkLst>
        </pc:graphicFrameChg>
      </pc:sldChg>
      <pc:sldChg chg="modSp mod">
        <pc:chgData name="Caleb Knutson" userId="128b42d0-114e-4200-9cb7-3b379defb5c0" providerId="ADAL" clId="{33C5FCD2-544A-49EC-AEED-51889061D107}" dt="2024-12-16T17:28:20.554" v="401" actId="20577"/>
        <pc:sldMkLst>
          <pc:docMk/>
          <pc:sldMk cId="3705238078" sldId="2145705274"/>
        </pc:sldMkLst>
        <pc:spChg chg="mod">
          <ac:chgData name="Caleb Knutson" userId="128b42d0-114e-4200-9cb7-3b379defb5c0" providerId="ADAL" clId="{33C5FCD2-544A-49EC-AEED-51889061D107}" dt="2024-12-16T17:28:20.554" v="401" actId="20577"/>
          <ac:spMkLst>
            <pc:docMk/>
            <pc:sldMk cId="3705238078" sldId="2145705274"/>
            <ac:spMk id="2" creationId="{1D394050-94F4-2470-7C0F-93D39B60D332}"/>
          </ac:spMkLst>
        </pc:spChg>
        <pc:spChg chg="mod">
          <ac:chgData name="Caleb Knutson" userId="128b42d0-114e-4200-9cb7-3b379defb5c0" providerId="ADAL" clId="{33C5FCD2-544A-49EC-AEED-51889061D107}" dt="2024-12-16T17:23:08.815" v="279"/>
          <ac:spMkLst>
            <pc:docMk/>
            <pc:sldMk cId="3705238078" sldId="2145705274"/>
            <ac:spMk id="7" creationId="{A9444CB1-977C-456C-B903-E0FAA88B1385}"/>
          </ac:spMkLst>
        </pc:spChg>
      </pc:sldChg>
      <pc:sldChg chg="del">
        <pc:chgData name="Caleb Knutson" userId="128b42d0-114e-4200-9cb7-3b379defb5c0" providerId="ADAL" clId="{33C5FCD2-544A-49EC-AEED-51889061D107}" dt="2024-12-16T18:04:03.958" v="1018" actId="2696"/>
        <pc:sldMkLst>
          <pc:docMk/>
          <pc:sldMk cId="3978334202" sldId="2145705282"/>
        </pc:sldMkLst>
      </pc:sldChg>
      <pc:sldChg chg="modSp mod">
        <pc:chgData name="Caleb Knutson" userId="128b42d0-114e-4200-9cb7-3b379defb5c0" providerId="ADAL" clId="{33C5FCD2-544A-49EC-AEED-51889061D107}" dt="2024-12-16T17:34:14.148" v="432" actId="108"/>
        <pc:sldMkLst>
          <pc:docMk/>
          <pc:sldMk cId="2348994699" sldId="2145705283"/>
        </pc:sldMkLst>
        <pc:spChg chg="mod">
          <ac:chgData name="Caleb Knutson" userId="128b42d0-114e-4200-9cb7-3b379defb5c0" providerId="ADAL" clId="{33C5FCD2-544A-49EC-AEED-51889061D107}" dt="2024-12-16T17:34:14.148" v="432" actId="108"/>
          <ac:spMkLst>
            <pc:docMk/>
            <pc:sldMk cId="2348994699" sldId="2145705283"/>
            <ac:spMk id="2" creationId="{ABC73C70-02FA-3076-286A-4DB004DDBC89}"/>
          </ac:spMkLst>
        </pc:spChg>
        <pc:spChg chg="mod">
          <ac:chgData name="Caleb Knutson" userId="128b42d0-114e-4200-9cb7-3b379defb5c0" providerId="ADAL" clId="{33C5FCD2-544A-49EC-AEED-51889061D107}" dt="2024-12-16T17:23:57.036" v="307" actId="20577"/>
          <ac:spMkLst>
            <pc:docMk/>
            <pc:sldMk cId="2348994699" sldId="2145705283"/>
            <ac:spMk id="7" creationId="{EBF205AE-083F-E3C7-0897-97F10FCB31D8}"/>
          </ac:spMkLst>
        </pc:spChg>
      </pc:sldChg>
      <pc:sldChg chg="del">
        <pc:chgData name="Caleb Knutson" userId="128b42d0-114e-4200-9cb7-3b379defb5c0" providerId="ADAL" clId="{33C5FCD2-544A-49EC-AEED-51889061D107}" dt="2024-12-16T18:04:03.958" v="1018" actId="2696"/>
        <pc:sldMkLst>
          <pc:docMk/>
          <pc:sldMk cId="2808992231" sldId="2145705284"/>
        </pc:sldMkLst>
      </pc:sldChg>
      <pc:sldChg chg="del">
        <pc:chgData name="Caleb Knutson" userId="128b42d0-114e-4200-9cb7-3b379defb5c0" providerId="ADAL" clId="{33C5FCD2-544A-49EC-AEED-51889061D107}" dt="2024-12-16T18:04:03.958" v="1018" actId="2696"/>
        <pc:sldMkLst>
          <pc:docMk/>
          <pc:sldMk cId="1582815890" sldId="2145705285"/>
        </pc:sldMkLst>
      </pc:sldChg>
      <pc:sldChg chg="del">
        <pc:chgData name="Caleb Knutson" userId="128b42d0-114e-4200-9cb7-3b379defb5c0" providerId="ADAL" clId="{33C5FCD2-544A-49EC-AEED-51889061D107}" dt="2024-12-16T18:04:03.958" v="1018" actId="2696"/>
        <pc:sldMkLst>
          <pc:docMk/>
          <pc:sldMk cId="3007269134" sldId="2145705286"/>
        </pc:sldMkLst>
      </pc:sldChg>
      <pc:sldChg chg="del">
        <pc:chgData name="Caleb Knutson" userId="128b42d0-114e-4200-9cb7-3b379defb5c0" providerId="ADAL" clId="{33C5FCD2-544A-49EC-AEED-51889061D107}" dt="2024-12-16T18:04:03.958" v="1018" actId="2696"/>
        <pc:sldMkLst>
          <pc:docMk/>
          <pc:sldMk cId="3089924799" sldId="2145705287"/>
        </pc:sldMkLst>
      </pc:sldChg>
      <pc:sldChg chg="del">
        <pc:chgData name="Caleb Knutson" userId="128b42d0-114e-4200-9cb7-3b379defb5c0" providerId="ADAL" clId="{33C5FCD2-544A-49EC-AEED-51889061D107}" dt="2024-12-16T18:04:03.958" v="1018" actId="2696"/>
        <pc:sldMkLst>
          <pc:docMk/>
          <pc:sldMk cId="1311256938" sldId="2145705288"/>
        </pc:sldMkLst>
      </pc:sldChg>
      <pc:sldChg chg="del">
        <pc:chgData name="Caleb Knutson" userId="128b42d0-114e-4200-9cb7-3b379defb5c0" providerId="ADAL" clId="{33C5FCD2-544A-49EC-AEED-51889061D107}" dt="2024-12-16T15:04:03.073" v="31" actId="2696"/>
        <pc:sldMkLst>
          <pc:docMk/>
          <pc:sldMk cId="2648949300" sldId="2145705289"/>
        </pc:sldMkLst>
      </pc:sldChg>
      <pc:sldChg chg="modSp mod">
        <pc:chgData name="Caleb Knutson" userId="128b42d0-114e-4200-9cb7-3b379defb5c0" providerId="ADAL" clId="{33C5FCD2-544A-49EC-AEED-51889061D107}" dt="2024-12-16T18:04:29.193" v="1034" actId="20577"/>
        <pc:sldMkLst>
          <pc:docMk/>
          <pc:sldMk cId="3834165558" sldId="2145705290"/>
        </pc:sldMkLst>
        <pc:spChg chg="mod">
          <ac:chgData name="Caleb Knutson" userId="128b42d0-114e-4200-9cb7-3b379defb5c0" providerId="ADAL" clId="{33C5FCD2-544A-49EC-AEED-51889061D107}" dt="2024-12-16T18:04:29.193" v="1034" actId="20577"/>
          <ac:spMkLst>
            <pc:docMk/>
            <pc:sldMk cId="3834165558" sldId="2145705290"/>
            <ac:spMk id="6" creationId="{5D4A9DEC-0619-C84F-79D6-677D0D4E01A4}"/>
          </ac:spMkLst>
        </pc:spChg>
      </pc:sldChg>
      <pc:sldChg chg="addSp delSp modSp add mod">
        <pc:chgData name="Caleb Knutson" userId="128b42d0-114e-4200-9cb7-3b379defb5c0" providerId="ADAL" clId="{33C5FCD2-544A-49EC-AEED-51889061D107}" dt="2024-12-16T17:30:47.873" v="403" actId="27614"/>
        <pc:sldMkLst>
          <pc:docMk/>
          <pc:sldMk cId="3839660051" sldId="2145705291"/>
        </pc:sldMkLst>
        <pc:spChg chg="del">
          <ac:chgData name="Caleb Knutson" userId="128b42d0-114e-4200-9cb7-3b379defb5c0" providerId="ADAL" clId="{33C5FCD2-544A-49EC-AEED-51889061D107}" dt="2024-12-16T17:26:19.041" v="340" actId="478"/>
          <ac:spMkLst>
            <pc:docMk/>
            <pc:sldMk cId="3839660051" sldId="2145705291"/>
            <ac:spMk id="2" creationId="{EA5D7D3C-7665-A14C-553D-09C0740A91DE}"/>
          </ac:spMkLst>
        </pc:spChg>
        <pc:picChg chg="add mod">
          <ac:chgData name="Caleb Knutson" userId="128b42d0-114e-4200-9cb7-3b379defb5c0" providerId="ADAL" clId="{33C5FCD2-544A-49EC-AEED-51889061D107}" dt="2024-12-16T17:30:47.873" v="403" actId="27614"/>
          <ac:picMkLst>
            <pc:docMk/>
            <pc:sldMk cId="3839660051" sldId="2145705291"/>
            <ac:picMk id="5" creationId="{8A97F9D4-F186-2399-F446-0AE2B20EB464}"/>
          </ac:picMkLst>
        </pc:picChg>
      </pc:sldChg>
      <pc:sldChg chg="modSp mod">
        <pc:chgData name="Caleb Knutson" userId="128b42d0-114e-4200-9cb7-3b379defb5c0" providerId="ADAL" clId="{33C5FCD2-544A-49EC-AEED-51889061D107}" dt="2024-12-16T17:34:38.400" v="437" actId="255"/>
        <pc:sldMkLst>
          <pc:docMk/>
          <pc:sldMk cId="3699698943" sldId="2145705292"/>
        </pc:sldMkLst>
        <pc:spChg chg="mod">
          <ac:chgData name="Caleb Knutson" userId="128b42d0-114e-4200-9cb7-3b379defb5c0" providerId="ADAL" clId="{33C5FCD2-544A-49EC-AEED-51889061D107}" dt="2024-12-16T17:34:38.400" v="437" actId="255"/>
          <ac:spMkLst>
            <pc:docMk/>
            <pc:sldMk cId="3699698943" sldId="2145705292"/>
            <ac:spMk id="2" creationId="{C1195849-F9CC-FE56-E465-580B847EDC17}"/>
          </ac:spMkLst>
        </pc:spChg>
        <pc:spChg chg="mod">
          <ac:chgData name="Caleb Knutson" userId="128b42d0-114e-4200-9cb7-3b379defb5c0" providerId="ADAL" clId="{33C5FCD2-544A-49EC-AEED-51889061D107}" dt="2024-12-16T17:33:26.086" v="427" actId="20577"/>
          <ac:spMkLst>
            <pc:docMk/>
            <pc:sldMk cId="3699698943" sldId="2145705292"/>
            <ac:spMk id="7" creationId="{901453AA-786A-5589-D9C9-25F234F57407}"/>
          </ac:spMkLst>
        </pc:spChg>
      </pc:sldChg>
      <pc:sldChg chg="modSp add mod">
        <pc:chgData name="Caleb Knutson" userId="128b42d0-114e-4200-9cb7-3b379defb5c0" providerId="ADAL" clId="{33C5FCD2-544A-49EC-AEED-51889061D107}" dt="2024-12-16T17:36:02.954" v="471" actId="255"/>
        <pc:sldMkLst>
          <pc:docMk/>
          <pc:sldMk cId="2548598820" sldId="2145705293"/>
        </pc:sldMkLst>
        <pc:spChg chg="mod">
          <ac:chgData name="Caleb Knutson" userId="128b42d0-114e-4200-9cb7-3b379defb5c0" providerId="ADAL" clId="{33C5FCD2-544A-49EC-AEED-51889061D107}" dt="2024-12-16T17:36:02.954" v="471" actId="255"/>
          <ac:spMkLst>
            <pc:docMk/>
            <pc:sldMk cId="2548598820" sldId="2145705293"/>
            <ac:spMk id="2" creationId="{7855FABC-8D4A-5A0C-A03D-D1ED51A9FB83}"/>
          </ac:spMkLst>
        </pc:spChg>
        <pc:spChg chg="mod">
          <ac:chgData name="Caleb Knutson" userId="128b42d0-114e-4200-9cb7-3b379defb5c0" providerId="ADAL" clId="{33C5FCD2-544A-49EC-AEED-51889061D107}" dt="2024-12-16T17:35:35.797" v="461" actId="6549"/>
          <ac:spMkLst>
            <pc:docMk/>
            <pc:sldMk cId="2548598820" sldId="2145705293"/>
            <ac:spMk id="7" creationId="{C632821D-BACF-C728-3C6D-9BAD652FCE04}"/>
          </ac:spMkLst>
        </pc:spChg>
      </pc:sldChg>
      <pc:sldChg chg="modSp add mod">
        <pc:chgData name="Caleb Knutson" userId="128b42d0-114e-4200-9cb7-3b379defb5c0" providerId="ADAL" clId="{33C5FCD2-544A-49EC-AEED-51889061D107}" dt="2024-12-16T17:44:52.558" v="783" actId="113"/>
        <pc:sldMkLst>
          <pc:docMk/>
          <pc:sldMk cId="3610533352" sldId="2145705294"/>
        </pc:sldMkLst>
        <pc:spChg chg="mod">
          <ac:chgData name="Caleb Knutson" userId="128b42d0-114e-4200-9cb7-3b379defb5c0" providerId="ADAL" clId="{33C5FCD2-544A-49EC-AEED-51889061D107}" dt="2024-12-16T17:44:52.558" v="783" actId="113"/>
          <ac:spMkLst>
            <pc:docMk/>
            <pc:sldMk cId="3610533352" sldId="2145705294"/>
            <ac:spMk id="2" creationId="{629EB7A4-1B66-D250-CB95-5406A150C0D2}"/>
          </ac:spMkLst>
        </pc:spChg>
      </pc:sldChg>
      <pc:sldChg chg="modSp add mod">
        <pc:chgData name="Caleb Knutson" userId="128b42d0-114e-4200-9cb7-3b379defb5c0" providerId="ADAL" clId="{33C5FCD2-544A-49EC-AEED-51889061D107}" dt="2024-12-16T17:52:14.852" v="848" actId="20577"/>
        <pc:sldMkLst>
          <pc:docMk/>
          <pc:sldMk cId="86963052" sldId="2145705295"/>
        </pc:sldMkLst>
        <pc:spChg chg="mod">
          <ac:chgData name="Caleb Knutson" userId="128b42d0-114e-4200-9cb7-3b379defb5c0" providerId="ADAL" clId="{33C5FCD2-544A-49EC-AEED-51889061D107}" dt="2024-12-16T17:52:14.852" v="848" actId="20577"/>
          <ac:spMkLst>
            <pc:docMk/>
            <pc:sldMk cId="86963052" sldId="2145705295"/>
            <ac:spMk id="2" creationId="{57CD704F-1587-EEB2-F6C8-3E2E8431C663}"/>
          </ac:spMkLst>
        </pc:spChg>
      </pc:sldChg>
      <pc:sldChg chg="modSp add mod">
        <pc:chgData name="Caleb Knutson" userId="128b42d0-114e-4200-9cb7-3b379defb5c0" providerId="ADAL" clId="{33C5FCD2-544A-49EC-AEED-51889061D107}" dt="2024-12-16T17:54:31.910" v="901" actId="20577"/>
        <pc:sldMkLst>
          <pc:docMk/>
          <pc:sldMk cId="4230456999" sldId="2145705296"/>
        </pc:sldMkLst>
        <pc:spChg chg="mod">
          <ac:chgData name="Caleb Knutson" userId="128b42d0-114e-4200-9cb7-3b379defb5c0" providerId="ADAL" clId="{33C5FCD2-544A-49EC-AEED-51889061D107}" dt="2024-12-16T17:53:34.780" v="888" actId="20577"/>
          <ac:spMkLst>
            <pc:docMk/>
            <pc:sldMk cId="4230456999" sldId="2145705296"/>
            <ac:spMk id="2" creationId="{AAC44404-F2C4-B0D3-CE96-C26F13E69195}"/>
          </ac:spMkLst>
        </pc:spChg>
        <pc:spChg chg="mod">
          <ac:chgData name="Caleb Knutson" userId="128b42d0-114e-4200-9cb7-3b379defb5c0" providerId="ADAL" clId="{33C5FCD2-544A-49EC-AEED-51889061D107}" dt="2024-12-16T17:54:31.910" v="901" actId="20577"/>
          <ac:spMkLst>
            <pc:docMk/>
            <pc:sldMk cId="4230456999" sldId="2145705296"/>
            <ac:spMk id="7" creationId="{C04293C7-8FEE-EFBB-BE99-A3555A8C3D7D}"/>
          </ac:spMkLst>
        </pc:spChg>
      </pc:sldChg>
      <pc:sldChg chg="modSp mod">
        <pc:chgData name="Caleb Knutson" userId="128b42d0-114e-4200-9cb7-3b379defb5c0" providerId="ADAL" clId="{33C5FCD2-544A-49EC-AEED-51889061D107}" dt="2024-12-16T17:56:13.823" v="919" actId="255"/>
        <pc:sldMkLst>
          <pc:docMk/>
          <pc:sldMk cId="4153996792" sldId="2145705297"/>
        </pc:sldMkLst>
        <pc:spChg chg="mod">
          <ac:chgData name="Caleb Knutson" userId="128b42d0-114e-4200-9cb7-3b379defb5c0" providerId="ADAL" clId="{33C5FCD2-544A-49EC-AEED-51889061D107}" dt="2024-12-16T17:56:13.823" v="919" actId="255"/>
          <ac:spMkLst>
            <pc:docMk/>
            <pc:sldMk cId="4153996792" sldId="2145705297"/>
            <ac:spMk id="2" creationId="{0B09CAC9-FB6F-D080-FFBE-C04C177E592B}"/>
          </ac:spMkLst>
        </pc:spChg>
        <pc:spChg chg="mod">
          <ac:chgData name="Caleb Knutson" userId="128b42d0-114e-4200-9cb7-3b379defb5c0" providerId="ADAL" clId="{33C5FCD2-544A-49EC-AEED-51889061D107}" dt="2024-12-16T17:55:42.763" v="904"/>
          <ac:spMkLst>
            <pc:docMk/>
            <pc:sldMk cId="4153996792" sldId="2145705297"/>
            <ac:spMk id="7" creationId="{98DE7905-14A2-CE35-BEDC-D6B2658F6961}"/>
          </ac:spMkLst>
        </pc:spChg>
      </pc:sldChg>
      <pc:sldChg chg="modSp add mod">
        <pc:chgData name="Caleb Knutson" userId="128b42d0-114e-4200-9cb7-3b379defb5c0" providerId="ADAL" clId="{33C5FCD2-544A-49EC-AEED-51889061D107}" dt="2024-12-16T18:00:55.341" v="979"/>
        <pc:sldMkLst>
          <pc:docMk/>
          <pc:sldMk cId="3177520268" sldId="2145705298"/>
        </pc:sldMkLst>
        <pc:spChg chg="mod">
          <ac:chgData name="Caleb Knutson" userId="128b42d0-114e-4200-9cb7-3b379defb5c0" providerId="ADAL" clId="{33C5FCD2-544A-49EC-AEED-51889061D107}" dt="2024-12-16T18:00:55.341" v="979"/>
          <ac:spMkLst>
            <pc:docMk/>
            <pc:sldMk cId="3177520268" sldId="2145705298"/>
            <ac:spMk id="2" creationId="{965FEA5E-B3A6-CEFE-2288-CC39289189C7}"/>
          </ac:spMkLst>
        </pc:spChg>
        <pc:spChg chg="mod">
          <ac:chgData name="Caleb Knutson" userId="128b42d0-114e-4200-9cb7-3b379defb5c0" providerId="ADAL" clId="{33C5FCD2-544A-49EC-AEED-51889061D107}" dt="2024-12-16T18:00:48.093" v="978" actId="20577"/>
          <ac:spMkLst>
            <pc:docMk/>
            <pc:sldMk cId="3177520268" sldId="2145705298"/>
            <ac:spMk id="7" creationId="{4501CA1C-B372-3856-C631-5A4BC81884CE}"/>
          </ac:spMkLst>
        </pc:spChg>
      </pc:sldChg>
      <pc:sldChg chg="add del">
        <pc:chgData name="Caleb Knutson" userId="128b42d0-114e-4200-9cb7-3b379defb5c0" providerId="ADAL" clId="{33C5FCD2-544A-49EC-AEED-51889061D107}" dt="2024-12-16T18:04:03.958" v="1018" actId="2696"/>
        <pc:sldMkLst>
          <pc:docMk/>
          <pc:sldMk cId="1732438060" sldId="2145705299"/>
        </pc:sldMkLst>
      </pc:sldChg>
      <pc:sldChg chg="modSp add mod">
        <pc:chgData name="Caleb Knutson" userId="128b42d0-114e-4200-9cb7-3b379defb5c0" providerId="ADAL" clId="{33C5FCD2-544A-49EC-AEED-51889061D107}" dt="2024-12-16T18:03:17.442" v="1004" actId="20577"/>
        <pc:sldMkLst>
          <pc:docMk/>
          <pc:sldMk cId="3897473498" sldId="2145705300"/>
        </pc:sldMkLst>
        <pc:spChg chg="mod">
          <ac:chgData name="Caleb Knutson" userId="128b42d0-114e-4200-9cb7-3b379defb5c0" providerId="ADAL" clId="{33C5FCD2-544A-49EC-AEED-51889061D107}" dt="2024-12-16T18:03:17.442" v="1004" actId="20577"/>
          <ac:spMkLst>
            <pc:docMk/>
            <pc:sldMk cId="3897473498" sldId="2145705300"/>
            <ac:spMk id="2" creationId="{0C83E878-3EEE-70DE-179E-730F26030228}"/>
          </ac:spMkLst>
        </pc:spChg>
        <pc:spChg chg="mod">
          <ac:chgData name="Caleb Knutson" userId="128b42d0-114e-4200-9cb7-3b379defb5c0" providerId="ADAL" clId="{33C5FCD2-544A-49EC-AEED-51889061D107}" dt="2024-12-16T18:01:04.738" v="999" actId="20577"/>
          <ac:spMkLst>
            <pc:docMk/>
            <pc:sldMk cId="3897473498" sldId="2145705300"/>
            <ac:spMk id="7" creationId="{D7E8419C-1A62-A741-9C32-7231CC43B9EC}"/>
          </ac:spMkLst>
        </pc:spChg>
      </pc:sldChg>
      <pc:sldChg chg="modSp add mod">
        <pc:chgData name="Caleb Knutson" userId="128b42d0-114e-4200-9cb7-3b379defb5c0" providerId="ADAL" clId="{33C5FCD2-544A-49EC-AEED-51889061D107}" dt="2024-12-16T18:03:41.740" v="1017" actId="6549"/>
        <pc:sldMkLst>
          <pc:docMk/>
          <pc:sldMk cId="86167663" sldId="2145705301"/>
        </pc:sldMkLst>
        <pc:spChg chg="mod">
          <ac:chgData name="Caleb Knutson" userId="128b42d0-114e-4200-9cb7-3b379defb5c0" providerId="ADAL" clId="{33C5FCD2-544A-49EC-AEED-51889061D107}" dt="2024-12-16T18:03:41.740" v="1017" actId="6549"/>
          <ac:spMkLst>
            <pc:docMk/>
            <pc:sldMk cId="86167663" sldId="2145705301"/>
            <ac:spMk id="2" creationId="{BB1F9E0C-7863-9111-F09D-2405E38B2D3C}"/>
          </ac:spMkLst>
        </pc:spChg>
        <pc:spChg chg="mod">
          <ac:chgData name="Caleb Knutson" userId="128b42d0-114e-4200-9cb7-3b379defb5c0" providerId="ADAL" clId="{33C5FCD2-544A-49EC-AEED-51889061D107}" dt="2024-12-16T18:03:26.468" v="1015" actId="20577"/>
          <ac:spMkLst>
            <pc:docMk/>
            <pc:sldMk cId="86167663" sldId="2145705301"/>
            <ac:spMk id="7" creationId="{7FEE8F26-4029-536F-B06D-C259F0D50E3B}"/>
          </ac:spMkLst>
        </pc:spChg>
      </pc:sldChg>
    </pc:docChg>
  </pc:docChgLst>
  <pc:docChgLst>
    <pc:chgData name="Andrew Collings" userId="0f84cdc6-c606-46cb-9c21-9a360095f536" providerId="ADAL" clId="{245E1806-1681-4C8E-B00E-1EA75F1B80ED}"/>
    <pc:docChg chg="undo custSel addSld delSld modSld sldOrd modSection">
      <pc:chgData name="Andrew Collings" userId="0f84cdc6-c606-46cb-9c21-9a360095f536" providerId="ADAL" clId="{245E1806-1681-4C8E-B00E-1EA75F1B80ED}" dt="2024-04-26T14:20:23.357" v="2777" actId="20577"/>
      <pc:docMkLst>
        <pc:docMk/>
      </pc:docMkLst>
      <pc:sldChg chg="add">
        <pc:chgData name="Andrew Collings" userId="0f84cdc6-c606-46cb-9c21-9a360095f536" providerId="ADAL" clId="{245E1806-1681-4C8E-B00E-1EA75F1B80ED}" dt="2024-04-25T21:06:57.545" v="1082"/>
        <pc:sldMkLst>
          <pc:docMk/>
          <pc:sldMk cId="0" sldId="256"/>
        </pc:sldMkLst>
      </pc:sldChg>
      <pc:sldChg chg="add">
        <pc:chgData name="Andrew Collings" userId="0f84cdc6-c606-46cb-9c21-9a360095f536" providerId="ADAL" clId="{245E1806-1681-4C8E-B00E-1EA75F1B80ED}" dt="2024-04-25T21:06:57.545" v="1082"/>
        <pc:sldMkLst>
          <pc:docMk/>
          <pc:sldMk cId="0" sldId="257"/>
        </pc:sldMkLst>
      </pc:sldChg>
      <pc:sldChg chg="add">
        <pc:chgData name="Andrew Collings" userId="0f84cdc6-c606-46cb-9c21-9a360095f536" providerId="ADAL" clId="{245E1806-1681-4C8E-B00E-1EA75F1B80ED}" dt="2024-04-25T21:06:57.545" v="1082"/>
        <pc:sldMkLst>
          <pc:docMk/>
          <pc:sldMk cId="0" sldId="258"/>
        </pc:sldMkLst>
      </pc:sldChg>
      <pc:sldChg chg="modSp mod ord">
        <pc:chgData name="Andrew Collings" userId="0f84cdc6-c606-46cb-9c21-9a360095f536" providerId="ADAL" clId="{245E1806-1681-4C8E-B00E-1EA75F1B80ED}" dt="2024-04-26T01:33:39.755" v="2739"/>
        <pc:sldMkLst>
          <pc:docMk/>
          <pc:sldMk cId="897020560" sldId="1914"/>
        </pc:sldMkLst>
        <pc:spChg chg="mod">
          <ac:chgData name="Andrew Collings" userId="0f84cdc6-c606-46cb-9c21-9a360095f536" providerId="ADAL" clId="{245E1806-1681-4C8E-B00E-1EA75F1B80ED}" dt="2024-04-25T18:53:02.976" v="0" actId="6549"/>
          <ac:spMkLst>
            <pc:docMk/>
            <pc:sldMk cId="897020560" sldId="1914"/>
            <ac:spMk id="2" creationId="{1FC603BE-9E80-4DFD-AE77-BB7937049706}"/>
          </ac:spMkLst>
        </pc:spChg>
        <pc:spChg chg="mod">
          <ac:chgData name="Andrew Collings" userId="0f84cdc6-c606-46cb-9c21-9a360095f536" providerId="ADAL" clId="{245E1806-1681-4C8E-B00E-1EA75F1B80ED}" dt="2024-04-25T18:53:10.070" v="10" actId="20577"/>
          <ac:spMkLst>
            <pc:docMk/>
            <pc:sldMk cId="897020560" sldId="1914"/>
            <ac:spMk id="4" creationId="{B8FB94D8-EDEF-4486-A0C9-F494E70B2B9B}"/>
          </ac:spMkLst>
        </pc:spChg>
      </pc:sldChg>
      <pc:sldChg chg="modSp mod">
        <pc:chgData name="Andrew Collings" userId="0f84cdc6-c606-46cb-9c21-9a360095f536" providerId="ADAL" clId="{245E1806-1681-4C8E-B00E-1EA75F1B80ED}" dt="2024-04-25T19:14:11.697" v="431" actId="12"/>
        <pc:sldMkLst>
          <pc:docMk/>
          <pc:sldMk cId="3006853043" sldId="2183"/>
        </pc:sldMkLst>
        <pc:spChg chg="mod">
          <ac:chgData name="Andrew Collings" userId="0f84cdc6-c606-46cb-9c21-9a360095f536" providerId="ADAL" clId="{245E1806-1681-4C8E-B00E-1EA75F1B80ED}" dt="2024-04-25T19:14:11.697" v="431" actId="12"/>
          <ac:spMkLst>
            <pc:docMk/>
            <pc:sldMk cId="3006853043" sldId="2183"/>
            <ac:spMk id="2" creationId="{1D394050-94F4-2470-7C0F-93D39B60D332}"/>
          </ac:spMkLst>
        </pc:spChg>
        <pc:spChg chg="mod">
          <ac:chgData name="Andrew Collings" userId="0f84cdc6-c606-46cb-9c21-9a360095f536" providerId="ADAL" clId="{245E1806-1681-4C8E-B00E-1EA75F1B80ED}" dt="2024-04-25T19:09:50.365" v="321" actId="20577"/>
          <ac:spMkLst>
            <pc:docMk/>
            <pc:sldMk cId="3006853043" sldId="2183"/>
            <ac:spMk id="7" creationId="{A9444CB1-977C-456C-B903-E0FAA88B1385}"/>
          </ac:spMkLst>
        </pc:spChg>
      </pc:sldChg>
      <pc:sldChg chg="modSp mod">
        <pc:chgData name="Andrew Collings" userId="0f84cdc6-c606-46cb-9c21-9a360095f536" providerId="ADAL" clId="{245E1806-1681-4C8E-B00E-1EA75F1B80ED}" dt="2024-04-25T19:01:11.134" v="317" actId="20577"/>
        <pc:sldMkLst>
          <pc:docMk/>
          <pc:sldMk cId="1821640122" sldId="2145705164"/>
        </pc:sldMkLst>
        <pc:graphicFrameChg chg="mod modGraphic">
          <ac:chgData name="Andrew Collings" userId="0f84cdc6-c606-46cb-9c21-9a360095f536" providerId="ADAL" clId="{245E1806-1681-4C8E-B00E-1EA75F1B80ED}" dt="2024-04-25T19:01:06.030" v="301" actId="113"/>
          <ac:graphicFrameMkLst>
            <pc:docMk/>
            <pc:sldMk cId="1821640122" sldId="2145705164"/>
            <ac:graphicFrameMk id="3" creationId="{C415047C-6A66-D4C5-E3C1-D2EA8D7491AD}"/>
          </ac:graphicFrameMkLst>
        </pc:graphicFrameChg>
        <pc:graphicFrameChg chg="mod modGraphic">
          <ac:chgData name="Andrew Collings" userId="0f84cdc6-c606-46cb-9c21-9a360095f536" providerId="ADAL" clId="{245E1806-1681-4C8E-B00E-1EA75F1B80ED}" dt="2024-04-25T19:01:11.134" v="317" actId="20577"/>
          <ac:graphicFrameMkLst>
            <pc:docMk/>
            <pc:sldMk cId="1821640122" sldId="2145705164"/>
            <ac:graphicFrameMk id="4" creationId="{2F6BF3A1-8A77-BC06-4B33-575FF7442A7F}"/>
          </ac:graphicFrameMkLst>
        </pc:graphicFrameChg>
      </pc:sldChg>
      <pc:sldChg chg="modSp mod">
        <pc:chgData name="Andrew Collings" userId="0f84cdc6-c606-46cb-9c21-9a360095f536" providerId="ADAL" clId="{245E1806-1681-4C8E-B00E-1EA75F1B80ED}" dt="2024-04-25T18:59:14.117" v="227" actId="20577"/>
        <pc:sldMkLst>
          <pc:docMk/>
          <pc:sldMk cId="649967342" sldId="2145705165"/>
        </pc:sldMkLst>
        <pc:spChg chg="mod">
          <ac:chgData name="Andrew Collings" userId="0f84cdc6-c606-46cb-9c21-9a360095f536" providerId="ADAL" clId="{245E1806-1681-4C8E-B00E-1EA75F1B80ED}" dt="2024-04-25T18:59:14.117" v="227" actId="20577"/>
          <ac:spMkLst>
            <pc:docMk/>
            <pc:sldMk cId="649967342" sldId="2145705165"/>
            <ac:spMk id="6" creationId="{897A7A0D-D3DB-431A-A92B-9D4788B9D125}"/>
          </ac:spMkLst>
        </pc:spChg>
        <pc:spChg chg="mod">
          <ac:chgData name="Andrew Collings" userId="0f84cdc6-c606-46cb-9c21-9a360095f536" providerId="ADAL" clId="{245E1806-1681-4C8E-B00E-1EA75F1B80ED}" dt="2024-04-25T18:53:16.559" v="18" actId="20577"/>
          <ac:spMkLst>
            <pc:docMk/>
            <pc:sldMk cId="649967342" sldId="2145705165"/>
            <ac:spMk id="7" creationId="{A9444CB1-977C-456C-B903-E0FAA88B1385}"/>
          </ac:spMkLst>
        </pc:spChg>
      </pc:sldChg>
      <pc:sldChg chg="addSp delSp modSp mod">
        <pc:chgData name="Andrew Collings" userId="0f84cdc6-c606-46cb-9c21-9a360095f536" providerId="ADAL" clId="{245E1806-1681-4C8E-B00E-1EA75F1B80ED}" dt="2024-04-25T19:13:28.725" v="430" actId="20577"/>
        <pc:sldMkLst>
          <pc:docMk/>
          <pc:sldMk cId="3060039637" sldId="2145705167"/>
        </pc:sldMkLst>
        <pc:spChg chg="mod">
          <ac:chgData name="Andrew Collings" userId="0f84cdc6-c606-46cb-9c21-9a360095f536" providerId="ADAL" clId="{245E1806-1681-4C8E-B00E-1EA75F1B80ED}" dt="2024-04-25T19:13:28.725" v="430" actId="20577"/>
          <ac:spMkLst>
            <pc:docMk/>
            <pc:sldMk cId="3060039637" sldId="2145705167"/>
            <ac:spMk id="7" creationId="{A9444CB1-977C-456C-B903-E0FAA88B1385}"/>
          </ac:spMkLst>
        </pc:spChg>
        <pc:picChg chg="add mod modCrop">
          <ac:chgData name="Andrew Collings" userId="0f84cdc6-c606-46cb-9c21-9a360095f536" providerId="ADAL" clId="{245E1806-1681-4C8E-B00E-1EA75F1B80ED}" dt="2024-04-25T19:13:19.179" v="422" actId="1076"/>
          <ac:picMkLst>
            <pc:docMk/>
            <pc:sldMk cId="3060039637" sldId="2145705167"/>
            <ac:picMk id="3" creationId="{8C8398D7-D372-8FFA-8234-63D457292D5F}"/>
          </ac:picMkLst>
        </pc:picChg>
        <pc:picChg chg="del mod">
          <ac:chgData name="Andrew Collings" userId="0f84cdc6-c606-46cb-9c21-9a360095f536" providerId="ADAL" clId="{245E1806-1681-4C8E-B00E-1EA75F1B80ED}" dt="2024-04-25T19:11:28.110" v="414" actId="478"/>
          <ac:picMkLst>
            <pc:docMk/>
            <pc:sldMk cId="3060039637" sldId="2145705167"/>
            <ac:picMk id="6" creationId="{B2A0AD36-7FEE-B0EA-112E-A9171387EAD9}"/>
          </ac:picMkLst>
        </pc:picChg>
      </pc:sldChg>
      <pc:sldChg chg="modSp mod">
        <pc:chgData name="Andrew Collings" userId="0f84cdc6-c606-46cb-9c21-9a360095f536" providerId="ADAL" clId="{245E1806-1681-4C8E-B00E-1EA75F1B80ED}" dt="2024-04-26T14:20:12.459" v="2776" actId="20577"/>
        <pc:sldMkLst>
          <pc:docMk/>
          <pc:sldMk cId="952414789" sldId="2145705206"/>
        </pc:sldMkLst>
        <pc:spChg chg="mod">
          <ac:chgData name="Andrew Collings" userId="0f84cdc6-c606-46cb-9c21-9a360095f536" providerId="ADAL" clId="{245E1806-1681-4C8E-B00E-1EA75F1B80ED}" dt="2024-04-26T14:20:12.459" v="2776" actId="20577"/>
          <ac:spMkLst>
            <pc:docMk/>
            <pc:sldMk cId="952414789" sldId="2145705206"/>
            <ac:spMk id="2" creationId="{1D394050-94F4-2470-7C0F-93D39B60D332}"/>
          </ac:spMkLst>
        </pc:spChg>
        <pc:spChg chg="mod">
          <ac:chgData name="Andrew Collings" userId="0f84cdc6-c606-46cb-9c21-9a360095f536" providerId="ADAL" clId="{245E1806-1681-4C8E-B00E-1EA75F1B80ED}" dt="2024-04-25T23:33:47.789" v="2007" actId="108"/>
          <ac:spMkLst>
            <pc:docMk/>
            <pc:sldMk cId="952414789" sldId="2145705206"/>
            <ac:spMk id="7" creationId="{A9444CB1-977C-456C-B903-E0FAA88B1385}"/>
          </ac:spMkLst>
        </pc:spChg>
      </pc:sldChg>
      <pc:sldChg chg="modSp mod">
        <pc:chgData name="Andrew Collings" userId="0f84cdc6-c606-46cb-9c21-9a360095f536" providerId="ADAL" clId="{245E1806-1681-4C8E-B00E-1EA75F1B80ED}" dt="2024-04-25T23:33:17.036" v="2000" actId="20577"/>
        <pc:sldMkLst>
          <pc:docMk/>
          <pc:sldMk cId="1391006309" sldId="2145705232"/>
        </pc:sldMkLst>
        <pc:spChg chg="mod">
          <ac:chgData name="Andrew Collings" userId="0f84cdc6-c606-46cb-9c21-9a360095f536" providerId="ADAL" clId="{245E1806-1681-4C8E-B00E-1EA75F1B80ED}" dt="2024-04-25T23:33:17.036" v="2000" actId="20577"/>
          <ac:spMkLst>
            <pc:docMk/>
            <pc:sldMk cId="1391006309" sldId="2145705232"/>
            <ac:spMk id="2" creationId="{1D394050-94F4-2470-7C0F-93D39B60D332}"/>
          </ac:spMkLst>
        </pc:spChg>
      </pc:sldChg>
      <pc:sldChg chg="del">
        <pc:chgData name="Andrew Collings" userId="0f84cdc6-c606-46cb-9c21-9a360095f536" providerId="ADAL" clId="{245E1806-1681-4C8E-B00E-1EA75F1B80ED}" dt="2024-04-25T23:26:53.044" v="1667" actId="2696"/>
        <pc:sldMkLst>
          <pc:docMk/>
          <pc:sldMk cId="1028994839" sldId="2145705233"/>
        </pc:sldMkLst>
      </pc:sldChg>
      <pc:sldChg chg="del">
        <pc:chgData name="Andrew Collings" userId="0f84cdc6-c606-46cb-9c21-9a360095f536" providerId="ADAL" clId="{245E1806-1681-4C8E-B00E-1EA75F1B80ED}" dt="2024-04-25T23:26:53.044" v="1667" actId="2696"/>
        <pc:sldMkLst>
          <pc:docMk/>
          <pc:sldMk cId="3071458837" sldId="2145705234"/>
        </pc:sldMkLst>
      </pc:sldChg>
      <pc:sldChg chg="del">
        <pc:chgData name="Andrew Collings" userId="0f84cdc6-c606-46cb-9c21-9a360095f536" providerId="ADAL" clId="{245E1806-1681-4C8E-B00E-1EA75F1B80ED}" dt="2024-04-25T23:26:53.044" v="1667" actId="2696"/>
        <pc:sldMkLst>
          <pc:docMk/>
          <pc:sldMk cId="3800217430" sldId="2145705235"/>
        </pc:sldMkLst>
      </pc:sldChg>
      <pc:sldChg chg="del">
        <pc:chgData name="Andrew Collings" userId="0f84cdc6-c606-46cb-9c21-9a360095f536" providerId="ADAL" clId="{245E1806-1681-4C8E-B00E-1EA75F1B80ED}" dt="2024-04-25T23:26:53.044" v="1667" actId="2696"/>
        <pc:sldMkLst>
          <pc:docMk/>
          <pc:sldMk cId="4183389365" sldId="2145705236"/>
        </pc:sldMkLst>
      </pc:sldChg>
      <pc:sldChg chg="del">
        <pc:chgData name="Andrew Collings" userId="0f84cdc6-c606-46cb-9c21-9a360095f536" providerId="ADAL" clId="{245E1806-1681-4C8E-B00E-1EA75F1B80ED}" dt="2024-04-25T23:27:21.244" v="1689" actId="2696"/>
        <pc:sldMkLst>
          <pc:docMk/>
          <pc:sldMk cId="3184594144" sldId="2145705237"/>
        </pc:sldMkLst>
      </pc:sldChg>
      <pc:sldChg chg="del">
        <pc:chgData name="Andrew Collings" userId="0f84cdc6-c606-46cb-9c21-9a360095f536" providerId="ADAL" clId="{245E1806-1681-4C8E-B00E-1EA75F1B80ED}" dt="2024-04-26T01:33:45.505" v="2740" actId="2696"/>
        <pc:sldMkLst>
          <pc:docMk/>
          <pc:sldMk cId="3145260610" sldId="2145705238"/>
        </pc:sldMkLst>
      </pc:sldChg>
      <pc:sldChg chg="modSp mod">
        <pc:chgData name="Andrew Collings" userId="0f84cdc6-c606-46cb-9c21-9a360095f536" providerId="ADAL" clId="{245E1806-1681-4C8E-B00E-1EA75F1B80ED}" dt="2024-04-25T20:35:53.130" v="764" actId="12"/>
        <pc:sldMkLst>
          <pc:docMk/>
          <pc:sldMk cId="525321126" sldId="2145705239"/>
        </pc:sldMkLst>
        <pc:spChg chg="mod">
          <ac:chgData name="Andrew Collings" userId="0f84cdc6-c606-46cb-9c21-9a360095f536" providerId="ADAL" clId="{245E1806-1681-4C8E-B00E-1EA75F1B80ED}" dt="2024-04-25T20:35:53.130" v="764" actId="12"/>
          <ac:spMkLst>
            <pc:docMk/>
            <pc:sldMk cId="525321126" sldId="2145705239"/>
            <ac:spMk id="2" creationId="{1D394050-94F4-2470-7C0F-93D39B60D332}"/>
          </ac:spMkLst>
        </pc:spChg>
      </pc:sldChg>
      <pc:sldChg chg="modSp mod">
        <pc:chgData name="Andrew Collings" userId="0f84cdc6-c606-46cb-9c21-9a360095f536" providerId="ADAL" clId="{245E1806-1681-4C8E-B00E-1EA75F1B80ED}" dt="2024-04-25T19:18:39.391" v="676" actId="255"/>
        <pc:sldMkLst>
          <pc:docMk/>
          <pc:sldMk cId="1690979732" sldId="2145705240"/>
        </pc:sldMkLst>
        <pc:spChg chg="mod">
          <ac:chgData name="Andrew Collings" userId="0f84cdc6-c606-46cb-9c21-9a360095f536" providerId="ADAL" clId="{245E1806-1681-4C8E-B00E-1EA75F1B80ED}" dt="2024-04-25T19:18:39.391" v="676" actId="255"/>
          <ac:spMkLst>
            <pc:docMk/>
            <pc:sldMk cId="1690979732" sldId="2145705240"/>
            <ac:spMk id="2" creationId="{1D394050-94F4-2470-7C0F-93D39B60D332}"/>
          </ac:spMkLst>
        </pc:spChg>
        <pc:spChg chg="mod">
          <ac:chgData name="Andrew Collings" userId="0f84cdc6-c606-46cb-9c21-9a360095f536" providerId="ADAL" clId="{245E1806-1681-4C8E-B00E-1EA75F1B80ED}" dt="2024-04-25T19:15:57.414" v="455" actId="20577"/>
          <ac:spMkLst>
            <pc:docMk/>
            <pc:sldMk cId="1690979732" sldId="2145705240"/>
            <ac:spMk id="7" creationId="{A9444CB1-977C-456C-B903-E0FAA88B1385}"/>
          </ac:spMkLst>
        </pc:spChg>
      </pc:sldChg>
      <pc:sldChg chg="modSp add mod">
        <pc:chgData name="Andrew Collings" userId="0f84cdc6-c606-46cb-9c21-9a360095f536" providerId="ADAL" clId="{245E1806-1681-4C8E-B00E-1EA75F1B80ED}" dt="2024-04-26T14:19:04.784" v="2741" actId="20577"/>
        <pc:sldMkLst>
          <pc:docMk/>
          <pc:sldMk cId="2457775113" sldId="2145705241"/>
        </pc:sldMkLst>
        <pc:spChg chg="mod">
          <ac:chgData name="Andrew Collings" userId="0f84cdc6-c606-46cb-9c21-9a360095f536" providerId="ADAL" clId="{245E1806-1681-4C8E-B00E-1EA75F1B80ED}" dt="2024-04-26T14:19:04.784" v="2741" actId="20577"/>
          <ac:spMkLst>
            <pc:docMk/>
            <pc:sldMk cId="2457775113" sldId="2145705241"/>
            <ac:spMk id="2" creationId="{1D394050-94F4-2470-7C0F-93D39B60D332}"/>
          </ac:spMkLst>
        </pc:spChg>
      </pc:sldChg>
      <pc:sldChg chg="modSp add mod">
        <pc:chgData name="Andrew Collings" userId="0f84cdc6-c606-46cb-9c21-9a360095f536" providerId="ADAL" clId="{245E1806-1681-4C8E-B00E-1EA75F1B80ED}" dt="2024-04-25T20:53:44.981" v="805" actId="12"/>
        <pc:sldMkLst>
          <pc:docMk/>
          <pc:sldMk cId="545117541" sldId="2145705242"/>
        </pc:sldMkLst>
        <pc:spChg chg="mod">
          <ac:chgData name="Andrew Collings" userId="0f84cdc6-c606-46cb-9c21-9a360095f536" providerId="ADAL" clId="{245E1806-1681-4C8E-B00E-1EA75F1B80ED}" dt="2024-04-25T20:53:44.981" v="805" actId="12"/>
          <ac:spMkLst>
            <pc:docMk/>
            <pc:sldMk cId="545117541" sldId="2145705242"/>
            <ac:spMk id="2" creationId="{1D394050-94F4-2470-7C0F-93D39B60D332}"/>
          </ac:spMkLst>
        </pc:spChg>
      </pc:sldChg>
      <pc:sldChg chg="modSp mod">
        <pc:chgData name="Andrew Collings" userId="0f84cdc6-c606-46cb-9c21-9a360095f536" providerId="ADAL" clId="{245E1806-1681-4C8E-B00E-1EA75F1B80ED}" dt="2024-04-26T14:20:00.080" v="2772" actId="20577"/>
        <pc:sldMkLst>
          <pc:docMk/>
          <pc:sldMk cId="4187080998" sldId="2145705243"/>
        </pc:sldMkLst>
        <pc:spChg chg="mod">
          <ac:chgData name="Andrew Collings" userId="0f84cdc6-c606-46cb-9c21-9a360095f536" providerId="ADAL" clId="{245E1806-1681-4C8E-B00E-1EA75F1B80ED}" dt="2024-04-26T14:20:00.080" v="2772" actId="20577"/>
          <ac:spMkLst>
            <pc:docMk/>
            <pc:sldMk cId="4187080998" sldId="2145705243"/>
            <ac:spMk id="2" creationId="{1D394050-94F4-2470-7C0F-93D39B60D332}"/>
          </ac:spMkLst>
        </pc:spChg>
      </pc:sldChg>
      <pc:sldChg chg="modSp add mod">
        <pc:chgData name="Andrew Collings" userId="0f84cdc6-c606-46cb-9c21-9a360095f536" providerId="ADAL" clId="{245E1806-1681-4C8E-B00E-1EA75F1B80ED}" dt="2024-04-25T23:33:45.470" v="2006" actId="108"/>
        <pc:sldMkLst>
          <pc:docMk/>
          <pc:sldMk cId="679471551" sldId="2145705244"/>
        </pc:sldMkLst>
        <pc:spChg chg="mod">
          <ac:chgData name="Andrew Collings" userId="0f84cdc6-c606-46cb-9c21-9a360095f536" providerId="ADAL" clId="{245E1806-1681-4C8E-B00E-1EA75F1B80ED}" dt="2024-04-25T21:05:41.761" v="1080" actId="255"/>
          <ac:spMkLst>
            <pc:docMk/>
            <pc:sldMk cId="679471551" sldId="2145705244"/>
            <ac:spMk id="2" creationId="{1D394050-94F4-2470-7C0F-93D39B60D332}"/>
          </ac:spMkLst>
        </pc:spChg>
        <pc:spChg chg="mod">
          <ac:chgData name="Andrew Collings" userId="0f84cdc6-c606-46cb-9c21-9a360095f536" providerId="ADAL" clId="{245E1806-1681-4C8E-B00E-1EA75F1B80ED}" dt="2024-04-25T23:33:45.470" v="2006" actId="108"/>
          <ac:spMkLst>
            <pc:docMk/>
            <pc:sldMk cId="679471551" sldId="2145705244"/>
            <ac:spMk id="7" creationId="{A9444CB1-977C-456C-B903-E0FAA88B1385}"/>
          </ac:spMkLst>
        </pc:spChg>
      </pc:sldChg>
      <pc:sldChg chg="addSp modSp mod">
        <pc:chgData name="Andrew Collings" userId="0f84cdc6-c606-46cb-9c21-9a360095f536" providerId="ADAL" clId="{245E1806-1681-4C8E-B00E-1EA75F1B80ED}" dt="2024-04-26T14:20:23.357" v="2777" actId="20577"/>
        <pc:sldMkLst>
          <pc:docMk/>
          <pc:sldMk cId="892401882" sldId="2145705245"/>
        </pc:sldMkLst>
        <pc:spChg chg="mod">
          <ac:chgData name="Andrew Collings" userId="0f84cdc6-c606-46cb-9c21-9a360095f536" providerId="ADAL" clId="{245E1806-1681-4C8E-B00E-1EA75F1B80ED}" dt="2024-04-26T14:20:23.357" v="2777" actId="20577"/>
          <ac:spMkLst>
            <pc:docMk/>
            <pc:sldMk cId="892401882" sldId="2145705245"/>
            <ac:spMk id="2" creationId="{1D394050-94F4-2470-7C0F-93D39B60D332}"/>
          </ac:spMkLst>
        </pc:spChg>
        <pc:spChg chg="mod">
          <ac:chgData name="Andrew Collings" userId="0f84cdc6-c606-46cb-9c21-9a360095f536" providerId="ADAL" clId="{245E1806-1681-4C8E-B00E-1EA75F1B80ED}" dt="2024-04-25T23:33:41.659" v="2005" actId="108"/>
          <ac:spMkLst>
            <pc:docMk/>
            <pc:sldMk cId="892401882" sldId="2145705245"/>
            <ac:spMk id="7" creationId="{A9444CB1-977C-456C-B903-E0FAA88B1385}"/>
          </ac:spMkLst>
        </pc:spChg>
        <pc:picChg chg="add mod modCrop">
          <ac:chgData name="Andrew Collings" userId="0f84cdc6-c606-46cb-9c21-9a360095f536" providerId="ADAL" clId="{245E1806-1681-4C8E-B00E-1EA75F1B80ED}" dt="2024-04-25T21:10:53.973" v="1093" actId="1076"/>
          <ac:picMkLst>
            <pc:docMk/>
            <pc:sldMk cId="892401882" sldId="2145705245"/>
            <ac:picMk id="4" creationId="{F87C46F2-2EC6-E894-D845-8ED830FDD475}"/>
          </ac:picMkLst>
        </pc:picChg>
      </pc:sldChg>
      <pc:sldChg chg="modSp mod">
        <pc:chgData name="Andrew Collings" userId="0f84cdc6-c606-46cb-9c21-9a360095f536" providerId="ADAL" clId="{245E1806-1681-4C8E-B00E-1EA75F1B80ED}" dt="2024-04-25T23:33:36.365" v="2002" actId="108"/>
        <pc:sldMkLst>
          <pc:docMk/>
          <pc:sldMk cId="372645148" sldId="2145705246"/>
        </pc:sldMkLst>
        <pc:spChg chg="mod">
          <ac:chgData name="Andrew Collings" userId="0f84cdc6-c606-46cb-9c21-9a360095f536" providerId="ADAL" clId="{245E1806-1681-4C8E-B00E-1EA75F1B80ED}" dt="2024-04-25T21:12:19.101" v="1127" actId="20577"/>
          <ac:spMkLst>
            <pc:docMk/>
            <pc:sldMk cId="372645148" sldId="2145705246"/>
            <ac:spMk id="2" creationId="{1D394050-94F4-2470-7C0F-93D39B60D332}"/>
          </ac:spMkLst>
        </pc:spChg>
        <pc:spChg chg="mod">
          <ac:chgData name="Andrew Collings" userId="0f84cdc6-c606-46cb-9c21-9a360095f536" providerId="ADAL" clId="{245E1806-1681-4C8E-B00E-1EA75F1B80ED}" dt="2024-04-25T23:33:36.365" v="2002" actId="108"/>
          <ac:spMkLst>
            <pc:docMk/>
            <pc:sldMk cId="372645148" sldId="2145705246"/>
            <ac:spMk id="7" creationId="{A9444CB1-977C-456C-B903-E0FAA88B1385}"/>
          </ac:spMkLst>
        </pc:spChg>
      </pc:sldChg>
      <pc:sldChg chg="modSp add mod">
        <pc:chgData name="Andrew Collings" userId="0f84cdc6-c606-46cb-9c21-9a360095f536" providerId="ADAL" clId="{245E1806-1681-4C8E-B00E-1EA75F1B80ED}" dt="2024-04-25T23:33:29.726" v="2001" actId="108"/>
        <pc:sldMkLst>
          <pc:docMk/>
          <pc:sldMk cId="3287505350" sldId="2145705247"/>
        </pc:sldMkLst>
        <pc:spChg chg="mod">
          <ac:chgData name="Andrew Collings" userId="0f84cdc6-c606-46cb-9c21-9a360095f536" providerId="ADAL" clId="{245E1806-1681-4C8E-B00E-1EA75F1B80ED}" dt="2024-04-25T23:23:23.798" v="1666" actId="20577"/>
          <ac:spMkLst>
            <pc:docMk/>
            <pc:sldMk cId="3287505350" sldId="2145705247"/>
            <ac:spMk id="2" creationId="{1D394050-94F4-2470-7C0F-93D39B60D332}"/>
          </ac:spMkLst>
        </pc:spChg>
        <pc:spChg chg="mod">
          <ac:chgData name="Andrew Collings" userId="0f84cdc6-c606-46cb-9c21-9a360095f536" providerId="ADAL" clId="{245E1806-1681-4C8E-B00E-1EA75F1B80ED}" dt="2024-04-25T23:33:29.726" v="2001" actId="108"/>
          <ac:spMkLst>
            <pc:docMk/>
            <pc:sldMk cId="3287505350" sldId="2145705247"/>
            <ac:spMk id="7" creationId="{A9444CB1-977C-456C-B903-E0FAA88B1385}"/>
          </ac:spMkLst>
        </pc:spChg>
      </pc:sldChg>
      <pc:sldChg chg="modSp add mod">
        <pc:chgData name="Andrew Collings" userId="0f84cdc6-c606-46cb-9c21-9a360095f536" providerId="ADAL" clId="{245E1806-1681-4C8E-B00E-1EA75F1B80ED}" dt="2024-04-26T01:30:38.050" v="2499" actId="20577"/>
        <pc:sldMkLst>
          <pc:docMk/>
          <pc:sldMk cId="3917821283" sldId="2145705248"/>
        </pc:sldMkLst>
        <pc:spChg chg="mod">
          <ac:chgData name="Andrew Collings" userId="0f84cdc6-c606-46cb-9c21-9a360095f536" providerId="ADAL" clId="{245E1806-1681-4C8E-B00E-1EA75F1B80ED}" dt="2024-04-26T01:30:38.050" v="2499" actId="20577"/>
          <ac:spMkLst>
            <pc:docMk/>
            <pc:sldMk cId="3917821283" sldId="2145705248"/>
            <ac:spMk id="2" creationId="{1D394050-94F4-2470-7C0F-93D39B60D332}"/>
          </ac:spMkLst>
        </pc:spChg>
        <pc:spChg chg="mod">
          <ac:chgData name="Andrew Collings" userId="0f84cdc6-c606-46cb-9c21-9a360095f536" providerId="ADAL" clId="{245E1806-1681-4C8E-B00E-1EA75F1B80ED}" dt="2024-04-26T01:23:50.130" v="2027" actId="20577"/>
          <ac:spMkLst>
            <pc:docMk/>
            <pc:sldMk cId="3917821283" sldId="2145705248"/>
            <ac:spMk id="7" creationId="{A9444CB1-977C-456C-B903-E0FAA88B1385}"/>
          </ac:spMkLst>
        </pc:spChg>
      </pc:sldChg>
      <pc:sldChg chg="modSp add mod">
        <pc:chgData name="Andrew Collings" userId="0f84cdc6-c606-46cb-9c21-9a360095f536" providerId="ADAL" clId="{245E1806-1681-4C8E-B00E-1EA75F1B80ED}" dt="2024-04-26T01:33:23.411" v="2737" actId="20577"/>
        <pc:sldMkLst>
          <pc:docMk/>
          <pc:sldMk cId="3902541815" sldId="2145705249"/>
        </pc:sldMkLst>
        <pc:spChg chg="mod">
          <ac:chgData name="Andrew Collings" userId="0f84cdc6-c606-46cb-9c21-9a360095f536" providerId="ADAL" clId="{245E1806-1681-4C8E-B00E-1EA75F1B80ED}" dt="2024-04-26T01:33:23.411" v="2737" actId="20577"/>
          <ac:spMkLst>
            <pc:docMk/>
            <pc:sldMk cId="3902541815" sldId="2145705249"/>
            <ac:spMk id="2" creationId="{1D394050-94F4-2470-7C0F-93D39B60D332}"/>
          </ac:spMkLst>
        </pc:spChg>
        <pc:spChg chg="mod">
          <ac:chgData name="Andrew Collings" userId="0f84cdc6-c606-46cb-9c21-9a360095f536" providerId="ADAL" clId="{245E1806-1681-4C8E-B00E-1EA75F1B80ED}" dt="2024-04-26T01:30:59.465" v="2531" actId="20577"/>
          <ac:spMkLst>
            <pc:docMk/>
            <pc:sldMk cId="3902541815" sldId="2145705249"/>
            <ac:spMk id="7" creationId="{A9444CB1-977C-456C-B903-E0FAA88B1385}"/>
          </ac:spMkLst>
        </pc:spChg>
      </pc:sldChg>
    </pc:docChg>
  </pc:docChgLst>
  <pc:docChgLst>
    <pc:chgData name="Lucas Young" userId="e5c8e53c-2e87-4dfe-8770-4799e4e3fc84" providerId="ADAL" clId="{81150E20-216C-48C0-B40D-5FFD6989ACF3}"/>
    <pc:docChg chg="modSld">
      <pc:chgData name="Lucas Young" userId="e5c8e53c-2e87-4dfe-8770-4799e4e3fc84" providerId="ADAL" clId="{81150E20-216C-48C0-B40D-5FFD6989ACF3}" dt="2024-12-16T18:27:04.415" v="8" actId="20577"/>
      <pc:docMkLst>
        <pc:docMk/>
      </pc:docMkLst>
      <pc:sldChg chg="modSp mod">
        <pc:chgData name="Lucas Young" userId="e5c8e53c-2e87-4dfe-8770-4799e4e3fc84" providerId="ADAL" clId="{81150E20-216C-48C0-B40D-5FFD6989ACF3}" dt="2024-12-16T18:07:31.054" v="4" actId="20577"/>
        <pc:sldMkLst>
          <pc:docMk/>
          <pc:sldMk cId="897020560" sldId="1914"/>
        </pc:sldMkLst>
        <pc:spChg chg="mod">
          <ac:chgData name="Lucas Young" userId="e5c8e53c-2e87-4dfe-8770-4799e4e3fc84" providerId="ADAL" clId="{81150E20-216C-48C0-B40D-5FFD6989ACF3}" dt="2024-12-16T18:07:31.054" v="4" actId="20577"/>
          <ac:spMkLst>
            <pc:docMk/>
            <pc:sldMk cId="897020560" sldId="1914"/>
            <ac:spMk id="4" creationId="{B8FB94D8-EDEF-4486-A0C9-F494E70B2B9B}"/>
          </ac:spMkLst>
        </pc:spChg>
      </pc:sldChg>
      <pc:sldChg chg="modSp mod">
        <pc:chgData name="Lucas Young" userId="e5c8e53c-2e87-4dfe-8770-4799e4e3fc84" providerId="ADAL" clId="{81150E20-216C-48C0-B40D-5FFD6989ACF3}" dt="2024-12-16T18:13:59.899" v="5" actId="113"/>
        <pc:sldMkLst>
          <pc:docMk/>
          <pc:sldMk cId="86963052" sldId="2145705295"/>
        </pc:sldMkLst>
        <pc:spChg chg="mod">
          <ac:chgData name="Lucas Young" userId="e5c8e53c-2e87-4dfe-8770-4799e4e3fc84" providerId="ADAL" clId="{81150E20-216C-48C0-B40D-5FFD6989ACF3}" dt="2024-12-16T18:13:59.899" v="5" actId="113"/>
          <ac:spMkLst>
            <pc:docMk/>
            <pc:sldMk cId="86963052" sldId="2145705295"/>
            <ac:spMk id="2" creationId="{57CD704F-1587-EEB2-F6C8-3E2E8431C663}"/>
          </ac:spMkLst>
        </pc:spChg>
      </pc:sldChg>
      <pc:sldChg chg="modSp mod">
        <pc:chgData name="Lucas Young" userId="e5c8e53c-2e87-4dfe-8770-4799e4e3fc84" providerId="ADAL" clId="{81150E20-216C-48C0-B40D-5FFD6989ACF3}" dt="2024-12-16T18:27:04.415" v="8" actId="20577"/>
        <pc:sldMkLst>
          <pc:docMk/>
          <pc:sldMk cId="86167663" sldId="2145705301"/>
        </pc:sldMkLst>
        <pc:spChg chg="mod">
          <ac:chgData name="Lucas Young" userId="e5c8e53c-2e87-4dfe-8770-4799e4e3fc84" providerId="ADAL" clId="{81150E20-216C-48C0-B40D-5FFD6989ACF3}" dt="2024-12-16T18:27:04.415" v="8" actId="20577"/>
          <ac:spMkLst>
            <pc:docMk/>
            <pc:sldMk cId="86167663" sldId="2145705301"/>
            <ac:spMk id="2" creationId="{BB1F9E0C-7863-9111-F09D-2405E38B2D3C}"/>
          </ac:spMkLst>
        </pc:spChg>
      </pc:sldChg>
    </pc:docChg>
  </pc:docChgLst>
  <pc:docChgLst>
    <pc:chgData name="Caleb Knutson" userId="128b42d0-114e-4200-9cb7-3b379defb5c0" providerId="ADAL" clId="{A2F92F11-A041-402A-8D58-7A0E884D0631}"/>
    <pc:docChg chg="undo custSel addSld delSld modSld modSection">
      <pc:chgData name="Caleb Knutson" userId="128b42d0-114e-4200-9cb7-3b379defb5c0" providerId="ADAL" clId="{A2F92F11-A041-402A-8D58-7A0E884D0631}" dt="2024-09-16T17:52:05.702" v="789" actId="20577"/>
      <pc:docMkLst>
        <pc:docMk/>
      </pc:docMkLst>
      <pc:sldChg chg="modSp mod">
        <pc:chgData name="Caleb Knutson" userId="128b42d0-114e-4200-9cb7-3b379defb5c0" providerId="ADAL" clId="{A2F92F11-A041-402A-8D58-7A0E884D0631}" dt="2024-09-16T15:27:24.928" v="314" actId="20577"/>
        <pc:sldMkLst>
          <pc:docMk/>
          <pc:sldMk cId="3705238078" sldId="2145705274"/>
        </pc:sldMkLst>
        <pc:spChg chg="mod">
          <ac:chgData name="Caleb Knutson" userId="128b42d0-114e-4200-9cb7-3b379defb5c0" providerId="ADAL" clId="{A2F92F11-A041-402A-8D58-7A0E884D0631}" dt="2024-09-16T15:27:24.928" v="314" actId="20577"/>
          <ac:spMkLst>
            <pc:docMk/>
            <pc:sldMk cId="3705238078" sldId="2145705274"/>
            <ac:spMk id="2" creationId="{1D394050-94F4-2470-7C0F-93D39B60D332}"/>
          </ac:spMkLst>
        </pc:spChg>
        <pc:spChg chg="mod">
          <ac:chgData name="Caleb Knutson" userId="128b42d0-114e-4200-9cb7-3b379defb5c0" providerId="ADAL" clId="{A2F92F11-A041-402A-8D58-7A0E884D0631}" dt="2024-09-16T15:27:11.035" v="312" actId="20577"/>
          <ac:spMkLst>
            <pc:docMk/>
            <pc:sldMk cId="3705238078" sldId="2145705274"/>
            <ac:spMk id="7" creationId="{A9444CB1-977C-456C-B903-E0FAA88B1385}"/>
          </ac:spMkLst>
        </pc:spChg>
      </pc:sldChg>
      <pc:sldChg chg="modSp mod">
        <pc:chgData name="Caleb Knutson" userId="128b42d0-114e-4200-9cb7-3b379defb5c0" providerId="ADAL" clId="{A2F92F11-A041-402A-8D58-7A0E884D0631}" dt="2024-09-16T15:50:21.142" v="331" actId="20577"/>
        <pc:sldMkLst>
          <pc:docMk/>
          <pc:sldMk cId="3627658787" sldId="2145705275"/>
        </pc:sldMkLst>
        <pc:spChg chg="mod">
          <ac:chgData name="Caleb Knutson" userId="128b42d0-114e-4200-9cb7-3b379defb5c0" providerId="ADAL" clId="{A2F92F11-A041-402A-8D58-7A0E884D0631}" dt="2024-09-16T15:50:21.142" v="331" actId="20577"/>
          <ac:spMkLst>
            <pc:docMk/>
            <pc:sldMk cId="3627658787" sldId="2145705275"/>
            <ac:spMk id="2" creationId="{1D394050-94F4-2470-7C0F-93D39B60D332}"/>
          </ac:spMkLst>
        </pc:spChg>
        <pc:spChg chg="mod">
          <ac:chgData name="Caleb Knutson" userId="128b42d0-114e-4200-9cb7-3b379defb5c0" providerId="ADAL" clId="{A2F92F11-A041-402A-8D58-7A0E884D0631}" dt="2024-09-16T15:27:07.081" v="311" actId="20577"/>
          <ac:spMkLst>
            <pc:docMk/>
            <pc:sldMk cId="3627658787" sldId="2145705275"/>
            <ac:spMk id="7" creationId="{A9444CB1-977C-456C-B903-E0FAA88B1385}"/>
          </ac:spMkLst>
        </pc:spChg>
      </pc:sldChg>
      <pc:sldChg chg="new del">
        <pc:chgData name="Caleb Knutson" userId="128b42d0-114e-4200-9cb7-3b379defb5c0" providerId="ADAL" clId="{A2F92F11-A041-402A-8D58-7A0E884D0631}" dt="2024-09-16T17:28:23.122" v="333" actId="2696"/>
        <pc:sldMkLst>
          <pc:docMk/>
          <pc:sldMk cId="3092447714" sldId="2145705281"/>
        </pc:sldMkLst>
      </pc:sldChg>
      <pc:sldChg chg="modSp add mod">
        <pc:chgData name="Caleb Knutson" userId="128b42d0-114e-4200-9cb7-3b379defb5c0" providerId="ADAL" clId="{A2F92F11-A041-402A-8D58-7A0E884D0631}" dt="2024-09-16T17:52:05.702" v="789" actId="20577"/>
        <pc:sldMkLst>
          <pc:docMk/>
          <pc:sldMk cId="3934333526" sldId="2145705281"/>
        </pc:sldMkLst>
        <pc:spChg chg="mod">
          <ac:chgData name="Caleb Knutson" userId="128b42d0-114e-4200-9cb7-3b379defb5c0" providerId="ADAL" clId="{A2F92F11-A041-402A-8D58-7A0E884D0631}" dt="2024-09-16T17:52:05.702" v="789" actId="20577"/>
          <ac:spMkLst>
            <pc:docMk/>
            <pc:sldMk cId="3934333526" sldId="2145705281"/>
            <ac:spMk id="2" creationId="{1D394050-94F4-2470-7C0F-93D39B60D332}"/>
          </ac:spMkLst>
        </pc:spChg>
      </pc:sldChg>
    </pc:docChg>
  </pc:docChgLst>
  <pc:docChgLst>
    <pc:chgData name="Lucas Young" userId="e5c8e53c-2e87-4dfe-8770-4799e4e3fc84" providerId="ADAL" clId="{276C3925-D0D7-4CD5-901F-85A3644080DC}"/>
    <pc:docChg chg="undo custSel modSld">
      <pc:chgData name="Lucas Young" userId="e5c8e53c-2e87-4dfe-8770-4799e4e3fc84" providerId="ADAL" clId="{276C3925-D0D7-4CD5-901F-85A3644080DC}" dt="2024-08-19T17:03:00.594" v="84" actId="6549"/>
      <pc:docMkLst>
        <pc:docMk/>
      </pc:docMkLst>
      <pc:sldChg chg="modSp mod">
        <pc:chgData name="Lucas Young" userId="e5c8e53c-2e87-4dfe-8770-4799e4e3fc84" providerId="ADAL" clId="{276C3925-D0D7-4CD5-901F-85A3644080DC}" dt="2024-08-19T16:45:17.928" v="51" actId="6549"/>
        <pc:sldMkLst>
          <pc:docMk/>
          <pc:sldMk cId="540281534" sldId="2145705263"/>
        </pc:sldMkLst>
        <pc:spChg chg="mod">
          <ac:chgData name="Lucas Young" userId="e5c8e53c-2e87-4dfe-8770-4799e4e3fc84" providerId="ADAL" clId="{276C3925-D0D7-4CD5-901F-85A3644080DC}" dt="2024-08-19T16:45:17.928" v="51" actId="6549"/>
          <ac:spMkLst>
            <pc:docMk/>
            <pc:sldMk cId="540281534" sldId="2145705263"/>
            <ac:spMk id="2" creationId="{1D394050-94F4-2470-7C0F-93D39B60D332}"/>
          </ac:spMkLst>
        </pc:spChg>
      </pc:sldChg>
      <pc:sldChg chg="modSp mod">
        <pc:chgData name="Lucas Young" userId="e5c8e53c-2e87-4dfe-8770-4799e4e3fc84" providerId="ADAL" clId="{276C3925-D0D7-4CD5-901F-85A3644080DC}" dt="2024-08-19T17:03:00.594" v="84" actId="6549"/>
        <pc:sldMkLst>
          <pc:docMk/>
          <pc:sldMk cId="3273750113" sldId="2145705272"/>
        </pc:sldMkLst>
        <pc:spChg chg="mod">
          <ac:chgData name="Lucas Young" userId="e5c8e53c-2e87-4dfe-8770-4799e4e3fc84" providerId="ADAL" clId="{276C3925-D0D7-4CD5-901F-85A3644080DC}" dt="2024-08-19T17:03:00.594" v="84" actId="6549"/>
          <ac:spMkLst>
            <pc:docMk/>
            <pc:sldMk cId="3273750113" sldId="2145705272"/>
            <ac:spMk id="2" creationId="{1D394050-94F4-2470-7C0F-93D39B60D332}"/>
          </ac:spMkLst>
        </pc:spChg>
      </pc:sldChg>
    </pc:docChg>
  </pc:docChgLst>
  <pc:docChgLst>
    <pc:chgData name="Lucas Young" userId="e5c8e53c-2e87-4dfe-8770-4799e4e3fc84" providerId="ADAL" clId="{7417B5D1-5129-435A-B80D-2755F1714BC4}"/>
    <pc:docChg chg="undo custSel modSld">
      <pc:chgData name="Lucas Young" userId="e5c8e53c-2e87-4dfe-8770-4799e4e3fc84" providerId="ADAL" clId="{7417B5D1-5129-435A-B80D-2755F1714BC4}" dt="2024-09-16T17:19:09.671" v="61" actId="20577"/>
      <pc:docMkLst>
        <pc:docMk/>
      </pc:docMkLst>
      <pc:sldChg chg="modSp mod">
        <pc:chgData name="Lucas Young" userId="e5c8e53c-2e87-4dfe-8770-4799e4e3fc84" providerId="ADAL" clId="{7417B5D1-5129-435A-B80D-2755F1714BC4}" dt="2024-09-16T17:19:09.671" v="61" actId="20577"/>
        <pc:sldMkLst>
          <pc:docMk/>
          <pc:sldMk cId="897020560" sldId="1914"/>
        </pc:sldMkLst>
        <pc:spChg chg="mod">
          <ac:chgData name="Lucas Young" userId="e5c8e53c-2e87-4dfe-8770-4799e4e3fc84" providerId="ADAL" clId="{7417B5D1-5129-435A-B80D-2755F1714BC4}" dt="2024-09-16T17:19:09.671" v="61" actId="20577"/>
          <ac:spMkLst>
            <pc:docMk/>
            <pc:sldMk cId="897020560" sldId="1914"/>
            <ac:spMk id="4" creationId="{B8FB94D8-EDEF-4486-A0C9-F494E70B2B9B}"/>
          </ac:spMkLst>
        </pc:spChg>
      </pc:sldChg>
      <pc:sldChg chg="modSp mod">
        <pc:chgData name="Lucas Young" userId="e5c8e53c-2e87-4dfe-8770-4799e4e3fc84" providerId="ADAL" clId="{7417B5D1-5129-435A-B80D-2755F1714BC4}" dt="2024-09-16T17:10:47.255" v="0" actId="20577"/>
        <pc:sldMkLst>
          <pc:docMk/>
          <pc:sldMk cId="3705238078" sldId="2145705274"/>
        </pc:sldMkLst>
        <pc:spChg chg="mod">
          <ac:chgData name="Lucas Young" userId="e5c8e53c-2e87-4dfe-8770-4799e4e3fc84" providerId="ADAL" clId="{7417B5D1-5129-435A-B80D-2755F1714BC4}" dt="2024-09-16T17:10:47.255" v="0" actId="20577"/>
          <ac:spMkLst>
            <pc:docMk/>
            <pc:sldMk cId="3705238078" sldId="2145705274"/>
            <ac:spMk id="2" creationId="{1D394050-94F4-2470-7C0F-93D39B60D332}"/>
          </ac:spMkLst>
        </pc:spChg>
      </pc:sldChg>
      <pc:sldChg chg="modSp mod">
        <pc:chgData name="Lucas Young" userId="e5c8e53c-2e87-4dfe-8770-4799e4e3fc84" providerId="ADAL" clId="{7417B5D1-5129-435A-B80D-2755F1714BC4}" dt="2024-09-16T17:16:05.623" v="49" actId="20577"/>
        <pc:sldMkLst>
          <pc:docMk/>
          <pc:sldMk cId="987007108" sldId="2145705280"/>
        </pc:sldMkLst>
        <pc:spChg chg="mod">
          <ac:chgData name="Lucas Young" userId="e5c8e53c-2e87-4dfe-8770-4799e4e3fc84" providerId="ADAL" clId="{7417B5D1-5129-435A-B80D-2755F1714BC4}" dt="2024-09-16T17:16:05.623" v="49" actId="20577"/>
          <ac:spMkLst>
            <pc:docMk/>
            <pc:sldMk cId="987007108" sldId="2145705280"/>
            <ac:spMk id="2" creationId="{1D394050-94F4-2470-7C0F-93D39B60D332}"/>
          </ac:spMkLst>
        </pc:spChg>
      </pc:sldChg>
    </pc:docChg>
  </pc:docChgLst>
  <pc:docChgLst>
    <pc:chgData name="Lucas Young" userId="e5c8e53c-2e87-4dfe-8770-4799e4e3fc84" providerId="ADAL" clId="{93B5BA00-1A74-4708-99EB-5266F6780860}"/>
    <pc:docChg chg="undo custSel modSld">
      <pc:chgData name="Lucas Young" userId="e5c8e53c-2e87-4dfe-8770-4799e4e3fc84" providerId="ADAL" clId="{93B5BA00-1A74-4708-99EB-5266F6780860}" dt="2024-11-18T17:35:52.726" v="146" actId="20577"/>
      <pc:docMkLst>
        <pc:docMk/>
      </pc:docMkLst>
      <pc:sldChg chg="modSp mod">
        <pc:chgData name="Lucas Young" userId="e5c8e53c-2e87-4dfe-8770-4799e4e3fc84" providerId="ADAL" clId="{93B5BA00-1A74-4708-99EB-5266F6780860}" dt="2024-11-18T17:17:15.990" v="6" actId="20577"/>
        <pc:sldMkLst>
          <pc:docMk/>
          <pc:sldMk cId="897020560" sldId="1914"/>
        </pc:sldMkLst>
        <pc:spChg chg="mod">
          <ac:chgData name="Lucas Young" userId="e5c8e53c-2e87-4dfe-8770-4799e4e3fc84" providerId="ADAL" clId="{93B5BA00-1A74-4708-99EB-5266F6780860}" dt="2024-11-18T17:17:15.990" v="6" actId="20577"/>
          <ac:spMkLst>
            <pc:docMk/>
            <pc:sldMk cId="897020560" sldId="1914"/>
            <ac:spMk id="4" creationId="{B8FB94D8-EDEF-4486-A0C9-F494E70B2B9B}"/>
          </ac:spMkLst>
        </pc:spChg>
      </pc:sldChg>
      <pc:sldChg chg="modSp mod">
        <pc:chgData name="Lucas Young" userId="e5c8e53c-2e87-4dfe-8770-4799e4e3fc84" providerId="ADAL" clId="{93B5BA00-1A74-4708-99EB-5266F6780860}" dt="2024-11-18T17:30:12.597" v="140" actId="948"/>
        <pc:sldMkLst>
          <pc:docMk/>
          <pc:sldMk cId="3705238078" sldId="2145705274"/>
        </pc:sldMkLst>
        <pc:spChg chg="mod">
          <ac:chgData name="Lucas Young" userId="e5c8e53c-2e87-4dfe-8770-4799e4e3fc84" providerId="ADAL" clId="{93B5BA00-1A74-4708-99EB-5266F6780860}" dt="2024-11-18T17:30:12.597" v="140" actId="948"/>
          <ac:spMkLst>
            <pc:docMk/>
            <pc:sldMk cId="3705238078" sldId="2145705274"/>
            <ac:spMk id="2" creationId="{1D394050-94F4-2470-7C0F-93D39B60D332}"/>
          </ac:spMkLst>
        </pc:spChg>
      </pc:sldChg>
      <pc:sldChg chg="modSp mod">
        <pc:chgData name="Lucas Young" userId="e5c8e53c-2e87-4dfe-8770-4799e4e3fc84" providerId="ADAL" clId="{93B5BA00-1A74-4708-99EB-5266F6780860}" dt="2024-11-18T17:35:52.726" v="146" actId="20577"/>
        <pc:sldMkLst>
          <pc:docMk/>
          <pc:sldMk cId="1311256938" sldId="2145705288"/>
        </pc:sldMkLst>
        <pc:spChg chg="mod">
          <ac:chgData name="Lucas Young" userId="e5c8e53c-2e87-4dfe-8770-4799e4e3fc84" providerId="ADAL" clId="{93B5BA00-1A74-4708-99EB-5266F6780860}" dt="2024-11-18T17:35:52.726" v="146" actId="20577"/>
          <ac:spMkLst>
            <pc:docMk/>
            <pc:sldMk cId="1311256938" sldId="2145705288"/>
            <ac:spMk id="2" creationId="{3474F338-C2D9-6553-9A63-B325B841D19D}"/>
          </ac:spMkLst>
        </pc:spChg>
      </pc:sldChg>
    </pc:docChg>
  </pc:docChgLst>
  <pc:docChgLst>
    <pc:chgData name="Andrew Collings" userId="0f84cdc6-c606-46cb-9c21-9a360095f536" providerId="ADAL" clId="{550FC408-DAC4-4C41-B18D-0CF64EAFD73E}"/>
    <pc:docChg chg="undo redo custSel addSld delSld modSld addSection delSection modSection">
      <pc:chgData name="Andrew Collings" userId="0f84cdc6-c606-46cb-9c21-9a360095f536" providerId="ADAL" clId="{550FC408-DAC4-4C41-B18D-0CF64EAFD73E}" dt="2024-09-16T18:46:58.444" v="2068" actId="108"/>
      <pc:docMkLst>
        <pc:docMk/>
      </pc:docMkLst>
      <pc:sldChg chg="modSp mod">
        <pc:chgData name="Andrew Collings" userId="0f84cdc6-c606-46cb-9c21-9a360095f536" providerId="ADAL" clId="{550FC408-DAC4-4C41-B18D-0CF64EAFD73E}" dt="2024-09-16T16:11:27.201" v="151" actId="6549"/>
        <pc:sldMkLst>
          <pc:docMk/>
          <pc:sldMk cId="649967342" sldId="2145705165"/>
        </pc:sldMkLst>
        <pc:spChg chg="mod">
          <ac:chgData name="Andrew Collings" userId="0f84cdc6-c606-46cb-9c21-9a360095f536" providerId="ADAL" clId="{550FC408-DAC4-4C41-B18D-0CF64EAFD73E}" dt="2024-09-16T16:11:27.201" v="151" actId="6549"/>
          <ac:spMkLst>
            <pc:docMk/>
            <pc:sldMk cId="649967342" sldId="2145705165"/>
            <ac:spMk id="6" creationId="{897A7A0D-D3DB-431A-A92B-9D4788B9D125}"/>
          </ac:spMkLst>
        </pc:spChg>
        <pc:spChg chg="mod">
          <ac:chgData name="Andrew Collings" userId="0f84cdc6-c606-46cb-9c21-9a360095f536" providerId="ADAL" clId="{550FC408-DAC4-4C41-B18D-0CF64EAFD73E}" dt="2024-09-16T16:03:06.723" v="11" actId="20577"/>
          <ac:spMkLst>
            <pc:docMk/>
            <pc:sldMk cId="649967342" sldId="2145705165"/>
            <ac:spMk id="7" creationId="{A9444CB1-977C-456C-B903-E0FAA88B1385}"/>
          </ac:spMkLst>
        </pc:spChg>
      </pc:sldChg>
      <pc:sldChg chg="del">
        <pc:chgData name="Andrew Collings" userId="0f84cdc6-c606-46cb-9c21-9a360095f536" providerId="ADAL" clId="{550FC408-DAC4-4C41-B18D-0CF64EAFD73E}" dt="2024-09-16T16:41:06.667" v="884" actId="2696"/>
        <pc:sldMkLst>
          <pc:docMk/>
          <pc:sldMk cId="372645148" sldId="2145705246"/>
        </pc:sldMkLst>
      </pc:sldChg>
      <pc:sldChg chg="del">
        <pc:chgData name="Andrew Collings" userId="0f84cdc6-c606-46cb-9c21-9a360095f536" providerId="ADAL" clId="{550FC408-DAC4-4C41-B18D-0CF64EAFD73E}" dt="2024-09-16T16:41:06.667" v="884" actId="2696"/>
        <pc:sldMkLst>
          <pc:docMk/>
          <pc:sldMk cId="3287505350" sldId="2145705247"/>
        </pc:sldMkLst>
      </pc:sldChg>
      <pc:sldChg chg="modSp mod">
        <pc:chgData name="Andrew Collings" userId="0f84cdc6-c606-46cb-9c21-9a360095f536" providerId="ADAL" clId="{550FC408-DAC4-4C41-B18D-0CF64EAFD73E}" dt="2024-09-16T16:39:39.363" v="883" actId="113"/>
        <pc:sldMkLst>
          <pc:docMk/>
          <pc:sldMk cId="3825831119" sldId="2145705261"/>
        </pc:sldMkLst>
        <pc:graphicFrameChg chg="modGraphic">
          <ac:chgData name="Andrew Collings" userId="0f84cdc6-c606-46cb-9c21-9a360095f536" providerId="ADAL" clId="{550FC408-DAC4-4C41-B18D-0CF64EAFD73E}" dt="2024-09-16T16:39:39.363" v="883" actId="113"/>
          <ac:graphicFrameMkLst>
            <pc:docMk/>
            <pc:sldMk cId="3825831119" sldId="2145705261"/>
            <ac:graphicFrameMk id="4" creationId="{F51A3394-1985-E62B-8D6A-EF3C3AC7A819}"/>
          </ac:graphicFrameMkLst>
        </pc:graphicFrameChg>
        <pc:graphicFrameChg chg="modGraphic">
          <ac:chgData name="Andrew Collings" userId="0f84cdc6-c606-46cb-9c21-9a360095f536" providerId="ADAL" clId="{550FC408-DAC4-4C41-B18D-0CF64EAFD73E}" dt="2024-09-16T16:35:56.312" v="874" actId="122"/>
          <ac:graphicFrameMkLst>
            <pc:docMk/>
            <pc:sldMk cId="3825831119" sldId="2145705261"/>
            <ac:graphicFrameMk id="5" creationId="{D3BD6F0E-8154-16BF-FEEC-94E1476F72CF}"/>
          </ac:graphicFrameMkLst>
        </pc:graphicFrameChg>
      </pc:sldChg>
      <pc:sldChg chg="del">
        <pc:chgData name="Andrew Collings" userId="0f84cdc6-c606-46cb-9c21-9a360095f536" providerId="ADAL" clId="{550FC408-DAC4-4C41-B18D-0CF64EAFD73E}" dt="2024-09-16T16:41:06.667" v="884" actId="2696"/>
        <pc:sldMkLst>
          <pc:docMk/>
          <pc:sldMk cId="3543308811" sldId="2145705262"/>
        </pc:sldMkLst>
      </pc:sldChg>
      <pc:sldChg chg="del">
        <pc:chgData name="Andrew Collings" userId="0f84cdc6-c606-46cb-9c21-9a360095f536" providerId="ADAL" clId="{550FC408-DAC4-4C41-B18D-0CF64EAFD73E}" dt="2024-09-16T16:41:06.667" v="884" actId="2696"/>
        <pc:sldMkLst>
          <pc:docMk/>
          <pc:sldMk cId="540281534" sldId="2145705263"/>
        </pc:sldMkLst>
      </pc:sldChg>
      <pc:sldChg chg="del">
        <pc:chgData name="Andrew Collings" userId="0f84cdc6-c606-46cb-9c21-9a360095f536" providerId="ADAL" clId="{550FC408-DAC4-4C41-B18D-0CF64EAFD73E}" dt="2024-09-16T16:41:06.667" v="884" actId="2696"/>
        <pc:sldMkLst>
          <pc:docMk/>
          <pc:sldMk cId="448368713" sldId="2145705264"/>
        </pc:sldMkLst>
      </pc:sldChg>
      <pc:sldChg chg="del">
        <pc:chgData name="Andrew Collings" userId="0f84cdc6-c606-46cb-9c21-9a360095f536" providerId="ADAL" clId="{550FC408-DAC4-4C41-B18D-0CF64EAFD73E}" dt="2024-09-16T16:41:06.667" v="884" actId="2696"/>
        <pc:sldMkLst>
          <pc:docMk/>
          <pc:sldMk cId="2859952641" sldId="2145705266"/>
        </pc:sldMkLst>
      </pc:sldChg>
      <pc:sldChg chg="del">
        <pc:chgData name="Andrew Collings" userId="0f84cdc6-c606-46cb-9c21-9a360095f536" providerId="ADAL" clId="{550FC408-DAC4-4C41-B18D-0CF64EAFD73E}" dt="2024-09-16T16:41:06.667" v="884" actId="2696"/>
        <pc:sldMkLst>
          <pc:docMk/>
          <pc:sldMk cId="754190782" sldId="2145705267"/>
        </pc:sldMkLst>
      </pc:sldChg>
      <pc:sldChg chg="del">
        <pc:chgData name="Andrew Collings" userId="0f84cdc6-c606-46cb-9c21-9a360095f536" providerId="ADAL" clId="{550FC408-DAC4-4C41-B18D-0CF64EAFD73E}" dt="2024-09-16T16:41:06.667" v="884" actId="2696"/>
        <pc:sldMkLst>
          <pc:docMk/>
          <pc:sldMk cId="3307773508" sldId="2145705268"/>
        </pc:sldMkLst>
      </pc:sldChg>
      <pc:sldChg chg="del">
        <pc:chgData name="Andrew Collings" userId="0f84cdc6-c606-46cb-9c21-9a360095f536" providerId="ADAL" clId="{550FC408-DAC4-4C41-B18D-0CF64EAFD73E}" dt="2024-09-16T16:41:06.667" v="884" actId="2696"/>
        <pc:sldMkLst>
          <pc:docMk/>
          <pc:sldMk cId="2704750984" sldId="2145705269"/>
        </pc:sldMkLst>
      </pc:sldChg>
      <pc:sldChg chg="del">
        <pc:chgData name="Andrew Collings" userId="0f84cdc6-c606-46cb-9c21-9a360095f536" providerId="ADAL" clId="{550FC408-DAC4-4C41-B18D-0CF64EAFD73E}" dt="2024-09-16T16:41:06.667" v="884" actId="2696"/>
        <pc:sldMkLst>
          <pc:docMk/>
          <pc:sldMk cId="162512986" sldId="2145705270"/>
        </pc:sldMkLst>
      </pc:sldChg>
      <pc:sldChg chg="del">
        <pc:chgData name="Andrew Collings" userId="0f84cdc6-c606-46cb-9c21-9a360095f536" providerId="ADAL" clId="{550FC408-DAC4-4C41-B18D-0CF64EAFD73E}" dt="2024-09-16T16:41:06.667" v="884" actId="2696"/>
        <pc:sldMkLst>
          <pc:docMk/>
          <pc:sldMk cId="3208537935" sldId="2145705271"/>
        </pc:sldMkLst>
      </pc:sldChg>
      <pc:sldChg chg="del">
        <pc:chgData name="Andrew Collings" userId="0f84cdc6-c606-46cb-9c21-9a360095f536" providerId="ADAL" clId="{550FC408-DAC4-4C41-B18D-0CF64EAFD73E}" dt="2024-09-16T16:41:06.667" v="884" actId="2696"/>
        <pc:sldMkLst>
          <pc:docMk/>
          <pc:sldMk cId="3273750113" sldId="2145705272"/>
        </pc:sldMkLst>
      </pc:sldChg>
      <pc:sldChg chg="del">
        <pc:chgData name="Andrew Collings" userId="0f84cdc6-c606-46cb-9c21-9a360095f536" providerId="ADAL" clId="{550FC408-DAC4-4C41-B18D-0CF64EAFD73E}" dt="2024-09-16T16:41:06.667" v="884" actId="2696"/>
        <pc:sldMkLst>
          <pc:docMk/>
          <pc:sldMk cId="2459635919" sldId="2145705273"/>
        </pc:sldMkLst>
      </pc:sldChg>
      <pc:sldChg chg="modSp mod">
        <pc:chgData name="Andrew Collings" userId="0f84cdc6-c606-46cb-9c21-9a360095f536" providerId="ADAL" clId="{550FC408-DAC4-4C41-B18D-0CF64EAFD73E}" dt="2024-09-16T17:23:44.958" v="2057" actId="20577"/>
        <pc:sldMkLst>
          <pc:docMk/>
          <pc:sldMk cId="3627658787" sldId="2145705275"/>
        </pc:sldMkLst>
        <pc:spChg chg="mod">
          <ac:chgData name="Andrew Collings" userId="0f84cdc6-c606-46cb-9c21-9a360095f536" providerId="ADAL" clId="{550FC408-DAC4-4C41-B18D-0CF64EAFD73E}" dt="2024-09-16T17:23:44.958" v="2057" actId="20577"/>
          <ac:spMkLst>
            <pc:docMk/>
            <pc:sldMk cId="3627658787" sldId="2145705275"/>
            <ac:spMk id="2" creationId="{1D394050-94F4-2470-7C0F-93D39B60D332}"/>
          </ac:spMkLst>
        </pc:spChg>
      </pc:sldChg>
      <pc:sldChg chg="del">
        <pc:chgData name="Andrew Collings" userId="0f84cdc6-c606-46cb-9c21-9a360095f536" providerId="ADAL" clId="{550FC408-DAC4-4C41-B18D-0CF64EAFD73E}" dt="2024-09-16T16:49:22.503" v="1319" actId="2696"/>
        <pc:sldMkLst>
          <pc:docMk/>
          <pc:sldMk cId="78010836" sldId="2145705276"/>
        </pc:sldMkLst>
      </pc:sldChg>
      <pc:sldChg chg="modSp mod">
        <pc:chgData name="Andrew Collings" userId="0f84cdc6-c606-46cb-9c21-9a360095f536" providerId="ADAL" clId="{550FC408-DAC4-4C41-B18D-0CF64EAFD73E}" dt="2024-09-16T16:43:23.799" v="930" actId="1076"/>
        <pc:sldMkLst>
          <pc:docMk/>
          <pc:sldMk cId="561640295" sldId="2145705277"/>
        </pc:sldMkLst>
        <pc:spChg chg="mod">
          <ac:chgData name="Andrew Collings" userId="0f84cdc6-c606-46cb-9c21-9a360095f536" providerId="ADAL" clId="{550FC408-DAC4-4C41-B18D-0CF64EAFD73E}" dt="2024-09-16T16:43:23.799" v="930" actId="1076"/>
          <ac:spMkLst>
            <pc:docMk/>
            <pc:sldMk cId="561640295" sldId="2145705277"/>
            <ac:spMk id="2" creationId="{1D394050-94F4-2470-7C0F-93D39B60D332}"/>
          </ac:spMkLst>
        </pc:spChg>
        <pc:spChg chg="mod">
          <ac:chgData name="Andrew Collings" userId="0f84cdc6-c606-46cb-9c21-9a360095f536" providerId="ADAL" clId="{550FC408-DAC4-4C41-B18D-0CF64EAFD73E}" dt="2024-09-16T16:13:02.542" v="171" actId="20577"/>
          <ac:spMkLst>
            <pc:docMk/>
            <pc:sldMk cId="561640295" sldId="2145705277"/>
            <ac:spMk id="7" creationId="{A9444CB1-977C-456C-B903-E0FAA88B1385}"/>
          </ac:spMkLst>
        </pc:spChg>
      </pc:sldChg>
      <pc:sldChg chg="modSp add del mod">
        <pc:chgData name="Andrew Collings" userId="0f84cdc6-c606-46cb-9c21-9a360095f536" providerId="ADAL" clId="{550FC408-DAC4-4C41-B18D-0CF64EAFD73E}" dt="2024-09-16T16:43:15.930" v="929" actId="2696"/>
        <pc:sldMkLst>
          <pc:docMk/>
          <pc:sldMk cId="1536901753" sldId="2145705278"/>
        </pc:sldMkLst>
        <pc:spChg chg="mod">
          <ac:chgData name="Andrew Collings" userId="0f84cdc6-c606-46cb-9c21-9a360095f536" providerId="ADAL" clId="{550FC408-DAC4-4C41-B18D-0CF64EAFD73E}" dt="2024-09-16T16:43:03.625" v="926"/>
          <ac:spMkLst>
            <pc:docMk/>
            <pc:sldMk cId="1536901753" sldId="2145705278"/>
            <ac:spMk id="2" creationId="{1D394050-94F4-2470-7C0F-93D39B60D332}"/>
          </ac:spMkLst>
        </pc:spChg>
        <pc:spChg chg="mod">
          <ac:chgData name="Andrew Collings" userId="0f84cdc6-c606-46cb-9c21-9a360095f536" providerId="ADAL" clId="{550FC408-DAC4-4C41-B18D-0CF64EAFD73E}" dt="2024-09-16T16:42:54.501" v="922" actId="20577"/>
          <ac:spMkLst>
            <pc:docMk/>
            <pc:sldMk cId="1536901753" sldId="2145705278"/>
            <ac:spMk id="7" creationId="{A9444CB1-977C-456C-B903-E0FAA88B1385}"/>
          </ac:spMkLst>
        </pc:spChg>
      </pc:sldChg>
      <pc:sldChg chg="modSp add mod">
        <pc:chgData name="Andrew Collings" userId="0f84cdc6-c606-46cb-9c21-9a360095f536" providerId="ADAL" clId="{550FC408-DAC4-4C41-B18D-0CF64EAFD73E}" dt="2024-09-16T16:49:10.849" v="1318" actId="20577"/>
        <pc:sldMkLst>
          <pc:docMk/>
          <pc:sldMk cId="2216073989" sldId="2145705278"/>
        </pc:sldMkLst>
        <pc:spChg chg="mod">
          <ac:chgData name="Andrew Collings" userId="0f84cdc6-c606-46cb-9c21-9a360095f536" providerId="ADAL" clId="{550FC408-DAC4-4C41-B18D-0CF64EAFD73E}" dt="2024-09-16T16:49:10.849" v="1318" actId="20577"/>
          <ac:spMkLst>
            <pc:docMk/>
            <pc:sldMk cId="2216073989" sldId="2145705278"/>
            <ac:spMk id="2" creationId="{1D394050-94F4-2470-7C0F-93D39B60D332}"/>
          </ac:spMkLst>
        </pc:spChg>
        <pc:spChg chg="mod">
          <ac:chgData name="Andrew Collings" userId="0f84cdc6-c606-46cb-9c21-9a360095f536" providerId="ADAL" clId="{550FC408-DAC4-4C41-B18D-0CF64EAFD73E}" dt="2024-09-16T16:43:38.126" v="969" actId="20577"/>
          <ac:spMkLst>
            <pc:docMk/>
            <pc:sldMk cId="2216073989" sldId="2145705278"/>
            <ac:spMk id="7" creationId="{A9444CB1-977C-456C-B903-E0FAA88B1385}"/>
          </ac:spMkLst>
        </pc:spChg>
      </pc:sldChg>
      <pc:sldChg chg="addSp modSp add mod">
        <pc:chgData name="Andrew Collings" userId="0f84cdc6-c606-46cb-9c21-9a360095f536" providerId="ADAL" clId="{550FC408-DAC4-4C41-B18D-0CF64EAFD73E}" dt="2024-09-16T17:06:07.999" v="2056" actId="20577"/>
        <pc:sldMkLst>
          <pc:docMk/>
          <pc:sldMk cId="987007108" sldId="2145705280"/>
        </pc:sldMkLst>
        <pc:spChg chg="mod">
          <ac:chgData name="Andrew Collings" userId="0f84cdc6-c606-46cb-9c21-9a360095f536" providerId="ADAL" clId="{550FC408-DAC4-4C41-B18D-0CF64EAFD73E}" dt="2024-09-16T17:06:07.999" v="2056" actId="20577"/>
          <ac:spMkLst>
            <pc:docMk/>
            <pc:sldMk cId="987007108" sldId="2145705280"/>
            <ac:spMk id="2" creationId="{1D394050-94F4-2470-7C0F-93D39B60D332}"/>
          </ac:spMkLst>
        </pc:spChg>
        <pc:spChg chg="add mod">
          <ac:chgData name="Andrew Collings" userId="0f84cdc6-c606-46cb-9c21-9a360095f536" providerId="ADAL" clId="{550FC408-DAC4-4C41-B18D-0CF64EAFD73E}" dt="2024-09-16T17:06:00.061" v="2044" actId="1076"/>
          <ac:spMkLst>
            <pc:docMk/>
            <pc:sldMk cId="987007108" sldId="2145705280"/>
            <ac:spMk id="4" creationId="{70E02E44-F211-E8C4-A963-8428AAF7EB40}"/>
          </ac:spMkLst>
        </pc:spChg>
        <pc:spChg chg="mod">
          <ac:chgData name="Andrew Collings" userId="0f84cdc6-c606-46cb-9c21-9a360095f536" providerId="ADAL" clId="{550FC408-DAC4-4C41-B18D-0CF64EAFD73E}" dt="2024-09-16T16:53:01.429" v="1366" actId="20577"/>
          <ac:spMkLst>
            <pc:docMk/>
            <pc:sldMk cId="987007108" sldId="2145705280"/>
            <ac:spMk id="7" creationId="{A9444CB1-977C-456C-B903-E0FAA88B1385}"/>
          </ac:spMkLst>
        </pc:spChg>
      </pc:sldChg>
      <pc:sldChg chg="modSp mod">
        <pc:chgData name="Andrew Collings" userId="0f84cdc6-c606-46cb-9c21-9a360095f536" providerId="ADAL" clId="{550FC408-DAC4-4C41-B18D-0CF64EAFD73E}" dt="2024-09-16T18:46:58.444" v="2068" actId="108"/>
        <pc:sldMkLst>
          <pc:docMk/>
          <pc:sldMk cId="3934333526" sldId="2145705281"/>
        </pc:sldMkLst>
        <pc:spChg chg="mod">
          <ac:chgData name="Andrew Collings" userId="0f84cdc6-c606-46cb-9c21-9a360095f536" providerId="ADAL" clId="{550FC408-DAC4-4C41-B18D-0CF64EAFD73E}" dt="2024-09-16T18:46:58.444" v="2068" actId="108"/>
          <ac:spMkLst>
            <pc:docMk/>
            <pc:sldMk cId="3934333526" sldId="2145705281"/>
            <ac:spMk id="2" creationId="{1D394050-94F4-2470-7C0F-93D39B60D332}"/>
          </ac:spMkLst>
        </pc:spChg>
      </pc:sldChg>
    </pc:docChg>
  </pc:docChgLst>
  <pc:docChgLst>
    <pc:chgData name="Lucas Young" userId="e5c8e53c-2e87-4dfe-8770-4799e4e3fc84" providerId="ADAL" clId="{908693B8-0376-4168-BFF8-EE3EC070CE0B}"/>
    <pc:docChg chg="undo custSel delSld modSld modSection">
      <pc:chgData name="Lucas Young" userId="e5c8e53c-2e87-4dfe-8770-4799e4e3fc84" providerId="ADAL" clId="{908693B8-0376-4168-BFF8-EE3EC070CE0B}" dt="2024-04-26T03:25:34.623" v="3009" actId="20577"/>
      <pc:docMkLst>
        <pc:docMk/>
      </pc:docMkLst>
      <pc:sldChg chg="delSp modSp del mod">
        <pc:chgData name="Lucas Young" userId="e5c8e53c-2e87-4dfe-8770-4799e4e3fc84" providerId="ADAL" clId="{908693B8-0376-4168-BFF8-EE3EC070CE0B}" dt="2024-04-26T03:19:42.266" v="2842" actId="2696"/>
        <pc:sldMkLst>
          <pc:docMk/>
          <pc:sldMk cId="0" sldId="256"/>
        </pc:sldMkLst>
        <pc:spChg chg="mod">
          <ac:chgData name="Lucas Young" userId="e5c8e53c-2e87-4dfe-8770-4799e4e3fc84" providerId="ADAL" clId="{908693B8-0376-4168-BFF8-EE3EC070CE0B}" dt="2024-04-26T03:14:51.301" v="2490" actId="20577"/>
          <ac:spMkLst>
            <pc:docMk/>
            <pc:sldMk cId="0" sldId="256"/>
            <ac:spMk id="6" creationId="{00000000-0000-0000-0000-000000000000}"/>
          </ac:spMkLst>
        </pc:spChg>
        <pc:grpChg chg="del">
          <ac:chgData name="Lucas Young" userId="e5c8e53c-2e87-4dfe-8770-4799e4e3fc84" providerId="ADAL" clId="{908693B8-0376-4168-BFF8-EE3EC070CE0B}" dt="2024-04-26T03:13:56.102" v="2446" actId="478"/>
          <ac:grpSpMkLst>
            <pc:docMk/>
            <pc:sldMk cId="0" sldId="256"/>
            <ac:grpSpMk id="2" creationId="{00000000-0000-0000-0000-000000000000}"/>
          </ac:grpSpMkLst>
        </pc:grpChg>
      </pc:sldChg>
      <pc:sldChg chg="modSp mod">
        <pc:chgData name="Lucas Young" userId="e5c8e53c-2e87-4dfe-8770-4799e4e3fc84" providerId="ADAL" clId="{908693B8-0376-4168-BFF8-EE3EC070CE0B}" dt="2024-04-26T02:33:56.961" v="1" actId="20577"/>
        <pc:sldMkLst>
          <pc:docMk/>
          <pc:sldMk cId="897020560" sldId="1914"/>
        </pc:sldMkLst>
        <pc:spChg chg="mod">
          <ac:chgData name="Lucas Young" userId="e5c8e53c-2e87-4dfe-8770-4799e4e3fc84" providerId="ADAL" clId="{908693B8-0376-4168-BFF8-EE3EC070CE0B}" dt="2024-04-26T02:33:56.961" v="1" actId="20577"/>
          <ac:spMkLst>
            <pc:docMk/>
            <pc:sldMk cId="897020560" sldId="1914"/>
            <ac:spMk id="4" creationId="{B8FB94D8-EDEF-4486-A0C9-F494E70B2B9B}"/>
          </ac:spMkLst>
        </pc:spChg>
      </pc:sldChg>
      <pc:sldChg chg="modSp mod">
        <pc:chgData name="Lucas Young" userId="e5c8e53c-2e87-4dfe-8770-4799e4e3fc84" providerId="ADAL" clId="{908693B8-0376-4168-BFF8-EE3EC070CE0B}" dt="2024-04-26T02:48:55.501" v="854" actId="6549"/>
        <pc:sldMkLst>
          <pc:docMk/>
          <pc:sldMk cId="3006853043" sldId="2183"/>
        </pc:sldMkLst>
        <pc:spChg chg="mod">
          <ac:chgData name="Lucas Young" userId="e5c8e53c-2e87-4dfe-8770-4799e4e3fc84" providerId="ADAL" clId="{908693B8-0376-4168-BFF8-EE3EC070CE0B}" dt="2024-04-26T02:48:55.501" v="854" actId="6549"/>
          <ac:spMkLst>
            <pc:docMk/>
            <pc:sldMk cId="3006853043" sldId="2183"/>
            <ac:spMk id="7" creationId="{A9444CB1-977C-456C-B903-E0FAA88B1385}"/>
          </ac:spMkLst>
        </pc:spChg>
      </pc:sldChg>
      <pc:sldChg chg="modSp mod">
        <pc:chgData name="Lucas Young" userId="e5c8e53c-2e87-4dfe-8770-4799e4e3fc84" providerId="ADAL" clId="{908693B8-0376-4168-BFF8-EE3EC070CE0B}" dt="2024-04-26T02:34:01.853" v="3" actId="20577"/>
        <pc:sldMkLst>
          <pc:docMk/>
          <pc:sldMk cId="649967342" sldId="2145705165"/>
        </pc:sldMkLst>
        <pc:spChg chg="mod">
          <ac:chgData name="Lucas Young" userId="e5c8e53c-2e87-4dfe-8770-4799e4e3fc84" providerId="ADAL" clId="{908693B8-0376-4168-BFF8-EE3EC070CE0B}" dt="2024-04-26T02:34:01.853" v="3" actId="20577"/>
          <ac:spMkLst>
            <pc:docMk/>
            <pc:sldMk cId="649967342" sldId="2145705165"/>
            <ac:spMk id="7" creationId="{A9444CB1-977C-456C-B903-E0FAA88B1385}"/>
          </ac:spMkLst>
        </pc:spChg>
      </pc:sldChg>
      <pc:sldChg chg="modSp mod">
        <pc:chgData name="Lucas Young" userId="e5c8e53c-2e87-4dfe-8770-4799e4e3fc84" providerId="ADAL" clId="{908693B8-0376-4168-BFF8-EE3EC070CE0B}" dt="2024-04-26T03:10:58.046" v="2171" actId="20577"/>
        <pc:sldMkLst>
          <pc:docMk/>
          <pc:sldMk cId="952414789" sldId="2145705206"/>
        </pc:sldMkLst>
        <pc:spChg chg="mod">
          <ac:chgData name="Lucas Young" userId="e5c8e53c-2e87-4dfe-8770-4799e4e3fc84" providerId="ADAL" clId="{908693B8-0376-4168-BFF8-EE3EC070CE0B}" dt="2024-04-26T03:10:58.046" v="2171" actId="20577"/>
          <ac:spMkLst>
            <pc:docMk/>
            <pc:sldMk cId="952414789" sldId="2145705206"/>
            <ac:spMk id="2" creationId="{1D394050-94F4-2470-7C0F-93D39B60D332}"/>
          </ac:spMkLst>
        </pc:spChg>
      </pc:sldChg>
      <pc:sldChg chg="modSp mod">
        <pc:chgData name="Lucas Young" userId="e5c8e53c-2e87-4dfe-8770-4799e4e3fc84" providerId="ADAL" clId="{908693B8-0376-4168-BFF8-EE3EC070CE0B}" dt="2024-04-26T02:50:00.684" v="867" actId="6549"/>
        <pc:sldMkLst>
          <pc:docMk/>
          <pc:sldMk cId="525321126" sldId="2145705239"/>
        </pc:sldMkLst>
        <pc:spChg chg="mod">
          <ac:chgData name="Lucas Young" userId="e5c8e53c-2e87-4dfe-8770-4799e4e3fc84" providerId="ADAL" clId="{908693B8-0376-4168-BFF8-EE3EC070CE0B}" dt="2024-04-26T02:50:00.684" v="867" actId="6549"/>
          <ac:spMkLst>
            <pc:docMk/>
            <pc:sldMk cId="525321126" sldId="2145705239"/>
            <ac:spMk id="7" creationId="{A9444CB1-977C-456C-B903-E0FAA88B1385}"/>
          </ac:spMkLst>
        </pc:spChg>
      </pc:sldChg>
      <pc:sldChg chg="modSp mod">
        <pc:chgData name="Lucas Young" userId="e5c8e53c-2e87-4dfe-8770-4799e4e3fc84" providerId="ADAL" clId="{908693B8-0376-4168-BFF8-EE3EC070CE0B}" dt="2024-04-26T02:48:30.955" v="841" actId="313"/>
        <pc:sldMkLst>
          <pc:docMk/>
          <pc:sldMk cId="2457775113" sldId="2145705241"/>
        </pc:sldMkLst>
        <pc:spChg chg="mod">
          <ac:chgData name="Lucas Young" userId="e5c8e53c-2e87-4dfe-8770-4799e4e3fc84" providerId="ADAL" clId="{908693B8-0376-4168-BFF8-EE3EC070CE0B}" dt="2024-04-26T02:48:30.955" v="841" actId="313"/>
          <ac:spMkLst>
            <pc:docMk/>
            <pc:sldMk cId="2457775113" sldId="2145705241"/>
            <ac:spMk id="2" creationId="{1D394050-94F4-2470-7C0F-93D39B60D332}"/>
          </ac:spMkLst>
        </pc:spChg>
      </pc:sldChg>
      <pc:sldChg chg="modSp mod">
        <pc:chgData name="Lucas Young" userId="e5c8e53c-2e87-4dfe-8770-4799e4e3fc84" providerId="ADAL" clId="{908693B8-0376-4168-BFF8-EE3EC070CE0B}" dt="2024-04-26T03:03:50.014" v="1633" actId="20577"/>
        <pc:sldMkLst>
          <pc:docMk/>
          <pc:sldMk cId="545117541" sldId="2145705242"/>
        </pc:sldMkLst>
        <pc:spChg chg="mod">
          <ac:chgData name="Lucas Young" userId="e5c8e53c-2e87-4dfe-8770-4799e4e3fc84" providerId="ADAL" clId="{908693B8-0376-4168-BFF8-EE3EC070CE0B}" dt="2024-04-26T03:03:50.014" v="1633" actId="20577"/>
          <ac:spMkLst>
            <pc:docMk/>
            <pc:sldMk cId="545117541" sldId="2145705242"/>
            <ac:spMk id="2" creationId="{1D394050-94F4-2470-7C0F-93D39B60D332}"/>
          </ac:spMkLst>
        </pc:spChg>
      </pc:sldChg>
      <pc:sldChg chg="modSp mod">
        <pc:chgData name="Lucas Young" userId="e5c8e53c-2e87-4dfe-8770-4799e4e3fc84" providerId="ADAL" clId="{908693B8-0376-4168-BFF8-EE3EC070CE0B}" dt="2024-04-26T03:10:06.487" v="2169" actId="20577"/>
        <pc:sldMkLst>
          <pc:docMk/>
          <pc:sldMk cId="4187080998" sldId="2145705243"/>
        </pc:sldMkLst>
        <pc:spChg chg="mod">
          <ac:chgData name="Lucas Young" userId="e5c8e53c-2e87-4dfe-8770-4799e4e3fc84" providerId="ADAL" clId="{908693B8-0376-4168-BFF8-EE3EC070CE0B}" dt="2024-04-26T03:10:06.487" v="2169" actId="20577"/>
          <ac:spMkLst>
            <pc:docMk/>
            <pc:sldMk cId="4187080998" sldId="2145705243"/>
            <ac:spMk id="2" creationId="{1D394050-94F4-2470-7C0F-93D39B60D332}"/>
          </ac:spMkLst>
        </pc:spChg>
        <pc:spChg chg="mod">
          <ac:chgData name="Lucas Young" userId="e5c8e53c-2e87-4dfe-8770-4799e4e3fc84" providerId="ADAL" clId="{908693B8-0376-4168-BFF8-EE3EC070CE0B}" dt="2024-04-26T02:52:04.699" v="920" actId="6549"/>
          <ac:spMkLst>
            <pc:docMk/>
            <pc:sldMk cId="4187080998" sldId="2145705243"/>
            <ac:spMk id="7" creationId="{A9444CB1-977C-456C-B903-E0FAA88B1385}"/>
          </ac:spMkLst>
        </pc:spChg>
      </pc:sldChg>
      <pc:sldChg chg="modSp mod">
        <pc:chgData name="Lucas Young" userId="e5c8e53c-2e87-4dfe-8770-4799e4e3fc84" providerId="ADAL" clId="{908693B8-0376-4168-BFF8-EE3EC070CE0B}" dt="2024-04-26T03:22:25.304" v="3004" actId="20577"/>
        <pc:sldMkLst>
          <pc:docMk/>
          <pc:sldMk cId="679471551" sldId="2145705244"/>
        </pc:sldMkLst>
        <pc:spChg chg="mod">
          <ac:chgData name="Lucas Young" userId="e5c8e53c-2e87-4dfe-8770-4799e4e3fc84" providerId="ADAL" clId="{908693B8-0376-4168-BFF8-EE3EC070CE0B}" dt="2024-04-26T03:22:25.304" v="3004" actId="20577"/>
          <ac:spMkLst>
            <pc:docMk/>
            <pc:sldMk cId="679471551" sldId="2145705244"/>
            <ac:spMk id="2" creationId="{1D394050-94F4-2470-7C0F-93D39B60D332}"/>
          </ac:spMkLst>
        </pc:spChg>
      </pc:sldChg>
      <pc:sldChg chg="modSp mod">
        <pc:chgData name="Lucas Young" userId="e5c8e53c-2e87-4dfe-8770-4799e4e3fc84" providerId="ADAL" clId="{908693B8-0376-4168-BFF8-EE3EC070CE0B}" dt="2024-04-26T03:23:07.788" v="3005" actId="20577"/>
        <pc:sldMkLst>
          <pc:docMk/>
          <pc:sldMk cId="892401882" sldId="2145705245"/>
        </pc:sldMkLst>
        <pc:spChg chg="mod">
          <ac:chgData name="Lucas Young" userId="e5c8e53c-2e87-4dfe-8770-4799e4e3fc84" providerId="ADAL" clId="{908693B8-0376-4168-BFF8-EE3EC070CE0B}" dt="2024-04-26T03:23:07.788" v="3005" actId="20577"/>
          <ac:spMkLst>
            <pc:docMk/>
            <pc:sldMk cId="892401882" sldId="2145705245"/>
            <ac:spMk id="2" creationId="{1D394050-94F4-2470-7C0F-93D39B60D332}"/>
          </ac:spMkLst>
        </pc:spChg>
      </pc:sldChg>
      <pc:sldChg chg="modSp mod">
        <pc:chgData name="Lucas Young" userId="e5c8e53c-2e87-4dfe-8770-4799e4e3fc84" providerId="ADAL" clId="{908693B8-0376-4168-BFF8-EE3EC070CE0B}" dt="2024-04-26T03:23:32.302" v="3007" actId="20577"/>
        <pc:sldMkLst>
          <pc:docMk/>
          <pc:sldMk cId="372645148" sldId="2145705246"/>
        </pc:sldMkLst>
        <pc:spChg chg="mod">
          <ac:chgData name="Lucas Young" userId="e5c8e53c-2e87-4dfe-8770-4799e4e3fc84" providerId="ADAL" clId="{908693B8-0376-4168-BFF8-EE3EC070CE0B}" dt="2024-04-26T03:23:32.302" v="3007" actId="20577"/>
          <ac:spMkLst>
            <pc:docMk/>
            <pc:sldMk cId="372645148" sldId="2145705246"/>
            <ac:spMk id="2" creationId="{1D394050-94F4-2470-7C0F-93D39B60D332}"/>
          </ac:spMkLst>
        </pc:spChg>
      </pc:sldChg>
      <pc:sldChg chg="modSp mod">
        <pc:chgData name="Lucas Young" userId="e5c8e53c-2e87-4dfe-8770-4799e4e3fc84" providerId="ADAL" clId="{908693B8-0376-4168-BFF8-EE3EC070CE0B}" dt="2024-04-26T03:25:34.623" v="3009" actId="20577"/>
        <pc:sldMkLst>
          <pc:docMk/>
          <pc:sldMk cId="3999890475" sldId="2145705250"/>
        </pc:sldMkLst>
        <pc:spChg chg="mod">
          <ac:chgData name="Lucas Young" userId="e5c8e53c-2e87-4dfe-8770-4799e4e3fc84" providerId="ADAL" clId="{908693B8-0376-4168-BFF8-EE3EC070CE0B}" dt="2024-04-26T03:25:34.623" v="3009" actId="20577"/>
          <ac:spMkLst>
            <pc:docMk/>
            <pc:sldMk cId="3999890475" sldId="2145705250"/>
            <ac:spMk id="7" creationId="{A9444CB1-977C-456C-B903-E0FAA88B1385}"/>
          </ac:spMkLst>
        </pc:spChg>
      </pc:sldChg>
    </pc:docChg>
  </pc:docChgLst>
  <pc:docChgLst>
    <pc:chgData name="Lucas Young" userId="e5c8e53c-2e87-4dfe-8770-4799e4e3fc84" providerId="ADAL" clId="{FB6064A0-5B23-48AE-AD4E-ABB4E59FCA94}"/>
    <pc:docChg chg="custSel addSld delSld modSld modSection">
      <pc:chgData name="Lucas Young" userId="e5c8e53c-2e87-4dfe-8770-4799e4e3fc84" providerId="ADAL" clId="{FB6064A0-5B23-48AE-AD4E-ABB4E59FCA94}" dt="2024-05-31T14:03:18.500" v="133" actId="1037"/>
      <pc:docMkLst>
        <pc:docMk/>
      </pc:docMkLst>
      <pc:sldChg chg="addSp delSp modSp mod modClrScheme chgLayout">
        <pc:chgData name="Lucas Young" userId="e5c8e53c-2e87-4dfe-8770-4799e4e3fc84" providerId="ADAL" clId="{FB6064A0-5B23-48AE-AD4E-ABB4E59FCA94}" dt="2024-05-31T14:03:18.500" v="133" actId="1037"/>
        <pc:sldMkLst>
          <pc:docMk/>
          <pc:sldMk cId="897020560" sldId="1914"/>
        </pc:sldMkLst>
        <pc:spChg chg="mod ord">
          <ac:chgData name="Lucas Young" userId="e5c8e53c-2e87-4dfe-8770-4799e4e3fc84" providerId="ADAL" clId="{FB6064A0-5B23-48AE-AD4E-ABB4E59FCA94}" dt="2024-05-31T14:03:15.307" v="125" actId="1037"/>
          <ac:spMkLst>
            <pc:docMk/>
            <pc:sldMk cId="897020560" sldId="1914"/>
            <ac:spMk id="2" creationId="{1FC603BE-9E80-4DFD-AE77-BB7937049706}"/>
          </ac:spMkLst>
        </pc:spChg>
        <pc:spChg chg="add del mod ord">
          <ac:chgData name="Lucas Young" userId="e5c8e53c-2e87-4dfe-8770-4799e4e3fc84" providerId="ADAL" clId="{FB6064A0-5B23-48AE-AD4E-ABB4E59FCA94}" dt="2024-05-31T13:46:11.670" v="7" actId="700"/>
          <ac:spMkLst>
            <pc:docMk/>
            <pc:sldMk cId="897020560" sldId="1914"/>
            <ac:spMk id="3" creationId="{4F02F852-A407-6F58-9954-3649616F0C88}"/>
          </ac:spMkLst>
        </pc:spChg>
        <pc:spChg chg="mod ord">
          <ac:chgData name="Lucas Young" userId="e5c8e53c-2e87-4dfe-8770-4799e4e3fc84" providerId="ADAL" clId="{FB6064A0-5B23-48AE-AD4E-ABB4E59FCA94}" dt="2024-05-31T14:03:18.500" v="133" actId="1037"/>
          <ac:spMkLst>
            <pc:docMk/>
            <pc:sldMk cId="897020560" sldId="1914"/>
            <ac:spMk id="4" creationId="{B8FB94D8-EDEF-4486-A0C9-F494E70B2B9B}"/>
          </ac:spMkLst>
        </pc:spChg>
        <pc:spChg chg="add del mod ord">
          <ac:chgData name="Lucas Young" userId="e5c8e53c-2e87-4dfe-8770-4799e4e3fc84" providerId="ADAL" clId="{FB6064A0-5B23-48AE-AD4E-ABB4E59FCA94}" dt="2024-05-31T13:46:15.540" v="8" actId="478"/>
          <ac:spMkLst>
            <pc:docMk/>
            <pc:sldMk cId="897020560" sldId="1914"/>
            <ac:spMk id="5" creationId="{D14125B9-9980-D86A-B2D1-7E2A143ADBF6}"/>
          </ac:spMkLst>
        </pc:spChg>
        <pc:spChg chg="add del mod ord">
          <ac:chgData name="Lucas Young" userId="e5c8e53c-2e87-4dfe-8770-4799e4e3fc84" providerId="ADAL" clId="{FB6064A0-5B23-48AE-AD4E-ABB4E59FCA94}" dt="2024-05-31T13:48:04.656" v="17" actId="478"/>
          <ac:spMkLst>
            <pc:docMk/>
            <pc:sldMk cId="897020560" sldId="1914"/>
            <ac:spMk id="6" creationId="{7D942F13-4C0F-3830-A70C-3729EBEBA545}"/>
          </ac:spMkLst>
        </pc:spChg>
        <pc:picChg chg="add mod">
          <ac:chgData name="Lucas Young" userId="e5c8e53c-2e87-4dfe-8770-4799e4e3fc84" providerId="ADAL" clId="{FB6064A0-5B23-48AE-AD4E-ABB4E59FCA94}" dt="2024-05-31T14:02:55.717" v="111" actId="1076"/>
          <ac:picMkLst>
            <pc:docMk/>
            <pc:sldMk cId="897020560" sldId="1914"/>
            <ac:picMk id="8" creationId="{2E3ECBC5-7579-6C13-DCE3-65585D778BE5}"/>
          </ac:picMkLst>
        </pc:picChg>
      </pc:sldChg>
      <pc:sldChg chg="addSp modSp">
        <pc:chgData name="Lucas Young" userId="e5c8e53c-2e87-4dfe-8770-4799e4e3fc84" providerId="ADAL" clId="{FB6064A0-5B23-48AE-AD4E-ABB4E59FCA94}" dt="2024-05-31T13:52:26.909" v="42"/>
        <pc:sldMkLst>
          <pc:docMk/>
          <pc:sldMk cId="3006853043" sldId="2183"/>
        </pc:sldMkLst>
        <pc:picChg chg="add mod">
          <ac:chgData name="Lucas Young" userId="e5c8e53c-2e87-4dfe-8770-4799e4e3fc84" providerId="ADAL" clId="{FB6064A0-5B23-48AE-AD4E-ABB4E59FCA94}" dt="2024-05-31T13:52:26.909" v="42"/>
          <ac:picMkLst>
            <pc:docMk/>
            <pc:sldMk cId="3006853043" sldId="2183"/>
            <ac:picMk id="3" creationId="{D4E3E28E-0A75-E358-A7C0-D8625615FEEB}"/>
          </ac:picMkLst>
        </pc:picChg>
      </pc:sldChg>
      <pc:sldChg chg="addSp modSp mod">
        <pc:chgData name="Lucas Young" userId="e5c8e53c-2e87-4dfe-8770-4799e4e3fc84" providerId="ADAL" clId="{FB6064A0-5B23-48AE-AD4E-ABB4E59FCA94}" dt="2024-05-31T13:49:34.762" v="26" actId="14100"/>
        <pc:sldMkLst>
          <pc:docMk/>
          <pc:sldMk cId="649967342" sldId="2145705165"/>
        </pc:sldMkLst>
        <pc:picChg chg="add mod">
          <ac:chgData name="Lucas Young" userId="e5c8e53c-2e87-4dfe-8770-4799e4e3fc84" providerId="ADAL" clId="{FB6064A0-5B23-48AE-AD4E-ABB4E59FCA94}" dt="2024-05-31T13:49:34.762" v="26" actId="14100"/>
          <ac:picMkLst>
            <pc:docMk/>
            <pc:sldMk cId="649967342" sldId="2145705165"/>
            <ac:picMk id="3" creationId="{766CCF09-B8D2-8465-E9DF-3918893200F0}"/>
          </ac:picMkLst>
        </pc:picChg>
      </pc:sldChg>
      <pc:sldChg chg="addSp modSp">
        <pc:chgData name="Lucas Young" userId="e5c8e53c-2e87-4dfe-8770-4799e4e3fc84" providerId="ADAL" clId="{FB6064A0-5B23-48AE-AD4E-ABB4E59FCA94}" dt="2024-05-31T13:51:55.802" v="29"/>
        <pc:sldMkLst>
          <pc:docMk/>
          <pc:sldMk cId="1690979732" sldId="2145705240"/>
        </pc:sldMkLst>
        <pc:picChg chg="add mod">
          <ac:chgData name="Lucas Young" userId="e5c8e53c-2e87-4dfe-8770-4799e4e3fc84" providerId="ADAL" clId="{FB6064A0-5B23-48AE-AD4E-ABB4E59FCA94}" dt="2024-05-31T13:51:55.802" v="29"/>
          <ac:picMkLst>
            <pc:docMk/>
            <pc:sldMk cId="1690979732" sldId="2145705240"/>
            <ac:picMk id="2" creationId="{3EE79DBF-0BD1-5203-155A-4171D0561839}"/>
          </ac:picMkLst>
        </pc:picChg>
      </pc:sldChg>
      <pc:sldChg chg="addSp modSp mod">
        <pc:chgData name="Lucas Young" userId="e5c8e53c-2e87-4dfe-8770-4799e4e3fc84" providerId="ADAL" clId="{FB6064A0-5B23-48AE-AD4E-ABB4E59FCA94}" dt="2024-05-31T14:01:19.413" v="108" actId="1076"/>
        <pc:sldMkLst>
          <pc:docMk/>
          <pc:sldMk cId="2457775113" sldId="2145705241"/>
        </pc:sldMkLst>
        <pc:spChg chg="mod">
          <ac:chgData name="Lucas Young" userId="e5c8e53c-2e87-4dfe-8770-4799e4e3fc84" providerId="ADAL" clId="{FB6064A0-5B23-48AE-AD4E-ABB4E59FCA94}" dt="2024-05-31T14:01:19.413" v="108" actId="1076"/>
          <ac:spMkLst>
            <pc:docMk/>
            <pc:sldMk cId="2457775113" sldId="2145705241"/>
            <ac:spMk id="2" creationId="{1D394050-94F4-2470-7C0F-93D39B60D332}"/>
          </ac:spMkLst>
        </pc:spChg>
        <pc:picChg chg="add mod">
          <ac:chgData name="Lucas Young" userId="e5c8e53c-2e87-4dfe-8770-4799e4e3fc84" providerId="ADAL" clId="{FB6064A0-5B23-48AE-AD4E-ABB4E59FCA94}" dt="2024-05-31T13:52:24.163" v="41"/>
          <ac:picMkLst>
            <pc:docMk/>
            <pc:sldMk cId="2457775113" sldId="2145705241"/>
            <ac:picMk id="3" creationId="{5615DE6B-F617-27EF-D6D5-F9F55984ABAA}"/>
          </ac:picMkLst>
        </pc:picChg>
      </pc:sldChg>
      <pc:sldChg chg="addSp modSp">
        <pc:chgData name="Lucas Young" userId="e5c8e53c-2e87-4dfe-8770-4799e4e3fc84" providerId="ADAL" clId="{FB6064A0-5B23-48AE-AD4E-ABB4E59FCA94}" dt="2024-05-31T13:52:20.189" v="39"/>
        <pc:sldMkLst>
          <pc:docMk/>
          <pc:sldMk cId="372645148" sldId="2145705246"/>
        </pc:sldMkLst>
        <pc:picChg chg="add mod">
          <ac:chgData name="Lucas Young" userId="e5c8e53c-2e87-4dfe-8770-4799e4e3fc84" providerId="ADAL" clId="{FB6064A0-5B23-48AE-AD4E-ABB4E59FCA94}" dt="2024-05-31T13:52:20.189" v="39"/>
          <ac:picMkLst>
            <pc:docMk/>
            <pc:sldMk cId="372645148" sldId="2145705246"/>
            <ac:picMk id="3" creationId="{2FB12B26-12B0-1468-B38C-E1CD4ACA49B2}"/>
          </ac:picMkLst>
        </pc:picChg>
      </pc:sldChg>
      <pc:sldChg chg="addSp modSp mod">
        <pc:chgData name="Lucas Young" userId="e5c8e53c-2e87-4dfe-8770-4799e4e3fc84" providerId="ADAL" clId="{FB6064A0-5B23-48AE-AD4E-ABB4E59FCA94}" dt="2024-05-31T14:01:11.285" v="107" actId="6549"/>
        <pc:sldMkLst>
          <pc:docMk/>
          <pc:sldMk cId="3287505350" sldId="2145705247"/>
        </pc:sldMkLst>
        <pc:spChg chg="mod">
          <ac:chgData name="Lucas Young" userId="e5c8e53c-2e87-4dfe-8770-4799e4e3fc84" providerId="ADAL" clId="{FB6064A0-5B23-48AE-AD4E-ABB4E59FCA94}" dt="2024-05-31T14:01:11.285" v="107" actId="6549"/>
          <ac:spMkLst>
            <pc:docMk/>
            <pc:sldMk cId="3287505350" sldId="2145705247"/>
            <ac:spMk id="2" creationId="{1D394050-94F4-2470-7C0F-93D39B60D332}"/>
          </ac:spMkLst>
        </pc:spChg>
        <pc:picChg chg="add mod">
          <ac:chgData name="Lucas Young" userId="e5c8e53c-2e87-4dfe-8770-4799e4e3fc84" providerId="ADAL" clId="{FB6064A0-5B23-48AE-AD4E-ABB4E59FCA94}" dt="2024-05-31T13:52:22.159" v="40"/>
          <ac:picMkLst>
            <pc:docMk/>
            <pc:sldMk cId="3287505350" sldId="2145705247"/>
            <ac:picMk id="3" creationId="{43537A5B-1A02-C40E-287D-1983DC12010B}"/>
          </ac:picMkLst>
        </pc:picChg>
      </pc:sldChg>
      <pc:sldChg chg="addSp modSp">
        <pc:chgData name="Lucas Young" userId="e5c8e53c-2e87-4dfe-8770-4799e4e3fc84" providerId="ADAL" clId="{FB6064A0-5B23-48AE-AD4E-ABB4E59FCA94}" dt="2024-05-31T13:51:58.792" v="30"/>
        <pc:sldMkLst>
          <pc:docMk/>
          <pc:sldMk cId="69841370" sldId="2145705251"/>
        </pc:sldMkLst>
        <pc:picChg chg="add mod">
          <ac:chgData name="Lucas Young" userId="e5c8e53c-2e87-4dfe-8770-4799e4e3fc84" providerId="ADAL" clId="{FB6064A0-5B23-48AE-AD4E-ABB4E59FCA94}" dt="2024-05-31T13:51:58.792" v="30"/>
          <ac:picMkLst>
            <pc:docMk/>
            <pc:sldMk cId="69841370" sldId="2145705251"/>
            <ac:picMk id="2" creationId="{7F27032F-9B49-F5B8-7661-6530193EF387}"/>
          </ac:picMkLst>
        </pc:picChg>
      </pc:sldChg>
      <pc:sldChg chg="addSp modSp">
        <pc:chgData name="Lucas Young" userId="e5c8e53c-2e87-4dfe-8770-4799e4e3fc84" providerId="ADAL" clId="{FB6064A0-5B23-48AE-AD4E-ABB4E59FCA94}" dt="2024-05-31T13:52:14.444" v="36"/>
        <pc:sldMkLst>
          <pc:docMk/>
          <pc:sldMk cId="3670584493" sldId="2145705252"/>
        </pc:sldMkLst>
        <pc:picChg chg="add mod">
          <ac:chgData name="Lucas Young" userId="e5c8e53c-2e87-4dfe-8770-4799e4e3fc84" providerId="ADAL" clId="{FB6064A0-5B23-48AE-AD4E-ABB4E59FCA94}" dt="2024-05-31T13:52:14.444" v="36"/>
          <ac:picMkLst>
            <pc:docMk/>
            <pc:sldMk cId="3670584493" sldId="2145705252"/>
            <ac:picMk id="2" creationId="{048D8DA7-B20D-B277-C3F0-C59BF40DA537}"/>
          </ac:picMkLst>
        </pc:picChg>
      </pc:sldChg>
      <pc:sldChg chg="addSp modSp">
        <pc:chgData name="Lucas Young" userId="e5c8e53c-2e87-4dfe-8770-4799e4e3fc84" providerId="ADAL" clId="{FB6064A0-5B23-48AE-AD4E-ABB4E59FCA94}" dt="2024-05-31T13:52:16.077" v="37"/>
        <pc:sldMkLst>
          <pc:docMk/>
          <pc:sldMk cId="706183477" sldId="2145705253"/>
        </pc:sldMkLst>
        <pc:picChg chg="add mod">
          <ac:chgData name="Lucas Young" userId="e5c8e53c-2e87-4dfe-8770-4799e4e3fc84" providerId="ADAL" clId="{FB6064A0-5B23-48AE-AD4E-ABB4E59FCA94}" dt="2024-05-31T13:52:16.077" v="37"/>
          <ac:picMkLst>
            <pc:docMk/>
            <pc:sldMk cId="706183477" sldId="2145705253"/>
            <ac:picMk id="2" creationId="{0D2815ED-C926-376B-D522-BF02CAE7DC98}"/>
          </ac:picMkLst>
        </pc:picChg>
      </pc:sldChg>
      <pc:sldChg chg="addSp modSp mod">
        <pc:chgData name="Lucas Young" userId="e5c8e53c-2e87-4dfe-8770-4799e4e3fc84" providerId="ADAL" clId="{FB6064A0-5B23-48AE-AD4E-ABB4E59FCA94}" dt="2024-05-31T13:53:06.878" v="52" actId="1036"/>
        <pc:sldMkLst>
          <pc:docMk/>
          <pc:sldMk cId="989279610" sldId="2145705254"/>
        </pc:sldMkLst>
        <pc:picChg chg="add mod">
          <ac:chgData name="Lucas Young" userId="e5c8e53c-2e87-4dfe-8770-4799e4e3fc84" providerId="ADAL" clId="{FB6064A0-5B23-48AE-AD4E-ABB4E59FCA94}" dt="2024-05-31T13:52:03.151" v="31"/>
          <ac:picMkLst>
            <pc:docMk/>
            <pc:sldMk cId="989279610" sldId="2145705254"/>
            <ac:picMk id="2" creationId="{C0C37EB0-B7EE-3EDA-FAE2-60C491584E36}"/>
          </ac:picMkLst>
        </pc:picChg>
        <pc:picChg chg="mod">
          <ac:chgData name="Lucas Young" userId="e5c8e53c-2e87-4dfe-8770-4799e4e3fc84" providerId="ADAL" clId="{FB6064A0-5B23-48AE-AD4E-ABB4E59FCA94}" dt="2024-05-31T13:53:06.878" v="52" actId="1036"/>
          <ac:picMkLst>
            <pc:docMk/>
            <pc:sldMk cId="989279610" sldId="2145705254"/>
            <ac:picMk id="4" creationId="{B38535B8-DE9F-E476-5AB3-2E301414D50A}"/>
          </ac:picMkLst>
        </pc:picChg>
      </pc:sldChg>
      <pc:sldChg chg="addSp modSp">
        <pc:chgData name="Lucas Young" userId="e5c8e53c-2e87-4dfe-8770-4799e4e3fc84" providerId="ADAL" clId="{FB6064A0-5B23-48AE-AD4E-ABB4E59FCA94}" dt="2024-05-31T13:52:05.945" v="32"/>
        <pc:sldMkLst>
          <pc:docMk/>
          <pc:sldMk cId="2561149068" sldId="2145705255"/>
        </pc:sldMkLst>
        <pc:picChg chg="add mod">
          <ac:chgData name="Lucas Young" userId="e5c8e53c-2e87-4dfe-8770-4799e4e3fc84" providerId="ADAL" clId="{FB6064A0-5B23-48AE-AD4E-ABB4E59FCA94}" dt="2024-05-31T13:52:05.945" v="32"/>
          <ac:picMkLst>
            <pc:docMk/>
            <pc:sldMk cId="2561149068" sldId="2145705255"/>
            <ac:picMk id="2" creationId="{8B8A953B-CA60-0278-FC0A-FD370EA5A3C4}"/>
          </ac:picMkLst>
        </pc:picChg>
      </pc:sldChg>
      <pc:sldChg chg="addSp modSp">
        <pc:chgData name="Lucas Young" userId="e5c8e53c-2e87-4dfe-8770-4799e4e3fc84" providerId="ADAL" clId="{FB6064A0-5B23-48AE-AD4E-ABB4E59FCA94}" dt="2024-05-31T13:52:08.815" v="33"/>
        <pc:sldMkLst>
          <pc:docMk/>
          <pc:sldMk cId="2355573949" sldId="2145705256"/>
        </pc:sldMkLst>
        <pc:picChg chg="add mod">
          <ac:chgData name="Lucas Young" userId="e5c8e53c-2e87-4dfe-8770-4799e4e3fc84" providerId="ADAL" clId="{FB6064A0-5B23-48AE-AD4E-ABB4E59FCA94}" dt="2024-05-31T13:52:08.815" v="33"/>
          <ac:picMkLst>
            <pc:docMk/>
            <pc:sldMk cId="2355573949" sldId="2145705256"/>
            <ac:picMk id="2" creationId="{E42E7592-4242-550B-C15D-461D2E768DFE}"/>
          </ac:picMkLst>
        </pc:picChg>
      </pc:sldChg>
      <pc:sldChg chg="addSp modSp">
        <pc:chgData name="Lucas Young" userId="e5c8e53c-2e87-4dfe-8770-4799e4e3fc84" providerId="ADAL" clId="{FB6064A0-5B23-48AE-AD4E-ABB4E59FCA94}" dt="2024-05-31T13:52:10.767" v="34"/>
        <pc:sldMkLst>
          <pc:docMk/>
          <pc:sldMk cId="936304141" sldId="2145705257"/>
        </pc:sldMkLst>
        <pc:picChg chg="add mod">
          <ac:chgData name="Lucas Young" userId="e5c8e53c-2e87-4dfe-8770-4799e4e3fc84" providerId="ADAL" clId="{FB6064A0-5B23-48AE-AD4E-ABB4E59FCA94}" dt="2024-05-31T13:52:10.767" v="34"/>
          <ac:picMkLst>
            <pc:docMk/>
            <pc:sldMk cId="936304141" sldId="2145705257"/>
            <ac:picMk id="2" creationId="{8287510F-435F-1D35-74ED-324DEEF8BEA1}"/>
          </ac:picMkLst>
        </pc:picChg>
      </pc:sldChg>
      <pc:sldChg chg="addSp modSp">
        <pc:chgData name="Lucas Young" userId="e5c8e53c-2e87-4dfe-8770-4799e4e3fc84" providerId="ADAL" clId="{FB6064A0-5B23-48AE-AD4E-ABB4E59FCA94}" dt="2024-05-31T13:52:12.418" v="35"/>
        <pc:sldMkLst>
          <pc:docMk/>
          <pc:sldMk cId="2482301753" sldId="2145705258"/>
        </pc:sldMkLst>
        <pc:picChg chg="add mod">
          <ac:chgData name="Lucas Young" userId="e5c8e53c-2e87-4dfe-8770-4799e4e3fc84" providerId="ADAL" clId="{FB6064A0-5B23-48AE-AD4E-ABB4E59FCA94}" dt="2024-05-31T13:52:12.418" v="35"/>
          <ac:picMkLst>
            <pc:docMk/>
            <pc:sldMk cId="2482301753" sldId="2145705258"/>
            <ac:picMk id="2" creationId="{2AF32A9D-51FB-64D4-F631-A9B85D39675A}"/>
          </ac:picMkLst>
        </pc:picChg>
      </pc:sldChg>
      <pc:sldChg chg="addSp modSp">
        <pc:chgData name="Lucas Young" userId="e5c8e53c-2e87-4dfe-8770-4799e4e3fc84" providerId="ADAL" clId="{FB6064A0-5B23-48AE-AD4E-ABB4E59FCA94}" dt="2024-05-31T13:52:28.715" v="43"/>
        <pc:sldMkLst>
          <pc:docMk/>
          <pc:sldMk cId="181536173" sldId="2145705259"/>
        </pc:sldMkLst>
        <pc:picChg chg="add mod">
          <ac:chgData name="Lucas Young" userId="e5c8e53c-2e87-4dfe-8770-4799e4e3fc84" providerId="ADAL" clId="{FB6064A0-5B23-48AE-AD4E-ABB4E59FCA94}" dt="2024-05-31T13:52:28.715" v="43"/>
          <ac:picMkLst>
            <pc:docMk/>
            <pc:sldMk cId="181536173" sldId="2145705259"/>
            <ac:picMk id="3" creationId="{387AD890-34D3-078E-6DDA-99B166B6F2D9}"/>
          </ac:picMkLst>
        </pc:picChg>
      </pc:sldChg>
      <pc:sldChg chg="addSp modSp">
        <pc:chgData name="Lucas Young" userId="e5c8e53c-2e87-4dfe-8770-4799e4e3fc84" providerId="ADAL" clId="{FB6064A0-5B23-48AE-AD4E-ABB4E59FCA94}" dt="2024-05-31T13:52:30.592" v="44"/>
        <pc:sldMkLst>
          <pc:docMk/>
          <pc:sldMk cId="2937503517" sldId="2145705260"/>
        </pc:sldMkLst>
        <pc:picChg chg="add mod">
          <ac:chgData name="Lucas Young" userId="e5c8e53c-2e87-4dfe-8770-4799e4e3fc84" providerId="ADAL" clId="{FB6064A0-5B23-48AE-AD4E-ABB4E59FCA94}" dt="2024-05-31T13:52:30.592" v="44"/>
          <ac:picMkLst>
            <pc:docMk/>
            <pc:sldMk cId="2937503517" sldId="2145705260"/>
            <ac:picMk id="2" creationId="{64D75D8D-00E4-2331-8697-E1232158D1E1}"/>
          </ac:picMkLst>
        </pc:picChg>
      </pc:sldChg>
      <pc:sldChg chg="addSp modSp mod">
        <pc:chgData name="Lucas Young" userId="e5c8e53c-2e87-4dfe-8770-4799e4e3fc84" providerId="ADAL" clId="{FB6064A0-5B23-48AE-AD4E-ABB4E59FCA94}" dt="2024-05-31T13:55:16.352" v="53" actId="20577"/>
        <pc:sldMkLst>
          <pc:docMk/>
          <pc:sldMk cId="3825831119" sldId="2145705261"/>
        </pc:sldMkLst>
        <pc:spChg chg="mod">
          <ac:chgData name="Lucas Young" userId="e5c8e53c-2e87-4dfe-8770-4799e4e3fc84" providerId="ADAL" clId="{FB6064A0-5B23-48AE-AD4E-ABB4E59FCA94}" dt="2024-05-31T13:55:16.352" v="53" actId="20577"/>
          <ac:spMkLst>
            <pc:docMk/>
            <pc:sldMk cId="3825831119" sldId="2145705261"/>
            <ac:spMk id="2" creationId="{1D394050-94F4-2470-7C0F-93D39B60D332}"/>
          </ac:spMkLst>
        </pc:spChg>
        <pc:picChg chg="add mod">
          <ac:chgData name="Lucas Young" userId="e5c8e53c-2e87-4dfe-8770-4799e4e3fc84" providerId="ADAL" clId="{FB6064A0-5B23-48AE-AD4E-ABB4E59FCA94}" dt="2024-05-31T13:52:18.087" v="38"/>
          <ac:picMkLst>
            <pc:docMk/>
            <pc:sldMk cId="3825831119" sldId="2145705261"/>
            <ac:picMk id="3" creationId="{542E796F-467F-4877-E3CC-B46662AEBCCD}"/>
          </ac:picMkLst>
        </pc:picChg>
      </pc:sldChg>
      <pc:sldChg chg="new del">
        <pc:chgData name="Lucas Young" userId="e5c8e53c-2e87-4dfe-8770-4799e4e3fc84" providerId="ADAL" clId="{FB6064A0-5B23-48AE-AD4E-ABB4E59FCA94}" dt="2024-05-31T13:51:45.417" v="28" actId="2696"/>
        <pc:sldMkLst>
          <pc:docMk/>
          <pc:sldMk cId="4066910546" sldId="2145705262"/>
        </pc:sldMkLst>
      </pc:sldChg>
    </pc:docChg>
  </pc:docChgLst>
  <pc:docChgLst>
    <pc:chgData name="Andrew Collings" userId="0f84cdc6-c606-46cb-9c21-9a360095f536" providerId="ADAL" clId="{41CA302A-6EB7-44A7-BC0F-30135A443B7D}"/>
    <pc:docChg chg="undo redo custSel addSld delSld modSld sldOrd modSection">
      <pc:chgData name="Andrew Collings" userId="0f84cdc6-c606-46cb-9c21-9a360095f536" providerId="ADAL" clId="{41CA302A-6EB7-44A7-BC0F-30135A443B7D}" dt="2024-08-19T18:44:10.255" v="1442" actId="20577"/>
      <pc:docMkLst>
        <pc:docMk/>
      </pc:docMkLst>
      <pc:sldChg chg="modSp mod">
        <pc:chgData name="Andrew Collings" userId="0f84cdc6-c606-46cb-9c21-9a360095f536" providerId="ADAL" clId="{41CA302A-6EB7-44A7-BC0F-30135A443B7D}" dt="2024-08-19T14:10:03.026" v="8" actId="20577"/>
        <pc:sldMkLst>
          <pc:docMk/>
          <pc:sldMk cId="897020560" sldId="1914"/>
        </pc:sldMkLst>
        <pc:spChg chg="mod">
          <ac:chgData name="Andrew Collings" userId="0f84cdc6-c606-46cb-9c21-9a360095f536" providerId="ADAL" clId="{41CA302A-6EB7-44A7-BC0F-30135A443B7D}" dt="2024-08-19T14:10:03.026" v="8" actId="20577"/>
          <ac:spMkLst>
            <pc:docMk/>
            <pc:sldMk cId="897020560" sldId="1914"/>
            <ac:spMk id="4" creationId="{B8FB94D8-EDEF-4486-A0C9-F494E70B2B9B}"/>
          </ac:spMkLst>
        </pc:spChg>
      </pc:sldChg>
      <pc:sldChg chg="del">
        <pc:chgData name="Andrew Collings" userId="0f84cdc6-c606-46cb-9c21-9a360095f536" providerId="ADAL" clId="{41CA302A-6EB7-44A7-BC0F-30135A443B7D}" dt="2024-08-19T16:17:16.876" v="1289" actId="2696"/>
        <pc:sldMkLst>
          <pc:docMk/>
          <pc:sldMk cId="3006853043" sldId="2183"/>
        </pc:sldMkLst>
      </pc:sldChg>
      <pc:sldChg chg="modSp mod">
        <pc:chgData name="Andrew Collings" userId="0f84cdc6-c606-46cb-9c21-9a360095f536" providerId="ADAL" clId="{41CA302A-6EB7-44A7-BC0F-30135A443B7D}" dt="2024-08-19T14:17:43.547" v="366" actId="255"/>
        <pc:sldMkLst>
          <pc:docMk/>
          <pc:sldMk cId="649967342" sldId="2145705165"/>
        </pc:sldMkLst>
        <pc:spChg chg="mod">
          <ac:chgData name="Andrew Collings" userId="0f84cdc6-c606-46cb-9c21-9a360095f536" providerId="ADAL" clId="{41CA302A-6EB7-44A7-BC0F-30135A443B7D}" dt="2024-08-19T14:17:43.547" v="366" actId="255"/>
          <ac:spMkLst>
            <pc:docMk/>
            <pc:sldMk cId="649967342" sldId="2145705165"/>
            <ac:spMk id="6" creationId="{897A7A0D-D3DB-431A-A92B-9D4788B9D125}"/>
          </ac:spMkLst>
        </pc:spChg>
        <pc:spChg chg="mod">
          <ac:chgData name="Andrew Collings" userId="0f84cdc6-c606-46cb-9c21-9a360095f536" providerId="ADAL" clId="{41CA302A-6EB7-44A7-BC0F-30135A443B7D}" dt="2024-08-19T14:10:11.377" v="17" actId="20577"/>
          <ac:spMkLst>
            <pc:docMk/>
            <pc:sldMk cId="649967342" sldId="2145705165"/>
            <ac:spMk id="7" creationId="{A9444CB1-977C-456C-B903-E0FAA88B1385}"/>
          </ac:spMkLst>
        </pc:spChg>
      </pc:sldChg>
      <pc:sldChg chg="del">
        <pc:chgData name="Andrew Collings" userId="0f84cdc6-c606-46cb-9c21-9a360095f536" providerId="ADAL" clId="{41CA302A-6EB7-44A7-BC0F-30135A443B7D}" dt="2024-08-19T14:18:57.241" v="367" actId="2696"/>
        <pc:sldMkLst>
          <pc:docMk/>
          <pc:sldMk cId="1690979732" sldId="2145705240"/>
        </pc:sldMkLst>
      </pc:sldChg>
      <pc:sldChg chg="del">
        <pc:chgData name="Andrew Collings" userId="0f84cdc6-c606-46cb-9c21-9a360095f536" providerId="ADAL" clId="{41CA302A-6EB7-44A7-BC0F-30135A443B7D}" dt="2024-08-19T16:17:16.876" v="1289" actId="2696"/>
        <pc:sldMkLst>
          <pc:docMk/>
          <pc:sldMk cId="2457775113" sldId="2145705241"/>
        </pc:sldMkLst>
      </pc:sldChg>
      <pc:sldChg chg="modSp mod">
        <pc:chgData name="Andrew Collings" userId="0f84cdc6-c606-46cb-9c21-9a360095f536" providerId="ADAL" clId="{41CA302A-6EB7-44A7-BC0F-30135A443B7D}" dt="2024-08-19T16:18:52.886" v="1291" actId="20577"/>
        <pc:sldMkLst>
          <pc:docMk/>
          <pc:sldMk cId="372645148" sldId="2145705246"/>
        </pc:sldMkLst>
        <pc:spChg chg="mod">
          <ac:chgData name="Andrew Collings" userId="0f84cdc6-c606-46cb-9c21-9a360095f536" providerId="ADAL" clId="{41CA302A-6EB7-44A7-BC0F-30135A443B7D}" dt="2024-08-19T16:18:52.886" v="1291" actId="20577"/>
          <ac:spMkLst>
            <pc:docMk/>
            <pc:sldMk cId="372645148" sldId="2145705246"/>
            <ac:spMk id="2" creationId="{1D394050-94F4-2470-7C0F-93D39B60D332}"/>
          </ac:spMkLst>
        </pc:spChg>
        <pc:spChg chg="mod">
          <ac:chgData name="Andrew Collings" userId="0f84cdc6-c606-46cb-9c21-9a360095f536" providerId="ADAL" clId="{41CA302A-6EB7-44A7-BC0F-30135A443B7D}" dt="2024-08-19T15:00:07.291" v="689" actId="255"/>
          <ac:spMkLst>
            <pc:docMk/>
            <pc:sldMk cId="372645148" sldId="2145705246"/>
            <ac:spMk id="7" creationId="{A9444CB1-977C-456C-B903-E0FAA88B1385}"/>
          </ac:spMkLst>
        </pc:spChg>
      </pc:sldChg>
      <pc:sldChg chg="modSp mod">
        <pc:chgData name="Andrew Collings" userId="0f84cdc6-c606-46cb-9c21-9a360095f536" providerId="ADAL" clId="{41CA302A-6EB7-44A7-BC0F-30135A443B7D}" dt="2024-08-19T15:24:48.554" v="836" actId="255"/>
        <pc:sldMkLst>
          <pc:docMk/>
          <pc:sldMk cId="3287505350" sldId="2145705247"/>
        </pc:sldMkLst>
        <pc:spChg chg="mod">
          <ac:chgData name="Andrew Collings" userId="0f84cdc6-c606-46cb-9c21-9a360095f536" providerId="ADAL" clId="{41CA302A-6EB7-44A7-BC0F-30135A443B7D}" dt="2024-08-19T15:24:41.713" v="834" actId="20577"/>
          <ac:spMkLst>
            <pc:docMk/>
            <pc:sldMk cId="3287505350" sldId="2145705247"/>
            <ac:spMk id="2" creationId="{1D394050-94F4-2470-7C0F-93D39B60D332}"/>
          </ac:spMkLst>
        </pc:spChg>
        <pc:spChg chg="mod">
          <ac:chgData name="Andrew Collings" userId="0f84cdc6-c606-46cb-9c21-9a360095f536" providerId="ADAL" clId="{41CA302A-6EB7-44A7-BC0F-30135A443B7D}" dt="2024-08-19T15:24:48.554" v="836" actId="255"/>
          <ac:spMkLst>
            <pc:docMk/>
            <pc:sldMk cId="3287505350" sldId="2145705247"/>
            <ac:spMk id="7" creationId="{A9444CB1-977C-456C-B903-E0FAA88B1385}"/>
          </ac:spMkLst>
        </pc:spChg>
      </pc:sldChg>
      <pc:sldChg chg="del">
        <pc:chgData name="Andrew Collings" userId="0f84cdc6-c606-46cb-9c21-9a360095f536" providerId="ADAL" clId="{41CA302A-6EB7-44A7-BC0F-30135A443B7D}" dt="2024-08-19T14:18:57.241" v="367" actId="2696"/>
        <pc:sldMkLst>
          <pc:docMk/>
          <pc:sldMk cId="69841370" sldId="2145705251"/>
        </pc:sldMkLst>
      </pc:sldChg>
      <pc:sldChg chg="del">
        <pc:chgData name="Andrew Collings" userId="0f84cdc6-c606-46cb-9c21-9a360095f536" providerId="ADAL" clId="{41CA302A-6EB7-44A7-BC0F-30135A443B7D}" dt="2024-08-19T14:18:57.241" v="367" actId="2696"/>
        <pc:sldMkLst>
          <pc:docMk/>
          <pc:sldMk cId="3670584493" sldId="2145705252"/>
        </pc:sldMkLst>
      </pc:sldChg>
      <pc:sldChg chg="del">
        <pc:chgData name="Andrew Collings" userId="0f84cdc6-c606-46cb-9c21-9a360095f536" providerId="ADAL" clId="{41CA302A-6EB7-44A7-BC0F-30135A443B7D}" dt="2024-08-19T14:18:57.241" v="367" actId="2696"/>
        <pc:sldMkLst>
          <pc:docMk/>
          <pc:sldMk cId="706183477" sldId="2145705253"/>
        </pc:sldMkLst>
      </pc:sldChg>
      <pc:sldChg chg="del">
        <pc:chgData name="Andrew Collings" userId="0f84cdc6-c606-46cb-9c21-9a360095f536" providerId="ADAL" clId="{41CA302A-6EB7-44A7-BC0F-30135A443B7D}" dt="2024-08-19T14:18:57.241" v="367" actId="2696"/>
        <pc:sldMkLst>
          <pc:docMk/>
          <pc:sldMk cId="989279610" sldId="2145705254"/>
        </pc:sldMkLst>
      </pc:sldChg>
      <pc:sldChg chg="del">
        <pc:chgData name="Andrew Collings" userId="0f84cdc6-c606-46cb-9c21-9a360095f536" providerId="ADAL" clId="{41CA302A-6EB7-44A7-BC0F-30135A443B7D}" dt="2024-08-19T14:18:57.241" v="367" actId="2696"/>
        <pc:sldMkLst>
          <pc:docMk/>
          <pc:sldMk cId="2561149068" sldId="2145705255"/>
        </pc:sldMkLst>
      </pc:sldChg>
      <pc:sldChg chg="del">
        <pc:chgData name="Andrew Collings" userId="0f84cdc6-c606-46cb-9c21-9a360095f536" providerId="ADAL" clId="{41CA302A-6EB7-44A7-BC0F-30135A443B7D}" dt="2024-08-19T14:18:57.241" v="367" actId="2696"/>
        <pc:sldMkLst>
          <pc:docMk/>
          <pc:sldMk cId="2355573949" sldId="2145705256"/>
        </pc:sldMkLst>
      </pc:sldChg>
      <pc:sldChg chg="del">
        <pc:chgData name="Andrew Collings" userId="0f84cdc6-c606-46cb-9c21-9a360095f536" providerId="ADAL" clId="{41CA302A-6EB7-44A7-BC0F-30135A443B7D}" dt="2024-08-19T14:18:57.241" v="367" actId="2696"/>
        <pc:sldMkLst>
          <pc:docMk/>
          <pc:sldMk cId="936304141" sldId="2145705257"/>
        </pc:sldMkLst>
      </pc:sldChg>
      <pc:sldChg chg="del">
        <pc:chgData name="Andrew Collings" userId="0f84cdc6-c606-46cb-9c21-9a360095f536" providerId="ADAL" clId="{41CA302A-6EB7-44A7-BC0F-30135A443B7D}" dt="2024-08-19T14:18:57.241" v="367" actId="2696"/>
        <pc:sldMkLst>
          <pc:docMk/>
          <pc:sldMk cId="2482301753" sldId="2145705258"/>
        </pc:sldMkLst>
      </pc:sldChg>
      <pc:sldChg chg="del">
        <pc:chgData name="Andrew Collings" userId="0f84cdc6-c606-46cb-9c21-9a360095f536" providerId="ADAL" clId="{41CA302A-6EB7-44A7-BC0F-30135A443B7D}" dt="2024-08-19T16:17:16.876" v="1289" actId="2696"/>
        <pc:sldMkLst>
          <pc:docMk/>
          <pc:sldMk cId="181536173" sldId="2145705259"/>
        </pc:sldMkLst>
      </pc:sldChg>
      <pc:sldChg chg="del">
        <pc:chgData name="Andrew Collings" userId="0f84cdc6-c606-46cb-9c21-9a360095f536" providerId="ADAL" clId="{41CA302A-6EB7-44A7-BC0F-30135A443B7D}" dt="2024-08-19T16:17:26.792" v="1290" actId="2696"/>
        <pc:sldMkLst>
          <pc:docMk/>
          <pc:sldMk cId="2937503517" sldId="2145705260"/>
        </pc:sldMkLst>
      </pc:sldChg>
      <pc:sldChg chg="addSp delSp modSp mod">
        <pc:chgData name="Andrew Collings" userId="0f84cdc6-c606-46cb-9c21-9a360095f536" providerId="ADAL" clId="{41CA302A-6EB7-44A7-BC0F-30135A443B7D}" dt="2024-08-19T14:48:43.976" v="597" actId="122"/>
        <pc:sldMkLst>
          <pc:docMk/>
          <pc:sldMk cId="3825831119" sldId="2145705261"/>
        </pc:sldMkLst>
        <pc:spChg chg="del mod">
          <ac:chgData name="Andrew Collings" userId="0f84cdc6-c606-46cb-9c21-9a360095f536" providerId="ADAL" clId="{41CA302A-6EB7-44A7-BC0F-30135A443B7D}" dt="2024-08-19T14:19:57.542" v="393" actId="478"/>
          <ac:spMkLst>
            <pc:docMk/>
            <pc:sldMk cId="3825831119" sldId="2145705261"/>
            <ac:spMk id="2" creationId="{1D394050-94F4-2470-7C0F-93D39B60D332}"/>
          </ac:spMkLst>
        </pc:spChg>
        <pc:spChg chg="mod">
          <ac:chgData name="Andrew Collings" userId="0f84cdc6-c606-46cb-9c21-9a360095f536" providerId="ADAL" clId="{41CA302A-6EB7-44A7-BC0F-30135A443B7D}" dt="2024-08-19T14:19:05.984" v="389" actId="20577"/>
          <ac:spMkLst>
            <pc:docMk/>
            <pc:sldMk cId="3825831119" sldId="2145705261"/>
            <ac:spMk id="7" creationId="{A9444CB1-977C-456C-B903-E0FAA88B1385}"/>
          </ac:spMkLst>
        </pc:spChg>
        <pc:graphicFrameChg chg="add mod modGraphic">
          <ac:chgData name="Andrew Collings" userId="0f84cdc6-c606-46cb-9c21-9a360095f536" providerId="ADAL" clId="{41CA302A-6EB7-44A7-BC0F-30135A443B7D}" dt="2024-08-19T14:48:43.976" v="597" actId="122"/>
          <ac:graphicFrameMkLst>
            <pc:docMk/>
            <pc:sldMk cId="3825831119" sldId="2145705261"/>
            <ac:graphicFrameMk id="4" creationId="{F51A3394-1985-E62B-8D6A-EF3C3AC7A819}"/>
          </ac:graphicFrameMkLst>
        </pc:graphicFrameChg>
        <pc:graphicFrameChg chg="add mod modGraphic">
          <ac:chgData name="Andrew Collings" userId="0f84cdc6-c606-46cb-9c21-9a360095f536" providerId="ADAL" clId="{41CA302A-6EB7-44A7-BC0F-30135A443B7D}" dt="2024-08-19T14:46:22.508" v="457" actId="20577"/>
          <ac:graphicFrameMkLst>
            <pc:docMk/>
            <pc:sldMk cId="3825831119" sldId="2145705261"/>
            <ac:graphicFrameMk id="5" creationId="{D3BD6F0E-8154-16BF-FEEC-94E1476F72CF}"/>
          </ac:graphicFrameMkLst>
        </pc:graphicFrameChg>
      </pc:sldChg>
      <pc:sldChg chg="modSp add mod">
        <pc:chgData name="Andrew Collings" userId="0f84cdc6-c606-46cb-9c21-9a360095f536" providerId="ADAL" clId="{41CA302A-6EB7-44A7-BC0F-30135A443B7D}" dt="2024-08-19T15:00:58.147" v="701" actId="1076"/>
        <pc:sldMkLst>
          <pc:docMk/>
          <pc:sldMk cId="3543308811" sldId="2145705262"/>
        </pc:sldMkLst>
        <pc:spChg chg="mod">
          <ac:chgData name="Andrew Collings" userId="0f84cdc6-c606-46cb-9c21-9a360095f536" providerId="ADAL" clId="{41CA302A-6EB7-44A7-BC0F-30135A443B7D}" dt="2024-08-19T15:00:58.147" v="701" actId="1076"/>
          <ac:spMkLst>
            <pc:docMk/>
            <pc:sldMk cId="3543308811" sldId="2145705262"/>
            <ac:spMk id="2" creationId="{1D394050-94F4-2470-7C0F-93D39B60D332}"/>
          </ac:spMkLst>
        </pc:spChg>
        <pc:spChg chg="mod">
          <ac:chgData name="Andrew Collings" userId="0f84cdc6-c606-46cb-9c21-9a360095f536" providerId="ADAL" clId="{41CA302A-6EB7-44A7-BC0F-30135A443B7D}" dt="2024-08-19T15:00:17.396" v="694" actId="255"/>
          <ac:spMkLst>
            <pc:docMk/>
            <pc:sldMk cId="3543308811" sldId="2145705262"/>
            <ac:spMk id="7" creationId="{A9444CB1-977C-456C-B903-E0FAA88B1385}"/>
          </ac:spMkLst>
        </pc:spChg>
      </pc:sldChg>
      <pc:sldChg chg="modSp add mod ord">
        <pc:chgData name="Andrew Collings" userId="0f84cdc6-c606-46cb-9c21-9a360095f536" providerId="ADAL" clId="{41CA302A-6EB7-44A7-BC0F-30135A443B7D}" dt="2024-08-19T18:44:10.255" v="1442" actId="20577"/>
        <pc:sldMkLst>
          <pc:docMk/>
          <pc:sldMk cId="540281534" sldId="2145705263"/>
        </pc:sldMkLst>
        <pc:spChg chg="mod">
          <ac:chgData name="Andrew Collings" userId="0f84cdc6-c606-46cb-9c21-9a360095f536" providerId="ADAL" clId="{41CA302A-6EB7-44A7-BC0F-30135A443B7D}" dt="2024-08-19T18:44:10.255" v="1442" actId="20577"/>
          <ac:spMkLst>
            <pc:docMk/>
            <pc:sldMk cId="540281534" sldId="2145705263"/>
            <ac:spMk id="2" creationId="{1D394050-94F4-2470-7C0F-93D39B60D332}"/>
          </ac:spMkLst>
        </pc:spChg>
        <pc:spChg chg="mod">
          <ac:chgData name="Andrew Collings" userId="0f84cdc6-c606-46cb-9c21-9a360095f536" providerId="ADAL" clId="{41CA302A-6EB7-44A7-BC0F-30135A443B7D}" dt="2024-08-19T15:00:23.188" v="695" actId="255"/>
          <ac:spMkLst>
            <pc:docMk/>
            <pc:sldMk cId="540281534" sldId="2145705263"/>
            <ac:spMk id="7" creationId="{A9444CB1-977C-456C-B903-E0FAA88B1385}"/>
          </ac:spMkLst>
        </pc:spChg>
      </pc:sldChg>
      <pc:sldChg chg="modSp add del mod">
        <pc:chgData name="Andrew Collings" userId="0f84cdc6-c606-46cb-9c21-9a360095f536" providerId="ADAL" clId="{41CA302A-6EB7-44A7-BC0F-30135A443B7D}" dt="2024-08-19T16:22:34.172" v="1337" actId="6549"/>
        <pc:sldMkLst>
          <pc:docMk/>
          <pc:sldMk cId="448368713" sldId="2145705264"/>
        </pc:sldMkLst>
        <pc:spChg chg="mod">
          <ac:chgData name="Andrew Collings" userId="0f84cdc6-c606-46cb-9c21-9a360095f536" providerId="ADAL" clId="{41CA302A-6EB7-44A7-BC0F-30135A443B7D}" dt="2024-08-19T16:22:34.172" v="1337" actId="6549"/>
          <ac:spMkLst>
            <pc:docMk/>
            <pc:sldMk cId="448368713" sldId="2145705264"/>
            <ac:spMk id="2" creationId="{1D394050-94F4-2470-7C0F-93D39B60D332}"/>
          </ac:spMkLst>
        </pc:spChg>
        <pc:spChg chg="mod">
          <ac:chgData name="Andrew Collings" userId="0f84cdc6-c606-46cb-9c21-9a360095f536" providerId="ADAL" clId="{41CA302A-6EB7-44A7-BC0F-30135A443B7D}" dt="2024-08-19T15:00:33.427" v="697" actId="255"/>
          <ac:spMkLst>
            <pc:docMk/>
            <pc:sldMk cId="448368713" sldId="2145705264"/>
            <ac:spMk id="7" creationId="{A9444CB1-977C-456C-B903-E0FAA88B1385}"/>
          </ac:spMkLst>
        </pc:spChg>
      </pc:sldChg>
      <pc:sldChg chg="modSp add del mod">
        <pc:chgData name="Andrew Collings" userId="0f84cdc6-c606-46cb-9c21-9a360095f536" providerId="ADAL" clId="{41CA302A-6EB7-44A7-BC0F-30135A443B7D}" dt="2024-08-19T16:21:46.888" v="1308" actId="2696"/>
        <pc:sldMkLst>
          <pc:docMk/>
          <pc:sldMk cId="2866665401" sldId="2145705265"/>
        </pc:sldMkLst>
        <pc:spChg chg="mod">
          <ac:chgData name="Andrew Collings" userId="0f84cdc6-c606-46cb-9c21-9a360095f536" providerId="ADAL" clId="{41CA302A-6EB7-44A7-BC0F-30135A443B7D}" dt="2024-08-19T16:21:08.507" v="1305" actId="20577"/>
          <ac:spMkLst>
            <pc:docMk/>
            <pc:sldMk cId="2866665401" sldId="2145705265"/>
            <ac:spMk id="2" creationId="{1D394050-94F4-2470-7C0F-93D39B60D332}"/>
          </ac:spMkLst>
        </pc:spChg>
        <pc:spChg chg="mod">
          <ac:chgData name="Andrew Collings" userId="0f84cdc6-c606-46cb-9c21-9a360095f536" providerId="ADAL" clId="{41CA302A-6EB7-44A7-BC0F-30135A443B7D}" dt="2024-08-19T15:00:28.516" v="696" actId="255"/>
          <ac:spMkLst>
            <pc:docMk/>
            <pc:sldMk cId="2866665401" sldId="2145705265"/>
            <ac:spMk id="7" creationId="{A9444CB1-977C-456C-B903-E0FAA88B1385}"/>
          </ac:spMkLst>
        </pc:spChg>
      </pc:sldChg>
      <pc:sldChg chg="modSp add mod">
        <pc:chgData name="Andrew Collings" userId="0f84cdc6-c606-46cb-9c21-9a360095f536" providerId="ADAL" clId="{41CA302A-6EB7-44A7-BC0F-30135A443B7D}" dt="2024-08-19T15:26:26.347" v="847" actId="255"/>
        <pc:sldMkLst>
          <pc:docMk/>
          <pc:sldMk cId="2859952641" sldId="2145705266"/>
        </pc:sldMkLst>
        <pc:spChg chg="mod">
          <ac:chgData name="Andrew Collings" userId="0f84cdc6-c606-46cb-9c21-9a360095f536" providerId="ADAL" clId="{41CA302A-6EB7-44A7-BC0F-30135A443B7D}" dt="2024-08-19T15:26:26.347" v="847" actId="255"/>
          <ac:spMkLst>
            <pc:docMk/>
            <pc:sldMk cId="2859952641" sldId="2145705266"/>
            <ac:spMk id="2" creationId="{1D394050-94F4-2470-7C0F-93D39B60D332}"/>
          </ac:spMkLst>
        </pc:spChg>
      </pc:sldChg>
      <pc:sldChg chg="modSp add mod">
        <pc:chgData name="Andrew Collings" userId="0f84cdc6-c606-46cb-9c21-9a360095f536" providerId="ADAL" clId="{41CA302A-6EB7-44A7-BC0F-30135A443B7D}" dt="2024-08-19T15:27:36.963" v="853" actId="33524"/>
        <pc:sldMkLst>
          <pc:docMk/>
          <pc:sldMk cId="754190782" sldId="2145705267"/>
        </pc:sldMkLst>
        <pc:spChg chg="mod">
          <ac:chgData name="Andrew Collings" userId="0f84cdc6-c606-46cb-9c21-9a360095f536" providerId="ADAL" clId="{41CA302A-6EB7-44A7-BC0F-30135A443B7D}" dt="2024-08-19T15:27:36.963" v="853" actId="33524"/>
          <ac:spMkLst>
            <pc:docMk/>
            <pc:sldMk cId="754190782" sldId="2145705267"/>
            <ac:spMk id="2" creationId="{1D394050-94F4-2470-7C0F-93D39B60D332}"/>
          </ac:spMkLst>
        </pc:spChg>
      </pc:sldChg>
      <pc:sldChg chg="modSp mod">
        <pc:chgData name="Andrew Collings" userId="0f84cdc6-c606-46cb-9c21-9a360095f536" providerId="ADAL" clId="{41CA302A-6EB7-44A7-BC0F-30135A443B7D}" dt="2024-08-19T16:29:20.955" v="1436" actId="20577"/>
        <pc:sldMkLst>
          <pc:docMk/>
          <pc:sldMk cId="3307773508" sldId="2145705268"/>
        </pc:sldMkLst>
        <pc:spChg chg="mod">
          <ac:chgData name="Andrew Collings" userId="0f84cdc6-c606-46cb-9c21-9a360095f536" providerId="ADAL" clId="{41CA302A-6EB7-44A7-BC0F-30135A443B7D}" dt="2024-08-19T16:29:20.955" v="1436" actId="20577"/>
          <ac:spMkLst>
            <pc:docMk/>
            <pc:sldMk cId="3307773508" sldId="2145705268"/>
            <ac:spMk id="2" creationId="{1D394050-94F4-2470-7C0F-93D39B60D332}"/>
          </ac:spMkLst>
        </pc:spChg>
        <pc:spChg chg="mod">
          <ac:chgData name="Andrew Collings" userId="0f84cdc6-c606-46cb-9c21-9a360095f536" providerId="ADAL" clId="{41CA302A-6EB7-44A7-BC0F-30135A443B7D}" dt="2024-08-19T15:28:10.546" v="855" actId="255"/>
          <ac:spMkLst>
            <pc:docMk/>
            <pc:sldMk cId="3307773508" sldId="2145705268"/>
            <ac:spMk id="7" creationId="{A9444CB1-977C-456C-B903-E0FAA88B1385}"/>
          </ac:spMkLst>
        </pc:spChg>
      </pc:sldChg>
      <pc:sldChg chg="modSp add mod">
        <pc:chgData name="Andrew Collings" userId="0f84cdc6-c606-46cb-9c21-9a360095f536" providerId="ADAL" clId="{41CA302A-6EB7-44A7-BC0F-30135A443B7D}" dt="2024-08-19T15:31:30.970" v="944" actId="948"/>
        <pc:sldMkLst>
          <pc:docMk/>
          <pc:sldMk cId="2704750984" sldId="2145705269"/>
        </pc:sldMkLst>
        <pc:spChg chg="mod">
          <ac:chgData name="Andrew Collings" userId="0f84cdc6-c606-46cb-9c21-9a360095f536" providerId="ADAL" clId="{41CA302A-6EB7-44A7-BC0F-30135A443B7D}" dt="2024-08-19T15:31:30.970" v="944" actId="948"/>
          <ac:spMkLst>
            <pc:docMk/>
            <pc:sldMk cId="2704750984" sldId="2145705269"/>
            <ac:spMk id="2" creationId="{1D394050-94F4-2470-7C0F-93D39B60D332}"/>
          </ac:spMkLst>
        </pc:spChg>
      </pc:sldChg>
      <pc:sldChg chg="modSp add mod ord">
        <pc:chgData name="Andrew Collings" userId="0f84cdc6-c606-46cb-9c21-9a360095f536" providerId="ADAL" clId="{41CA302A-6EB7-44A7-BC0F-30135A443B7D}" dt="2024-08-19T15:32:56.224" v="956" actId="20577"/>
        <pc:sldMkLst>
          <pc:docMk/>
          <pc:sldMk cId="162512986" sldId="2145705270"/>
        </pc:sldMkLst>
        <pc:spChg chg="mod">
          <ac:chgData name="Andrew Collings" userId="0f84cdc6-c606-46cb-9c21-9a360095f536" providerId="ADAL" clId="{41CA302A-6EB7-44A7-BC0F-30135A443B7D}" dt="2024-08-19T15:32:56.224" v="956" actId="20577"/>
          <ac:spMkLst>
            <pc:docMk/>
            <pc:sldMk cId="162512986" sldId="2145705270"/>
            <ac:spMk id="2" creationId="{1D394050-94F4-2470-7C0F-93D39B60D332}"/>
          </ac:spMkLst>
        </pc:spChg>
      </pc:sldChg>
      <pc:sldChg chg="modSp add mod">
        <pc:chgData name="Andrew Collings" userId="0f84cdc6-c606-46cb-9c21-9a360095f536" providerId="ADAL" clId="{41CA302A-6EB7-44A7-BC0F-30135A443B7D}" dt="2024-08-19T16:32:27.059" v="1439" actId="20577"/>
        <pc:sldMkLst>
          <pc:docMk/>
          <pc:sldMk cId="3208537935" sldId="2145705271"/>
        </pc:sldMkLst>
        <pc:spChg chg="mod">
          <ac:chgData name="Andrew Collings" userId="0f84cdc6-c606-46cb-9c21-9a360095f536" providerId="ADAL" clId="{41CA302A-6EB7-44A7-BC0F-30135A443B7D}" dt="2024-08-19T16:32:27.059" v="1439" actId="20577"/>
          <ac:spMkLst>
            <pc:docMk/>
            <pc:sldMk cId="3208537935" sldId="2145705271"/>
            <ac:spMk id="2" creationId="{1D394050-94F4-2470-7C0F-93D39B60D332}"/>
          </ac:spMkLst>
        </pc:spChg>
      </pc:sldChg>
      <pc:sldChg chg="modSp add mod">
        <pc:chgData name="Andrew Collings" userId="0f84cdc6-c606-46cb-9c21-9a360095f536" providerId="ADAL" clId="{41CA302A-6EB7-44A7-BC0F-30135A443B7D}" dt="2024-08-19T16:02:56.902" v="970" actId="20577"/>
        <pc:sldMkLst>
          <pc:docMk/>
          <pc:sldMk cId="3273750113" sldId="2145705272"/>
        </pc:sldMkLst>
        <pc:spChg chg="mod">
          <ac:chgData name="Andrew Collings" userId="0f84cdc6-c606-46cb-9c21-9a360095f536" providerId="ADAL" clId="{41CA302A-6EB7-44A7-BC0F-30135A443B7D}" dt="2024-08-19T16:02:56.902" v="970" actId="20577"/>
          <ac:spMkLst>
            <pc:docMk/>
            <pc:sldMk cId="3273750113" sldId="2145705272"/>
            <ac:spMk id="2" creationId="{1D394050-94F4-2470-7C0F-93D39B60D332}"/>
          </ac:spMkLst>
        </pc:spChg>
      </pc:sldChg>
      <pc:sldChg chg="modSp add mod">
        <pc:chgData name="Andrew Collings" userId="0f84cdc6-c606-46cb-9c21-9a360095f536" providerId="ADAL" clId="{41CA302A-6EB7-44A7-BC0F-30135A443B7D}" dt="2024-08-19T16:04:29.798" v="1043" actId="20577"/>
        <pc:sldMkLst>
          <pc:docMk/>
          <pc:sldMk cId="2459635919" sldId="2145705273"/>
        </pc:sldMkLst>
        <pc:spChg chg="mod">
          <ac:chgData name="Andrew Collings" userId="0f84cdc6-c606-46cb-9c21-9a360095f536" providerId="ADAL" clId="{41CA302A-6EB7-44A7-BC0F-30135A443B7D}" dt="2024-08-19T16:04:29.798" v="1043" actId="20577"/>
          <ac:spMkLst>
            <pc:docMk/>
            <pc:sldMk cId="2459635919" sldId="2145705273"/>
            <ac:spMk id="2" creationId="{1D394050-94F4-2470-7C0F-93D39B60D332}"/>
          </ac:spMkLst>
        </pc:spChg>
        <pc:spChg chg="mod">
          <ac:chgData name="Andrew Collings" userId="0f84cdc6-c606-46cb-9c21-9a360095f536" providerId="ADAL" clId="{41CA302A-6EB7-44A7-BC0F-30135A443B7D}" dt="2024-08-19T16:04:07.493" v="1037" actId="20577"/>
          <ac:spMkLst>
            <pc:docMk/>
            <pc:sldMk cId="2459635919" sldId="2145705273"/>
            <ac:spMk id="7" creationId="{A9444CB1-977C-456C-B903-E0FAA88B1385}"/>
          </ac:spMkLst>
        </pc:spChg>
      </pc:sldChg>
      <pc:sldChg chg="modSp add mod">
        <pc:chgData name="Andrew Collings" userId="0f84cdc6-c606-46cb-9c21-9a360095f536" providerId="ADAL" clId="{41CA302A-6EB7-44A7-BC0F-30135A443B7D}" dt="2024-08-19T16:34:15.554" v="1441" actId="20577"/>
        <pc:sldMkLst>
          <pc:docMk/>
          <pc:sldMk cId="3705238078" sldId="2145705274"/>
        </pc:sldMkLst>
        <pc:spChg chg="mod">
          <ac:chgData name="Andrew Collings" userId="0f84cdc6-c606-46cb-9c21-9a360095f536" providerId="ADAL" clId="{41CA302A-6EB7-44A7-BC0F-30135A443B7D}" dt="2024-08-19T16:34:15.554" v="1441" actId="20577"/>
          <ac:spMkLst>
            <pc:docMk/>
            <pc:sldMk cId="3705238078" sldId="2145705274"/>
            <ac:spMk id="2" creationId="{1D394050-94F4-2470-7C0F-93D39B60D332}"/>
          </ac:spMkLst>
        </pc:spChg>
      </pc:sldChg>
      <pc:sldChg chg="modSp add mod">
        <pc:chgData name="Andrew Collings" userId="0f84cdc6-c606-46cb-9c21-9a360095f536" providerId="ADAL" clId="{41CA302A-6EB7-44A7-BC0F-30135A443B7D}" dt="2024-08-19T16:17:07.948" v="1288" actId="20577"/>
        <pc:sldMkLst>
          <pc:docMk/>
          <pc:sldMk cId="3627658787" sldId="2145705275"/>
        </pc:sldMkLst>
        <pc:spChg chg="mod">
          <ac:chgData name="Andrew Collings" userId="0f84cdc6-c606-46cb-9c21-9a360095f536" providerId="ADAL" clId="{41CA302A-6EB7-44A7-BC0F-30135A443B7D}" dt="2024-08-19T16:17:07.948" v="1288" actId="20577"/>
          <ac:spMkLst>
            <pc:docMk/>
            <pc:sldMk cId="3627658787" sldId="2145705275"/>
            <ac:spMk id="2" creationId="{1D394050-94F4-2470-7C0F-93D39B60D33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F0E1F19-DADE-4FD1-B754-83EA7C0E2D20}" type="datetimeFigureOut">
              <a:rPr lang="en-US" smtClean="0"/>
              <a:t>12/16/2024</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CB19D18-04FB-4825-BC68-8A4D1C0D8A22}" type="slidenum">
              <a:rPr lang="en-US" smtClean="0"/>
              <a:t>‹#›</a:t>
            </a:fld>
            <a:endParaRPr lang="en-US"/>
          </a:p>
        </p:txBody>
      </p:sp>
    </p:spTree>
    <p:extLst>
      <p:ext uri="{BB962C8B-B14F-4D97-AF65-F5344CB8AC3E}">
        <p14:creationId xmlns:p14="http://schemas.microsoft.com/office/powerpoint/2010/main" val="25660731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6AD04A0-6CD9-4E5C-9C88-A66243022FAD}" type="datetimeFigureOut">
              <a:rPr lang="en-US" smtClean="0"/>
              <a:t>12/16/2024</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3C4C276-97D9-4276-B965-3953F69C25FE}" type="slidenum">
              <a:rPr lang="en-US" smtClean="0"/>
              <a:t>‹#›</a:t>
            </a:fld>
            <a:endParaRPr lang="en-US"/>
          </a:p>
        </p:txBody>
      </p:sp>
    </p:spTree>
    <p:extLst>
      <p:ext uri="{BB962C8B-B14F-4D97-AF65-F5344CB8AC3E}">
        <p14:creationId xmlns:p14="http://schemas.microsoft.com/office/powerpoint/2010/main" val="1736587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770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4766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6EB8A-9FFA-964B-9608-29CC54828B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23BC34-A460-98BF-1C9D-401ED8F778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39076F-1270-5C20-4AD7-CDA8DF20B3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1C4DBFB-4C55-9B58-C01F-C7D7DCA6A6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44512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FA0F6-6292-D1CD-0B9F-7CF3952F82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4DD332-A605-7465-57AD-C1307E51CD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A5C646-4BDD-1445-AB3E-40A585925B5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F53A914-A5BC-7C2B-7D57-9ED4D736F1C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19024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F2A3A-A756-A21D-AD01-C1E7788160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6D0238-FDDC-06BD-CE33-B1BD0E49B2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DF04D8-2028-34A0-7DA5-DC06B524D33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0541E0D-6F65-5BF5-4D20-440DF632561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74784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7828C-0A70-2EDE-1E37-9B59965E54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D2DBAB-3C06-4AF6-A5DC-54F67AEA26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8B72CF-EF47-D9C3-97DB-75969868659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31D99FA-B709-689B-29CF-86D569968A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2044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969EC-2F7C-A854-30D7-4969F97B06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E8D728-7063-D2D5-9443-48C9DB44A8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1D31D5-6720-1035-15FA-DC7FAA728D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7078F16-872D-5E47-1FCE-7A390F7C71A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90304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9A758-48B6-1E1B-C829-8265E9A503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CE78C3-40BF-9886-3777-382886783B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AA6B8E-067D-D2D2-F969-FC473C99F3A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3B50B4F-DD88-6599-AB62-567143158D8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346441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B07CC-5A97-76FB-6168-9F93BBE720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5DA66D-A1DF-3828-087B-59189F3BEA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AB3FE2-B213-0733-46D7-48D23E9D61B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794751D-9DBA-FE04-B263-4F029206C82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0722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E9A65-0CB2-ACEB-4BE7-B0C32F0A5D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E89637-F225-A5C8-B643-ECC9480AE1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4D075D-2996-2D6F-2C8F-7612F64F5C7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DC81964-D911-A972-C371-F5B1DC2E655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18590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AD474-2DB7-35B0-C116-80A6AB51D3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FBD438-FFE2-4535-E2C9-8517B3BB59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4FA947-095F-9083-9D1A-FCD1F88ED82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B82C51F-9A41-346E-3E7E-6E3B3FDF972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98115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B4558-D3D6-8231-70A8-F008EAAFEE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B3A85C-A4AE-17C9-3491-73F3C891AD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D449AF-E483-C34A-621A-7AE392826C9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CF9DC8E-8C8F-A19E-E346-B559506532B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37468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99A06-6BAF-D258-3FD1-C22C12592F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DBF351-36F3-BF1C-A886-888D87A1AA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5AE5EC-D974-EE06-3537-54872885568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B108AE1-D59B-C4D6-F66F-D17EEED5625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955020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6" name="Picture 5" descr="Text, logo, company name&#10;&#10;Description automatically generated">
            <a:extLst>
              <a:ext uri="{FF2B5EF4-FFF2-40B4-BE49-F238E27FC236}">
                <a16:creationId xmlns:a16="http://schemas.microsoft.com/office/drawing/2014/main" id="{58E5B724-33A7-4A5D-95C4-E481E6A965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42902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3572384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3169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299FF2D0-4FF7-4DF4-9D82-B593DB88B3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151521"/>
            <a:ext cx="3919818" cy="3028950"/>
          </a:xfrm>
          <a:prstGeom prst="rect">
            <a:avLst/>
          </a:prstGeom>
        </p:spPr>
      </p:pic>
    </p:spTree>
    <p:extLst>
      <p:ext uri="{BB962C8B-B14F-4D97-AF65-F5344CB8AC3E}">
        <p14:creationId xmlns:p14="http://schemas.microsoft.com/office/powerpoint/2010/main" val="92038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0" y="1429067"/>
            <a:ext cx="9144000" cy="564356"/>
          </a:xfrm>
          <a:prstGeom prst="rect">
            <a:avLst/>
          </a:prstGeom>
        </p:spPr>
        <p:txBody>
          <a:bodyPr anchor="t"/>
          <a:lstStyle>
            <a:lvl1pPr algn="ctr">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0" y="2040150"/>
            <a:ext cx="9144000" cy="609600"/>
          </a:xfrm>
          <a:prstGeom prst="rect">
            <a:avLst/>
          </a:prstGeom>
        </p:spPr>
        <p:txBody>
          <a:bodyPr anchor="t"/>
          <a:lstStyle>
            <a:lvl1pPr marL="0" indent="0" algn="ctr">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pic>
        <p:nvPicPr>
          <p:cNvPr id="4" name="Picture 3" descr="Text, logo, company name&#10;&#10;Description automatically generated">
            <a:extLst>
              <a:ext uri="{FF2B5EF4-FFF2-40B4-BE49-F238E27FC236}">
                <a16:creationId xmlns:a16="http://schemas.microsoft.com/office/drawing/2014/main" id="{DA2AD932-CFF5-419C-91AD-FB75594A36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24200" y="2495550"/>
            <a:ext cx="3821206" cy="2952750"/>
          </a:xfrm>
          <a:prstGeom prst="rect">
            <a:avLst/>
          </a:prstGeom>
        </p:spPr>
      </p:pic>
    </p:spTree>
    <p:extLst>
      <p:ext uri="{BB962C8B-B14F-4D97-AF65-F5344CB8AC3E}">
        <p14:creationId xmlns:p14="http://schemas.microsoft.com/office/powerpoint/2010/main" val="3671439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2417900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44E98708-67C2-40E8-92D3-4B141308D6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3545587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782600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2990257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3898457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453552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186052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2938707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111078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856956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81029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5688272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5923240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52978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21C7-BF1E-4185-9387-42B0B482ABC7}"/>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1EEF76-A119-41D3-8627-16F22FDFC394}"/>
              </a:ext>
            </a:extLst>
          </p:cNvPr>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09BCC8-EE2B-48AE-B977-583953856A4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ACE6D48-E384-4988-B51D-CC9000688B4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3FE6C77-892D-4F45-AEBE-E49D8B86290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128098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7ACD9-476E-472C-99FE-04E958A45ABE}"/>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BEAEB35-0E37-42FD-B3F6-86008E021043}"/>
              </a:ext>
            </a:extLst>
          </p:cNvPr>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420A05-3B5B-4466-989F-715BF6BB7DD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D9E283E6-4AF6-4DFB-B659-75248E12F1F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420AE29-AC43-4D83-A712-FCB8705FDBCC}"/>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462448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D850-2CC7-47D3-8F17-5E75CF5C4C16}"/>
              </a:ext>
            </a:extLst>
          </p:cNvPr>
          <p:cNvSpPr>
            <a:spLocks noGrp="1"/>
          </p:cNvSpPr>
          <p:nvPr>
            <p:ph type="title"/>
          </p:nvPr>
        </p:nvSpPr>
        <p:spPr>
          <a:xfrm>
            <a:off x="623888" y="1282700"/>
            <a:ext cx="7886700" cy="2139950"/>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ECCE7A-A2FA-4B8E-B6F0-BD40703B93A3}"/>
              </a:ext>
            </a:extLst>
          </p:cNvPr>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1F3894-D63B-4075-A0A8-1E0851B9511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6B6C2F41-2B7B-44D6-8272-1EBB25771F5B}"/>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E88D0E2-8CF0-497E-9FE2-799617C3ED8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639931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4E29F-A01A-47AB-A322-C95C1D22CA2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2D7D413-F3BE-4151-967E-1BB600AB5C53}"/>
              </a:ext>
            </a:extLst>
          </p:cNvPr>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E00FD6-055C-4AD8-BDBE-5F79FD030362}"/>
              </a:ext>
            </a:extLst>
          </p:cNvPr>
          <p:cNvSpPr>
            <a:spLocks noGrp="1"/>
          </p:cNvSpPr>
          <p:nvPr>
            <p:ph sz="half" idx="2"/>
          </p:nvPr>
        </p:nvSpPr>
        <p:spPr>
          <a:xfrm>
            <a:off x="464820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0720A1-4E87-4A8F-86A3-507CEE7CDB3D}"/>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0F9CB4A1-8FBD-4A05-B9AA-AFEDFD1B2923}"/>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BAC9A66-4033-4C26-B420-15B054D3AF7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3448705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71165-2619-4690-B71C-AAB47C1E6341}"/>
              </a:ext>
            </a:extLst>
          </p:cNvPr>
          <p:cNvSpPr>
            <a:spLocks noGrp="1"/>
          </p:cNvSpPr>
          <p:nvPr>
            <p:ph type="title"/>
          </p:nvPr>
        </p:nvSpPr>
        <p:spPr>
          <a:xfrm>
            <a:off x="630238" y="274638"/>
            <a:ext cx="7886700" cy="993775"/>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294ABC0-FE9B-410E-ACBA-028290784845}"/>
              </a:ext>
            </a:extLst>
          </p:cNvPr>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34076D-5EB5-41F7-BE08-BA63F984555E}"/>
              </a:ext>
            </a:extLst>
          </p:cNvPr>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01DBD5-687D-4AF3-9AB6-4F582CFECECF}"/>
              </a:ext>
            </a:extLst>
          </p:cNvPr>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2D1FA6-0D78-40F8-A927-951DE897FF79}"/>
              </a:ext>
            </a:extLst>
          </p:cNvPr>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C4450-EAA5-47AB-9CCB-8C16B72D01D6}"/>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DFB47DC4-C497-4DAF-8C3A-2185735EAE18}"/>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C112E389-4CC8-4F00-AA49-18BA55CF54F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3868599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CD4A9-7445-4881-96DB-40F89AA65FCD}"/>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595D73B-9C80-40E1-AFCE-4F7A8F8618C4}"/>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DF7FC857-6A5C-4DEB-8689-EDB45A99F90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2CDD2D6-8D90-472C-8DBE-B7E75E20552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7022666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34B55D-6FB3-48F6-A2AD-A832FA7B2A45}"/>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7C210E32-DB18-4786-9B2D-AC8CE25501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16A3CDDF-9258-4A92-99DF-73DD8018F32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373336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014E-32BA-4532-9833-F0E7710318B0}"/>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B7193C-1DFF-48E3-A1E9-49E19E9526A8}"/>
              </a:ext>
            </a:extLst>
          </p:cNvPr>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B4A24A-8359-4D6C-91E8-E1ED7FC8E8C4}"/>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49D444-1BF0-4F12-9916-A474A7D0906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B5241713-1D49-4BA4-AFAC-7BB1167F9E0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498050D-6750-4620-A4A4-ABD088F663B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9671239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67397-4CD9-4D30-9150-87B2C92491FD}"/>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3296C5-8F75-47EF-B646-5B9CC8A3C6E3}"/>
              </a:ext>
            </a:extLst>
          </p:cNvPr>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35BD4D-05F7-4195-9E45-FB30C66A158A}"/>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31375-3DC3-42F2-95BA-4CC8E979039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E863B2B9-64A5-41B8-A7DA-DF7EAEEB1A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1B87D15-CEB8-465A-A28D-0C9F77F9F2C3}"/>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155475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3993-BB82-4765-A8FC-9591775CC30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00CA7C-AEF1-4101-ABFB-7356ED386106}"/>
              </a:ext>
            </a:extLst>
          </p:cNvPr>
          <p:cNvSpPr>
            <a:spLocks noGrp="1"/>
          </p:cNvSpPr>
          <p:nvPr>
            <p:ph type="body" orient="vert" idx="1"/>
          </p:nvPr>
        </p:nvSpPr>
        <p:spPr>
          <a:xfrm>
            <a:off x="628650" y="1370013"/>
            <a:ext cx="7886700" cy="32623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BFCABC-B4D6-45EF-8D20-C55F69F484A2}"/>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ECFB340-87A5-48E2-9CA5-052717E6C94F}"/>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675582F-45E7-4CD1-80C2-C00F8FF0169A}"/>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8789059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0553D-FDBB-46BD-90D2-8EB7EF108CEE}"/>
              </a:ext>
            </a:extLst>
          </p:cNvPr>
          <p:cNvSpPr>
            <a:spLocks noGrp="1"/>
          </p:cNvSpPr>
          <p:nvPr>
            <p:ph type="title" orient="vert"/>
          </p:nvPr>
        </p:nvSpPr>
        <p:spPr>
          <a:xfrm>
            <a:off x="6543675" y="274638"/>
            <a:ext cx="1971675" cy="4357687"/>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49701E-4969-42A5-93CB-F84FF1680FB2}"/>
              </a:ext>
            </a:extLst>
          </p:cNvPr>
          <p:cNvSpPr>
            <a:spLocks noGrp="1"/>
          </p:cNvSpPr>
          <p:nvPr>
            <p:ph type="body" orient="vert" idx="1"/>
          </p:nvPr>
        </p:nvSpPr>
        <p:spPr>
          <a:xfrm>
            <a:off x="628650" y="274638"/>
            <a:ext cx="5762625" cy="43576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92F02-ED59-4B4E-9A1A-13549E0E975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E84EFFF-7034-499F-A9B1-B4AEC6BFC1AE}"/>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6F93C98-5609-4D3D-9DAD-6C6341AEE3E4}"/>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2163220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253995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12923664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8169733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2491744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1"/>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0"/>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8337293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6632745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39175829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760043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37649842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497192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8940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6269107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3062398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6964421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2"/>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7"/>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3849427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2"/>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1"/>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3042032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2"/>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7246362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12975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40660032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8010720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20391062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1"/>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0" y="4389122"/>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89033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5378197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26032917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1158496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3"/>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8"/>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7885064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3"/>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8"/>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2"/>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9816041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3"/>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3"/>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8468662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64809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6240533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2182979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6313619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2"/>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1" y="4389123"/>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71988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8054189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30111375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8065814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1433513" y="527834"/>
            <a:ext cx="28956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966913" y="2156091"/>
            <a:ext cx="2200656"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2008650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48400" y="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008733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9478823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26248508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1" anchor="t"/>
          <a:lstStyle>
            <a:lvl1pPr marL="214313" indent="-214313">
              <a:buFont typeface="Arial" panose="020B0604020202020204" pitchFamily="34" charset="0"/>
              <a:buChar char="•"/>
              <a:defRPr sz="9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0819486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7995200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0263681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80444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97822"/>
            <a:ext cx="8403336" cy="1102519"/>
          </a:xfrm>
        </p:spPr>
        <p:txBody>
          <a:bodyPr/>
          <a:lstStyle>
            <a:lvl1pPr>
              <a:defRPr b="1"/>
            </a:lvl1pPr>
          </a:lstStyle>
          <a:p>
            <a:r>
              <a:rPr lang="en-US"/>
              <a:t>Click to edit Master title style</a:t>
            </a:r>
          </a:p>
        </p:txBody>
      </p:sp>
      <p:sp>
        <p:nvSpPr>
          <p:cNvPr id="3" name="Subtitle 2"/>
          <p:cNvSpPr>
            <a:spLocks noGrp="1"/>
          </p:cNvSpPr>
          <p:nvPr>
            <p:ph type="subTitle" idx="1"/>
          </p:nvPr>
        </p:nvSpPr>
        <p:spPr>
          <a:xfrm>
            <a:off x="457200" y="2914650"/>
            <a:ext cx="8403336" cy="1314450"/>
          </a:xfrm>
        </p:spPr>
        <p:txBody>
          <a:bodyPr/>
          <a:lstStyle>
            <a:lvl1pPr marL="0" indent="0" algn="l">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a:p>
        </p:txBody>
      </p:sp>
      <p:sp>
        <p:nvSpPr>
          <p:cNvPr id="9" name="Rectangle 5"/>
          <p:cNvSpPr>
            <a:spLocks noGrp="1" noChangeArrowheads="1"/>
          </p:cNvSpPr>
          <p:nvPr>
            <p:ph type="ftr" sz="quarter" idx="11"/>
          </p:nvPr>
        </p:nvSpPr>
        <p:spPr/>
        <p:txBody>
          <a:bodyPr/>
          <a:lstStyle>
            <a:lvl1pPr>
              <a:defRPr/>
            </a:lvl1pPr>
          </a:lstStyle>
          <a:p>
            <a:pPr>
              <a:defRPr/>
            </a:pPr>
            <a:endParaRPr lang="en-US"/>
          </a:p>
        </p:txBody>
      </p:sp>
      <p:sp>
        <p:nvSpPr>
          <p:cNvPr id="10" name="Rectangle 6"/>
          <p:cNvSpPr>
            <a:spLocks noGrp="1" noChangeArrowheads="1"/>
          </p:cNvSpPr>
          <p:nvPr>
            <p:ph type="sldNum" sz="quarter" idx="12"/>
          </p:nvPr>
        </p:nvSpPr>
        <p:spPr/>
        <p:txBody>
          <a:bodyPr/>
          <a:lstStyle>
            <a:lvl1pPr>
              <a:defRPr/>
            </a:lvl1pPr>
          </a:lstStyle>
          <a:p>
            <a:pPr>
              <a:defRPr/>
            </a:pPr>
            <a:fld id="{DB021196-0C90-47E9-AC29-CA8773201907}" type="slidenum">
              <a:rPr lang="en-US"/>
              <a:pPr>
                <a:defRPr/>
              </a:pPr>
              <a:t>‹#›</a:t>
            </a:fld>
            <a:endParaRPr lang="en-US"/>
          </a:p>
        </p:txBody>
      </p:sp>
    </p:spTree>
    <p:extLst>
      <p:ext uri="{BB962C8B-B14F-4D97-AF65-F5344CB8AC3E}">
        <p14:creationId xmlns:p14="http://schemas.microsoft.com/office/powerpoint/2010/main" val="3724516508"/>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A91AD46-31DE-49F9-8FD7-7D545B7D99A0}" type="slidenum">
              <a:rPr lang="en-US"/>
              <a:pPr>
                <a:defRPr/>
              </a:pPr>
              <a:t>‹#›</a:t>
            </a:fld>
            <a:endParaRPr lang="en-US"/>
          </a:p>
        </p:txBody>
      </p:sp>
    </p:spTree>
    <p:extLst>
      <p:ext uri="{BB962C8B-B14F-4D97-AF65-F5344CB8AC3E}">
        <p14:creationId xmlns:p14="http://schemas.microsoft.com/office/powerpoint/2010/main" val="1072012918"/>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8"/>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61D4120-DC0E-4E55-8C87-5CF07ED4799A}" type="slidenum">
              <a:rPr lang="en-US"/>
              <a:pPr>
                <a:defRPr/>
              </a:pPr>
              <a:t>‹#›</a:t>
            </a:fld>
            <a:endParaRPr lang="en-US"/>
          </a:p>
        </p:txBody>
      </p:sp>
    </p:spTree>
    <p:extLst>
      <p:ext uri="{BB962C8B-B14F-4D97-AF65-F5344CB8AC3E}">
        <p14:creationId xmlns:p14="http://schemas.microsoft.com/office/powerpoint/2010/main" val="3297535942"/>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B70DC9-267B-4C77-9D0F-97BFCEE06118}" type="slidenum">
              <a:rPr lang="en-US"/>
              <a:pPr>
                <a:defRPr/>
              </a:pPr>
              <a:t>‹#›</a:t>
            </a:fld>
            <a:endParaRPr lang="en-US"/>
          </a:p>
        </p:txBody>
      </p:sp>
    </p:spTree>
    <p:extLst>
      <p:ext uri="{BB962C8B-B14F-4D97-AF65-F5344CB8AC3E}">
        <p14:creationId xmlns:p14="http://schemas.microsoft.com/office/powerpoint/2010/main" val="2672099952"/>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3"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232DF96-210A-46EA-ACFC-8E6B27913151}" type="slidenum">
              <a:rPr lang="en-US"/>
              <a:pPr>
                <a:defRPr/>
              </a:pPr>
              <a:t>‹#›</a:t>
            </a:fld>
            <a:endParaRPr lang="en-US"/>
          </a:p>
        </p:txBody>
      </p:sp>
    </p:spTree>
    <p:extLst>
      <p:ext uri="{BB962C8B-B14F-4D97-AF65-F5344CB8AC3E}">
        <p14:creationId xmlns:p14="http://schemas.microsoft.com/office/powerpoint/2010/main" val="389101168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9751B0B-D1D4-498B-9D6B-6920D5CD666C}" type="slidenum">
              <a:rPr lang="en-US"/>
              <a:pPr>
                <a:defRPr/>
              </a:pPr>
              <a:t>‹#›</a:t>
            </a:fld>
            <a:endParaRPr lang="en-US"/>
          </a:p>
        </p:txBody>
      </p:sp>
    </p:spTree>
    <p:extLst>
      <p:ext uri="{BB962C8B-B14F-4D97-AF65-F5344CB8AC3E}">
        <p14:creationId xmlns:p14="http://schemas.microsoft.com/office/powerpoint/2010/main" val="4087003695"/>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DC4C76E-89C2-41C9-B68C-F331B1F1B429}" type="slidenum">
              <a:rPr lang="en-US"/>
              <a:pPr>
                <a:defRPr/>
              </a:pPr>
              <a:t>‹#›</a:t>
            </a:fld>
            <a:endParaRPr lang="en-US"/>
          </a:p>
        </p:txBody>
      </p:sp>
    </p:spTree>
    <p:extLst>
      <p:ext uri="{BB962C8B-B14F-4D97-AF65-F5344CB8AC3E}">
        <p14:creationId xmlns:p14="http://schemas.microsoft.com/office/powerpoint/2010/main" val="393480669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4" y="204791"/>
            <a:ext cx="5111751"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8C4ECD-4F2F-46FC-8A98-9C93B4F35ACA}" type="slidenum">
              <a:rPr lang="en-US"/>
              <a:pPr>
                <a:defRPr/>
              </a:pPr>
              <a:t>‹#›</a:t>
            </a:fld>
            <a:endParaRPr lang="en-US"/>
          </a:p>
        </p:txBody>
      </p:sp>
    </p:spTree>
    <p:extLst>
      <p:ext uri="{BB962C8B-B14F-4D97-AF65-F5344CB8AC3E}">
        <p14:creationId xmlns:p14="http://schemas.microsoft.com/office/powerpoint/2010/main" val="2721734361"/>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9660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40693785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19116132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7554010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2947749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3477570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0834427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352970386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85547724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1414605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22405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589813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8CF7B-602B-5BB3-3FCD-055AEE14E50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8FBDA64-66B2-98EC-8ACD-A4DEA78206A1}"/>
              </a:ext>
            </a:extLst>
          </p:cNvPr>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E81DAEA-FA9A-02B2-C6CA-0AA6FCFAECE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7E2F672-B106-EC63-293A-51E05602EB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835666-D784-E750-9132-C4EB53CC2C85}"/>
              </a:ext>
            </a:extLst>
          </p:cNvPr>
          <p:cNvSpPr>
            <a:spLocks noGrp="1"/>
          </p:cNvSpPr>
          <p:nvPr>
            <p:ph type="sldNum" sz="quarter" idx="12"/>
          </p:nvPr>
        </p:nvSpPr>
        <p:spPr/>
        <p:txBody>
          <a:bodyPr/>
          <a:lstStyle/>
          <a:p>
            <a:fld id="{21FF573C-7E7D-4474-80B2-CCE6061A91B6}" type="slidenum">
              <a:rPr lang="en-US" smtClean="0"/>
              <a:t>‹#›</a:t>
            </a:fld>
            <a:endParaRPr lang="en-US"/>
          </a:p>
        </p:txBody>
      </p:sp>
    </p:spTree>
    <p:extLst>
      <p:ext uri="{BB962C8B-B14F-4D97-AF65-F5344CB8AC3E}">
        <p14:creationId xmlns:p14="http://schemas.microsoft.com/office/powerpoint/2010/main" val="3055052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7.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image" Target="../media/image10.jpeg"/><Relationship Id="rId5" Type="http://schemas.openxmlformats.org/officeDocument/2006/relationships/slideLayout" Target="../slideLayouts/slideLayout79.xml"/><Relationship Id="rId10" Type="http://schemas.openxmlformats.org/officeDocument/2006/relationships/theme" Target="../theme/theme8.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9.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77ADA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771682"/>
      </p:ext>
    </p:extLst>
  </p:cSld>
  <p:clrMap bg1="lt1" tx1="dk1" bg2="lt2" tx2="dk2" accent1="accent1" accent2="accent2" accent3="accent3" accent4="accent4" accent5="accent5" accent6="accent6" hlink="hlink" folHlink="folHlink"/>
  <p:sldLayoutIdLst>
    <p:sldLayoutId id="2147483662" r:id="rId1"/>
    <p:sldLayoutId id="2147483739" r:id="rId2"/>
    <p:sldLayoutId id="2147483768" r:id="rId3"/>
    <p:sldLayoutId id="2147483649" r:id="rId4"/>
    <p:sldLayoutId id="2147483742" r:id="rId5"/>
    <p:sldLayoutId id="2147483737" r:id="rId6"/>
    <p:sldLayoutId id="2147483663" r:id="rId7"/>
    <p:sldLayoutId id="2147483740" r:id="rId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281913"/>
      </p:ext>
    </p:extLst>
  </p:cSld>
  <p:clrMap bg1="lt1" tx1="dk1" bg2="lt2" tx2="dk2" accent1="accent1" accent2="accent2" accent3="accent3" accent4="accent4" accent5="accent5" accent6="accent6" hlink="hlink" folHlink="folHlink"/>
  <p:sldLayoutIdLst>
    <p:sldLayoutId id="2147483774" r:id="rId1"/>
    <p:sldLayoutId id="2147483781" r:id="rId2"/>
    <p:sldLayoutId id="2147483782" r:id="rId3"/>
    <p:sldLayoutId id="2147483775" r:id="rId4"/>
    <p:sldLayoutId id="2147483786" r:id="rId5"/>
    <p:sldLayoutId id="2147483783" r:id="rId6"/>
    <p:sldLayoutId id="2147483776" r:id="rId7"/>
    <p:sldLayoutId id="2147483784" r:id="rId8"/>
    <p:sldLayoutId id="2147483800" r:id="rId9"/>
    <p:sldLayoutId id="2147483801" r:id="rId10"/>
    <p:sldLayoutId id="214748378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8559335"/>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671172"/>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381595"/>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hf sldNum="0" hdr="0" ftr="0" dt="0"/>
  <p:txStyles>
    <p:titleStyle>
      <a:lvl1pPr algn="l" defTabSz="91435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8" indent="-228588" algn="l" defTabSz="91435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8" algn="l" defTabSz="91435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4" indent="-228588" algn="l" defTabSz="91435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7"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6107630"/>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sldNum="0" hdr="0" ftr="0" dt="0"/>
  <p:txStyles>
    <p:titleStyle>
      <a:lvl1pPr algn="l" defTabSz="91433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2" indent="-228582" algn="l" defTabSz="91433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49" indent="-228582" algn="l" defTabSz="91433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5" indent="-228582" algn="l" defTabSz="91433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6"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1"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607101"/>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FB4079-488A-4DD8-B479-674184113CF1}"/>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027" name="Rectangle 2"/>
          <p:cNvSpPr>
            <a:spLocks noGrp="1" noChangeArrowheads="1"/>
          </p:cNvSpPr>
          <p:nvPr>
            <p:ph type="title"/>
          </p:nvPr>
        </p:nvSpPr>
        <p:spPr bwMode="auto">
          <a:xfrm>
            <a:off x="457200" y="260751"/>
            <a:ext cx="8229600" cy="5965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457200" y="1085854"/>
            <a:ext cx="8229600" cy="35087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3716"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atin typeface="Arial" charset="0"/>
                <a:cs typeface="+mn-cs"/>
              </a:defRPr>
            </a:lvl1pPr>
          </a:lstStyle>
          <a:p>
            <a:pPr>
              <a:defRPr/>
            </a:pPr>
            <a:endParaRPr lang="en-US"/>
          </a:p>
        </p:txBody>
      </p:sp>
      <p:sp>
        <p:nvSpPr>
          <p:cNvPr id="243717"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atin typeface="Arial" charset="0"/>
                <a:cs typeface="+mn-cs"/>
              </a:defRPr>
            </a:lvl1pPr>
          </a:lstStyle>
          <a:p>
            <a:pPr>
              <a:defRPr/>
            </a:pPr>
            <a:endParaRPr lang="en-US"/>
          </a:p>
        </p:txBody>
      </p:sp>
      <p:sp>
        <p:nvSpPr>
          <p:cNvPr id="243718"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atin typeface="Arial" charset="0"/>
                <a:cs typeface="+mn-cs"/>
              </a:defRPr>
            </a:lvl1pPr>
          </a:lstStyle>
          <a:p>
            <a:pPr>
              <a:defRPr/>
            </a:pPr>
            <a:fld id="{0147173C-17D9-4D25-9377-9582B9966743}" type="slidenum">
              <a:rPr lang="en-US"/>
              <a:pPr>
                <a:defRPr/>
              </a:pPr>
              <a:t>‹#›</a:t>
            </a:fld>
            <a:endParaRPr lang="en-US"/>
          </a:p>
        </p:txBody>
      </p:sp>
    </p:spTree>
    <p:extLst>
      <p:ext uri="{BB962C8B-B14F-4D97-AF65-F5344CB8AC3E}">
        <p14:creationId xmlns:p14="http://schemas.microsoft.com/office/powerpoint/2010/main" val="2676607969"/>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Lst>
  <p:transition>
    <p:fade/>
  </p:transition>
  <p:hf sldNum="0" hdr="0" ftr="0" dt="0"/>
  <p:txStyles>
    <p:titleStyle>
      <a:lvl1pPr algn="l" rtl="0" fontAlgn="base">
        <a:spcBef>
          <a:spcPct val="0"/>
        </a:spcBef>
        <a:spcAft>
          <a:spcPct val="0"/>
        </a:spcAft>
        <a:defRPr sz="2700" b="1">
          <a:solidFill>
            <a:srgbClr val="404040"/>
          </a:solidFill>
          <a:latin typeface="Arial" panose="020B0604020202020204" pitchFamily="34" charset="0"/>
          <a:ea typeface="+mj-ea"/>
          <a:cs typeface="Arial" panose="020B0604020202020204" pitchFamily="34" charset="0"/>
        </a:defRPr>
      </a:lvl1pPr>
      <a:lvl2pPr algn="r" rtl="0" fontAlgn="base">
        <a:spcBef>
          <a:spcPct val="0"/>
        </a:spcBef>
        <a:spcAft>
          <a:spcPct val="0"/>
        </a:spcAft>
        <a:defRPr sz="2700" b="1">
          <a:solidFill>
            <a:srgbClr val="404040"/>
          </a:solidFill>
          <a:latin typeface="Arial Narrow" pitchFamily="34" charset="0"/>
        </a:defRPr>
      </a:lvl2pPr>
      <a:lvl3pPr algn="r" rtl="0" fontAlgn="base">
        <a:spcBef>
          <a:spcPct val="0"/>
        </a:spcBef>
        <a:spcAft>
          <a:spcPct val="0"/>
        </a:spcAft>
        <a:defRPr sz="2700" b="1">
          <a:solidFill>
            <a:srgbClr val="404040"/>
          </a:solidFill>
          <a:latin typeface="Arial Narrow" pitchFamily="34" charset="0"/>
        </a:defRPr>
      </a:lvl3pPr>
      <a:lvl4pPr algn="r" rtl="0" fontAlgn="base">
        <a:spcBef>
          <a:spcPct val="0"/>
        </a:spcBef>
        <a:spcAft>
          <a:spcPct val="0"/>
        </a:spcAft>
        <a:defRPr sz="2700" b="1">
          <a:solidFill>
            <a:srgbClr val="404040"/>
          </a:solidFill>
          <a:latin typeface="Arial Narrow" pitchFamily="34" charset="0"/>
        </a:defRPr>
      </a:lvl4pPr>
      <a:lvl5pPr algn="r" rtl="0" fontAlgn="base">
        <a:spcBef>
          <a:spcPct val="0"/>
        </a:spcBef>
        <a:spcAft>
          <a:spcPct val="0"/>
        </a:spcAft>
        <a:defRPr sz="2700" b="1">
          <a:solidFill>
            <a:srgbClr val="404040"/>
          </a:solidFill>
          <a:latin typeface="Arial Narrow" pitchFamily="34" charset="0"/>
        </a:defRPr>
      </a:lvl5pPr>
      <a:lvl6pPr marL="342900" algn="ctr" rtl="0" eaLnBrk="1" fontAlgn="base" hangingPunct="1">
        <a:spcBef>
          <a:spcPct val="0"/>
        </a:spcBef>
        <a:spcAft>
          <a:spcPct val="0"/>
        </a:spcAft>
        <a:defRPr sz="3300">
          <a:solidFill>
            <a:schemeClr val="tx2"/>
          </a:solidFill>
          <a:latin typeface="Arial" charset="0"/>
        </a:defRPr>
      </a:lvl6pPr>
      <a:lvl7pPr marL="685800" algn="ctr" rtl="0" eaLnBrk="1" fontAlgn="base" hangingPunct="1">
        <a:spcBef>
          <a:spcPct val="0"/>
        </a:spcBef>
        <a:spcAft>
          <a:spcPct val="0"/>
        </a:spcAft>
        <a:defRPr sz="3300">
          <a:solidFill>
            <a:schemeClr val="tx2"/>
          </a:solidFill>
          <a:latin typeface="Arial" charset="0"/>
        </a:defRPr>
      </a:lvl7pPr>
      <a:lvl8pPr marL="1028700" algn="ctr" rtl="0" eaLnBrk="1" fontAlgn="base" hangingPunct="1">
        <a:spcBef>
          <a:spcPct val="0"/>
        </a:spcBef>
        <a:spcAft>
          <a:spcPct val="0"/>
        </a:spcAft>
        <a:defRPr sz="3300">
          <a:solidFill>
            <a:schemeClr val="tx2"/>
          </a:solidFill>
          <a:latin typeface="Arial" charset="0"/>
        </a:defRPr>
      </a:lvl8pPr>
      <a:lvl9pPr marL="1371600" algn="ctr" rtl="0" eaLnBrk="1" fontAlgn="base" hangingPunct="1">
        <a:spcBef>
          <a:spcPct val="0"/>
        </a:spcBef>
        <a:spcAft>
          <a:spcPct val="0"/>
        </a:spcAft>
        <a:defRPr sz="3300">
          <a:solidFill>
            <a:schemeClr val="tx2"/>
          </a:solidFill>
          <a:latin typeface="Arial" charset="0"/>
        </a:defRPr>
      </a:lvl9pPr>
    </p:titleStyle>
    <p:bodyStyle>
      <a:lvl1pPr marL="257175" indent="-257175" algn="l" rtl="0" fontAlgn="base">
        <a:spcBef>
          <a:spcPct val="20000"/>
        </a:spcBef>
        <a:spcAft>
          <a:spcPct val="0"/>
        </a:spcAft>
        <a:buClr>
          <a:srgbClr val="C1CD23"/>
        </a:buClr>
        <a:buFont typeface="Wingdings" panose="05000000000000000000" pitchFamily="2" charset="2"/>
        <a:buChar char="§"/>
        <a:defRPr sz="1800" b="1">
          <a:solidFill>
            <a:schemeClr val="tx1"/>
          </a:solidFill>
          <a:latin typeface="Arial" panose="020B0604020202020204" pitchFamily="34" charset="0"/>
          <a:ea typeface="+mn-ea"/>
          <a:cs typeface="Arial" panose="020B0604020202020204" pitchFamily="34" charset="0"/>
        </a:defRPr>
      </a:lvl1pPr>
      <a:lvl2pPr marL="557213" indent="-214313" algn="l" rtl="0" fontAlgn="base">
        <a:spcBef>
          <a:spcPct val="20000"/>
        </a:spcBef>
        <a:spcAft>
          <a:spcPct val="0"/>
        </a:spcAft>
        <a:buClr>
          <a:srgbClr val="C1CD23"/>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8572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3pPr>
      <a:lvl4pPr marL="12001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4pPr>
      <a:lvl5pPr marL="15430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0568524"/>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603BE-9E80-4DFD-AE77-BB7937049706}"/>
              </a:ext>
            </a:extLst>
          </p:cNvPr>
          <p:cNvSpPr>
            <a:spLocks noGrp="1"/>
          </p:cNvSpPr>
          <p:nvPr>
            <p:ph type="title"/>
          </p:nvPr>
        </p:nvSpPr>
        <p:spPr>
          <a:xfrm>
            <a:off x="713511" y="2312194"/>
            <a:ext cx="7772400" cy="564356"/>
          </a:xfrm>
        </p:spPr>
        <p:txBody>
          <a:bodyPr/>
          <a:lstStyle/>
          <a:p>
            <a:r>
              <a:rPr lang="en-US">
                <a:solidFill>
                  <a:srgbClr val="11635B"/>
                </a:solidFill>
              </a:rPr>
              <a:t>Executive Committee Meeting</a:t>
            </a:r>
          </a:p>
        </p:txBody>
      </p:sp>
      <p:sp>
        <p:nvSpPr>
          <p:cNvPr id="4" name="Text Placeholder 3">
            <a:extLst>
              <a:ext uri="{FF2B5EF4-FFF2-40B4-BE49-F238E27FC236}">
                <a16:creationId xmlns:a16="http://schemas.microsoft.com/office/drawing/2014/main" id="{B8FB94D8-EDEF-4486-A0C9-F494E70B2B9B}"/>
              </a:ext>
            </a:extLst>
          </p:cNvPr>
          <p:cNvSpPr>
            <a:spLocks noGrp="1"/>
          </p:cNvSpPr>
          <p:nvPr>
            <p:ph type="body" idx="1"/>
          </p:nvPr>
        </p:nvSpPr>
        <p:spPr>
          <a:xfrm>
            <a:off x="741219" y="2876550"/>
            <a:ext cx="7772400" cy="609600"/>
          </a:xfrm>
        </p:spPr>
        <p:txBody>
          <a:bodyPr/>
          <a:lstStyle/>
          <a:p>
            <a:r>
              <a:rPr lang="en-US" dirty="0">
                <a:solidFill>
                  <a:srgbClr val="11635B"/>
                </a:solidFill>
              </a:rPr>
              <a:t>December 16, 2024</a:t>
            </a:r>
          </a:p>
        </p:txBody>
      </p:sp>
      <p:pic>
        <p:nvPicPr>
          <p:cNvPr id="8" name="Picture 7" descr="A green and black logo&#10;&#10;Description automatically generated">
            <a:extLst>
              <a:ext uri="{FF2B5EF4-FFF2-40B4-BE49-F238E27FC236}">
                <a16:creationId xmlns:a16="http://schemas.microsoft.com/office/drawing/2014/main" id="{2E3ECBC5-7579-6C13-DCE3-65585D778B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6635" y="644236"/>
            <a:ext cx="4917911" cy="1432214"/>
          </a:xfrm>
          <a:prstGeom prst="rect">
            <a:avLst/>
          </a:prstGeom>
        </p:spPr>
      </p:pic>
    </p:spTree>
    <p:extLst>
      <p:ext uri="{BB962C8B-B14F-4D97-AF65-F5344CB8AC3E}">
        <p14:creationId xmlns:p14="http://schemas.microsoft.com/office/powerpoint/2010/main" val="897020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97A7A0D-D3DB-431A-A92B-9D4788B9D125}"/>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REPORT and VOTE: </a:t>
            </a:r>
            <a:r>
              <a:rPr lang="en-US" sz="1600" b="1" dirty="0">
                <a:cs typeface="Times New Roman" panose="02020603050405020304" pitchFamily="18" charset="0"/>
              </a:rPr>
              <a:t>Invoices and Contracts</a:t>
            </a:r>
            <a:endParaRPr lang="en-US" sz="1600" b="1"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and OPTIONAL VOTE: Updated Organizational Chart</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and OPTIONAL VOTE: FY 2025 Budget Amendment and FY 2026 Budget Overview</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Central Iowa Local Workforce Development Board Update</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Representative and Officers Update</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General Update</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Next Meeting Date – January 20</a:t>
            </a:r>
            <a:r>
              <a:rPr lang="en-US" sz="1600" b="1" baseline="30000" dirty="0">
                <a:cs typeface="Times New Roman" panose="02020603050405020304" pitchFamily="18" charset="0"/>
              </a:rPr>
              <a:t>th</a:t>
            </a:r>
            <a:r>
              <a:rPr lang="en-US" sz="1600" b="1" dirty="0">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533400" y="133350"/>
            <a:ext cx="7543800" cy="381000"/>
          </a:xfrm>
        </p:spPr>
        <p:txBody>
          <a:bodyPr/>
          <a:lstStyle/>
          <a:p>
            <a:r>
              <a:rPr lang="en-US" dirty="0"/>
              <a:t>December 16, 2024 AGENDA</a:t>
            </a:r>
          </a:p>
        </p:txBody>
      </p:sp>
      <p:pic>
        <p:nvPicPr>
          <p:cNvPr id="3" name="Picture 2" descr="A green and white logo&#10;&#10;Description automatically generated">
            <a:extLst>
              <a:ext uri="{FF2B5EF4-FFF2-40B4-BE49-F238E27FC236}">
                <a16:creationId xmlns:a16="http://schemas.microsoft.com/office/drawing/2014/main" id="{766CCF09-B8D2-8465-E9DF-3918893200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649967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a:cs typeface="Times New Roman" panose="02020603050405020304" pitchFamily="18" charset="0"/>
              </a:rPr>
              <a:t>Invoices and Contracts</a:t>
            </a:r>
          </a:p>
        </p:txBody>
      </p:sp>
      <p:pic>
        <p:nvPicPr>
          <p:cNvPr id="3" name="Picture 2" descr="A green and white logo&#10;&#10;Description automatically generated">
            <a:extLst>
              <a:ext uri="{FF2B5EF4-FFF2-40B4-BE49-F238E27FC236}">
                <a16:creationId xmlns:a16="http://schemas.microsoft.com/office/drawing/2014/main" id="{542E796F-467F-4877-E3CC-B46662AEBC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graphicFrame>
        <p:nvGraphicFramePr>
          <p:cNvPr id="4" name="Table 3">
            <a:extLst>
              <a:ext uri="{FF2B5EF4-FFF2-40B4-BE49-F238E27FC236}">
                <a16:creationId xmlns:a16="http://schemas.microsoft.com/office/drawing/2014/main" id="{F51A3394-1985-E62B-8D6A-EF3C3AC7A819}"/>
              </a:ext>
            </a:extLst>
          </p:cNvPr>
          <p:cNvGraphicFramePr>
            <a:graphicFrameLocks noGrp="1"/>
          </p:cNvGraphicFramePr>
          <p:nvPr>
            <p:extLst>
              <p:ext uri="{D42A27DB-BD31-4B8C-83A1-F6EECF244321}">
                <p14:modId xmlns:p14="http://schemas.microsoft.com/office/powerpoint/2010/main" val="344752275"/>
              </p:ext>
            </p:extLst>
          </p:nvPr>
        </p:nvGraphicFramePr>
        <p:xfrm>
          <a:off x="1524000" y="2705700"/>
          <a:ext cx="6096000" cy="980440"/>
        </p:xfrm>
        <a:graphic>
          <a:graphicData uri="http://schemas.openxmlformats.org/drawingml/2006/table">
            <a:tbl>
              <a:tblPr firstRow="1" bandRow="1">
                <a:tableStyleId>{93296810-A885-4BE3-A3E7-6D5BEEA58F35}</a:tableStyleId>
              </a:tblPr>
              <a:tblGrid>
                <a:gridCol w="3048000">
                  <a:extLst>
                    <a:ext uri="{9D8B030D-6E8A-4147-A177-3AD203B41FA5}">
                      <a16:colId xmlns:a16="http://schemas.microsoft.com/office/drawing/2014/main" val="679154845"/>
                    </a:ext>
                  </a:extLst>
                </a:gridCol>
                <a:gridCol w="3048000">
                  <a:extLst>
                    <a:ext uri="{9D8B030D-6E8A-4147-A177-3AD203B41FA5}">
                      <a16:colId xmlns:a16="http://schemas.microsoft.com/office/drawing/2014/main" val="1024784940"/>
                    </a:ext>
                  </a:extLst>
                </a:gridCol>
              </a:tblGrid>
              <a:tr h="370840">
                <a:tc gridSpan="2">
                  <a:txBody>
                    <a:bodyPr/>
                    <a:lstStyle/>
                    <a:p>
                      <a:r>
                        <a:rPr lang="en-US" sz="1700" dirty="0"/>
                        <a:t>Contracts</a:t>
                      </a:r>
                    </a:p>
                  </a:txBody>
                  <a:tcPr>
                    <a:solidFill>
                      <a:srgbClr val="77ADA4"/>
                    </a:solidFill>
                  </a:tcPr>
                </a:tc>
                <a:tc hMerge="1">
                  <a:txBody>
                    <a:bodyPr/>
                    <a:lstStyle/>
                    <a:p>
                      <a:endParaRPr lang="en-US"/>
                    </a:p>
                  </a:txBody>
                  <a:tcPr/>
                </a:tc>
                <a:extLst>
                  <a:ext uri="{0D108BD9-81ED-4DB2-BD59-A6C34878D82A}">
                    <a16:rowId xmlns:a16="http://schemas.microsoft.com/office/drawing/2014/main" val="603898770"/>
                  </a:ext>
                </a:extLst>
              </a:tr>
              <a:tr h="370840">
                <a:tc>
                  <a:txBody>
                    <a:bodyPr/>
                    <a:lstStyle/>
                    <a:p>
                      <a:r>
                        <a:rPr lang="en-US" sz="1700" dirty="0"/>
                        <a:t>City of Pleasantville Comprehensive Plan</a:t>
                      </a:r>
                    </a:p>
                  </a:txBody>
                  <a:tcPr>
                    <a:solidFill>
                      <a:srgbClr val="CAE8DE"/>
                    </a:solidFill>
                  </a:tcPr>
                </a:tc>
                <a:tc>
                  <a:txBody>
                    <a:bodyPr/>
                    <a:lstStyle/>
                    <a:p>
                      <a:pPr algn="ctr"/>
                      <a:r>
                        <a:rPr lang="en-US" sz="1700" b="1" kern="1200" dirty="0">
                          <a:solidFill>
                            <a:schemeClr val="dk1"/>
                          </a:solidFill>
                          <a:latin typeface="+mn-lt"/>
                          <a:ea typeface="+mn-ea"/>
                          <a:cs typeface="+mn-cs"/>
                        </a:rPr>
                        <a:t>$21,500</a:t>
                      </a:r>
                      <a:endParaRPr lang="en-US" sz="1700" b="0" kern="1200" dirty="0">
                        <a:solidFill>
                          <a:schemeClr val="dk1"/>
                        </a:solidFill>
                        <a:latin typeface="+mn-lt"/>
                        <a:ea typeface="+mn-ea"/>
                        <a:cs typeface="+mn-cs"/>
                      </a:endParaRPr>
                    </a:p>
                  </a:txBody>
                  <a:tcPr anchor="ctr">
                    <a:solidFill>
                      <a:srgbClr val="CAE8DE"/>
                    </a:solidFill>
                  </a:tcPr>
                </a:tc>
                <a:extLst>
                  <a:ext uri="{0D108BD9-81ED-4DB2-BD59-A6C34878D82A}">
                    <a16:rowId xmlns:a16="http://schemas.microsoft.com/office/drawing/2014/main" val="2288444734"/>
                  </a:ext>
                </a:extLst>
              </a:tr>
            </a:tbl>
          </a:graphicData>
        </a:graphic>
      </p:graphicFrame>
      <p:graphicFrame>
        <p:nvGraphicFramePr>
          <p:cNvPr id="5" name="Table 4">
            <a:extLst>
              <a:ext uri="{FF2B5EF4-FFF2-40B4-BE49-F238E27FC236}">
                <a16:creationId xmlns:a16="http://schemas.microsoft.com/office/drawing/2014/main" id="{D3BD6F0E-8154-16BF-FEEC-94E1476F72CF}"/>
              </a:ext>
            </a:extLst>
          </p:cNvPr>
          <p:cNvGraphicFramePr>
            <a:graphicFrameLocks noGrp="1"/>
          </p:cNvGraphicFramePr>
          <p:nvPr>
            <p:extLst>
              <p:ext uri="{D42A27DB-BD31-4B8C-83A1-F6EECF244321}">
                <p14:modId xmlns:p14="http://schemas.microsoft.com/office/powerpoint/2010/main" val="1839683891"/>
              </p:ext>
            </p:extLst>
          </p:nvPr>
        </p:nvGraphicFramePr>
        <p:xfrm>
          <a:off x="1524000" y="1270297"/>
          <a:ext cx="6096000" cy="741680"/>
        </p:xfrm>
        <a:graphic>
          <a:graphicData uri="http://schemas.openxmlformats.org/drawingml/2006/table">
            <a:tbl>
              <a:tblPr firstRow="1" bandRow="1">
                <a:tableStyleId>{93296810-A885-4BE3-A3E7-6D5BEEA58F35}</a:tableStyleId>
              </a:tblPr>
              <a:tblGrid>
                <a:gridCol w="3048000">
                  <a:extLst>
                    <a:ext uri="{9D8B030D-6E8A-4147-A177-3AD203B41FA5}">
                      <a16:colId xmlns:a16="http://schemas.microsoft.com/office/drawing/2014/main" val="679154845"/>
                    </a:ext>
                  </a:extLst>
                </a:gridCol>
                <a:gridCol w="3048000">
                  <a:extLst>
                    <a:ext uri="{9D8B030D-6E8A-4147-A177-3AD203B41FA5}">
                      <a16:colId xmlns:a16="http://schemas.microsoft.com/office/drawing/2014/main" val="1024784940"/>
                    </a:ext>
                  </a:extLst>
                </a:gridCol>
              </a:tblGrid>
              <a:tr h="370840">
                <a:tc gridSpan="2">
                  <a:txBody>
                    <a:bodyPr/>
                    <a:lstStyle/>
                    <a:p>
                      <a:r>
                        <a:rPr lang="en-US" sz="1700" dirty="0"/>
                        <a:t>Invoices</a:t>
                      </a:r>
                    </a:p>
                  </a:txBody>
                  <a:tcPr>
                    <a:solidFill>
                      <a:srgbClr val="77ADA4"/>
                    </a:solidFill>
                  </a:tcPr>
                </a:tc>
                <a:tc hMerge="1">
                  <a:txBody>
                    <a:bodyPr/>
                    <a:lstStyle/>
                    <a:p>
                      <a:endParaRPr lang="en-US"/>
                    </a:p>
                  </a:txBody>
                  <a:tcPr/>
                </a:tc>
                <a:extLst>
                  <a:ext uri="{0D108BD9-81ED-4DB2-BD59-A6C34878D82A}">
                    <a16:rowId xmlns:a16="http://schemas.microsoft.com/office/drawing/2014/main" val="603898770"/>
                  </a:ext>
                </a:extLst>
              </a:tr>
              <a:tr h="370840">
                <a:tc>
                  <a:txBody>
                    <a:bodyPr/>
                    <a:lstStyle/>
                    <a:p>
                      <a:r>
                        <a:rPr lang="en-US" sz="1700" dirty="0"/>
                        <a:t>None</a:t>
                      </a:r>
                    </a:p>
                  </a:txBody>
                  <a:tcPr>
                    <a:solidFill>
                      <a:srgbClr val="CAE8DE"/>
                    </a:solidFill>
                  </a:tcPr>
                </a:tc>
                <a:tc>
                  <a:txBody>
                    <a:bodyPr/>
                    <a:lstStyle/>
                    <a:p>
                      <a:pPr algn="ctr"/>
                      <a:r>
                        <a:rPr lang="en-US" sz="1700" b="1" dirty="0"/>
                        <a:t>$-</a:t>
                      </a:r>
                    </a:p>
                  </a:txBody>
                  <a:tcPr>
                    <a:solidFill>
                      <a:srgbClr val="CAE8DE"/>
                    </a:solidFill>
                  </a:tcPr>
                </a:tc>
                <a:extLst>
                  <a:ext uri="{0D108BD9-81ED-4DB2-BD59-A6C34878D82A}">
                    <a16:rowId xmlns:a16="http://schemas.microsoft.com/office/drawing/2014/main" val="2852208798"/>
                  </a:ext>
                </a:extLst>
              </a:tr>
            </a:tbl>
          </a:graphicData>
        </a:graphic>
      </p:graphicFrame>
    </p:spTree>
    <p:extLst>
      <p:ext uri="{BB962C8B-B14F-4D97-AF65-F5344CB8AC3E}">
        <p14:creationId xmlns:p14="http://schemas.microsoft.com/office/powerpoint/2010/main" val="3825831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400" dirty="0">
                <a:cs typeface="Times New Roman" panose="02020603050405020304" pitchFamily="18" charset="0"/>
              </a:rPr>
              <a:t>Financial Statements</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60246"/>
            <a:ext cx="8111836" cy="4212050"/>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20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Information</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regarding MIPA’s financial accounts</a:t>
            </a:r>
          </a:p>
          <a:p>
            <a:pPr marL="800100" lvl="1" indent="-342900">
              <a:lnSpc>
                <a:spcPct val="107000"/>
              </a:lnSpc>
              <a:spcAft>
                <a:spcPts val="800"/>
              </a:spcAft>
              <a:buFont typeface="Courier New" panose="02070309020205020404" pitchFamily="49" charset="0"/>
              <a:buChar char="o"/>
              <a:defRPr/>
            </a:pPr>
            <a:r>
              <a:rPr lang="en-US" sz="2200" dirty="0"/>
              <a:t>Balance Sheet</a:t>
            </a:r>
          </a:p>
          <a:p>
            <a:pPr marL="800100" lvl="1" indent="-342900">
              <a:lnSpc>
                <a:spcPct val="107000"/>
              </a:lnSpc>
              <a:spcAft>
                <a:spcPts val="800"/>
              </a:spcAft>
              <a:buFont typeface="Courier New" panose="02070309020205020404" pitchFamily="49" charset="0"/>
              <a:buChar char="o"/>
              <a:defRPr/>
            </a:pPr>
            <a:r>
              <a:rPr lang="en-US" sz="2200" dirty="0"/>
              <a:t>Statement of Activity</a:t>
            </a:r>
          </a:p>
          <a:p>
            <a:pPr marL="342900" indent="-342900">
              <a:lnSpc>
                <a:spcPct val="107000"/>
              </a:lnSpc>
              <a:spcAft>
                <a:spcPts val="800"/>
              </a:spcAft>
              <a:buFont typeface="Arial" panose="020B0604020202020204" pitchFamily="34" charset="0"/>
              <a:buChar char="•"/>
              <a:defRPr/>
            </a:pPr>
            <a:r>
              <a:rPr lang="en-US" sz="2200" dirty="0">
                <a:solidFill>
                  <a:prstClr val="black"/>
                </a:solidFill>
                <a:latin typeface="Calibri" panose="020F0502020204030204"/>
                <a:cs typeface="Times New Roman" panose="02020603050405020304" pitchFamily="18" charset="0"/>
              </a:rPr>
              <a:t>Note that both reports show $293,808 as due for the Metro Home Improvement Program in the Revenue category. This funding is tied specifically to that program and does not impact MIPA’s organizational funding</a:t>
            </a:r>
          </a:p>
          <a:p>
            <a:pPr marL="342900" indent="-342900">
              <a:lnSpc>
                <a:spcPct val="107000"/>
              </a:lnSpc>
              <a:spcAft>
                <a:spcPts val="800"/>
              </a:spcAft>
              <a:buFont typeface="Arial" panose="020B0604020202020204" pitchFamily="34" charset="0"/>
              <a:buChar char="•"/>
              <a:defRPr/>
            </a:pPr>
            <a:r>
              <a:rPr lang="en-US" sz="2200" dirty="0">
                <a:solidFill>
                  <a:prstClr val="black"/>
                </a:solidFill>
                <a:latin typeface="Calibri" panose="020F0502020204030204"/>
                <a:cs typeface="Times New Roman" panose="02020603050405020304" pitchFamily="18" charset="0"/>
              </a:rPr>
              <a:t>$187,395 in revenue vs $199,895 in expenditures since July 1</a:t>
            </a:r>
          </a:p>
          <a:p>
            <a:pPr marL="342900" indent="-342900">
              <a:lnSpc>
                <a:spcPct val="107000"/>
              </a:lnSpc>
              <a:spcAft>
                <a:spcPts val="800"/>
              </a:spcAft>
              <a:buFont typeface="Arial" panose="020B0604020202020204" pitchFamily="34" charset="0"/>
              <a:buChar char="•"/>
              <a:defRPr/>
            </a:pPr>
            <a:r>
              <a:rPr lang="en-US" sz="2200" dirty="0">
                <a:solidFill>
                  <a:prstClr val="black"/>
                </a:solidFill>
                <a:latin typeface="Calibri" panose="020F0502020204030204"/>
                <a:cs typeface="Times New Roman" panose="02020603050405020304" pitchFamily="18" charset="0"/>
              </a:rPr>
              <a:t>Working to increase more frequent billings for projects – Approximately $60k needs to be invoiced</a:t>
            </a: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705238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BF37B-C3AA-4060-7D21-F194E7DAFED3}"/>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EBF205AE-083F-E3C7-0897-97F10FCB31D8}"/>
              </a:ext>
            </a:extLst>
          </p:cNvPr>
          <p:cNvSpPr>
            <a:spLocks noGrp="1"/>
          </p:cNvSpPr>
          <p:nvPr>
            <p:ph type="body" idx="14"/>
          </p:nvPr>
        </p:nvSpPr>
        <p:spPr>
          <a:xfrm>
            <a:off x="447040" y="195575"/>
            <a:ext cx="7467600" cy="381000"/>
          </a:xfrm>
        </p:spPr>
        <p:txBody>
          <a:bodyPr/>
          <a:lstStyle/>
          <a:p>
            <a:r>
              <a:rPr lang="en-US" sz="2300" dirty="0"/>
              <a:t>Updated Organizational Chart</a:t>
            </a:r>
          </a:p>
        </p:txBody>
      </p:sp>
      <p:sp>
        <p:nvSpPr>
          <p:cNvPr id="2" name="TextBox 1">
            <a:extLst>
              <a:ext uri="{FF2B5EF4-FFF2-40B4-BE49-F238E27FC236}">
                <a16:creationId xmlns:a16="http://schemas.microsoft.com/office/drawing/2014/main" id="{ABC73C70-02FA-3076-286A-4DB004DDBC89}"/>
              </a:ext>
            </a:extLst>
          </p:cNvPr>
          <p:cNvSpPr txBox="1"/>
          <p:nvPr/>
        </p:nvSpPr>
        <p:spPr>
          <a:xfrm>
            <a:off x="152400" y="860246"/>
            <a:ext cx="8111836" cy="4340419"/>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1550" b="0" i="0" u="none" strike="noStrike" baseline="0" dirty="0">
                <a:solidFill>
                  <a:srgbClr val="000000"/>
                </a:solidFill>
                <a:latin typeface="Calibri" panose="020F0502020204030204" pitchFamily="34" charset="0"/>
              </a:rPr>
              <a:t>Given the increased demand for MIPA services, MIPA will need to expand staff to meet its organizational commitments. To formalize the ability to hire staff, a new organizational chart has been </a:t>
            </a:r>
            <a:r>
              <a:rPr lang="en-US" sz="1550" dirty="0">
                <a:solidFill>
                  <a:srgbClr val="000000"/>
                </a:solidFill>
                <a:latin typeface="Calibri" panose="020F0502020204030204" pitchFamily="34" charset="0"/>
              </a:rPr>
              <a:t>created</a:t>
            </a:r>
            <a:r>
              <a:rPr lang="en-US" sz="1550" b="0" i="0" u="none" strike="noStrike" baseline="0" dirty="0">
                <a:solidFill>
                  <a:srgbClr val="000000"/>
                </a:solidFill>
                <a:latin typeface="Calibri" panose="020F0502020204030204" pitchFamily="34" charset="0"/>
              </a:rPr>
              <a:t> to show the new positions. The following are the proposed changes to currently approved staffing levels: </a:t>
            </a:r>
          </a:p>
          <a:p>
            <a:pPr marL="796925" lvl="1" indent="-339725">
              <a:lnSpc>
                <a:spcPct val="107000"/>
              </a:lnSpc>
              <a:spcAft>
                <a:spcPts val="800"/>
              </a:spcAft>
              <a:buFont typeface="Courier New" panose="02070309020205020404" pitchFamily="49" charset="0"/>
              <a:buChar char="o"/>
              <a:defRPr/>
            </a:pPr>
            <a:r>
              <a:rPr lang="en-US" sz="1550" b="1" i="0" u="none" strike="noStrike" baseline="0" dirty="0">
                <a:solidFill>
                  <a:srgbClr val="000000"/>
                </a:solidFill>
                <a:latin typeface="Calibri" panose="020F0502020204030204" pitchFamily="34" charset="0"/>
              </a:rPr>
              <a:t>Workforce Director </a:t>
            </a:r>
            <a:r>
              <a:rPr lang="en-US" sz="1550" b="0" i="0" u="none" strike="noStrike" baseline="0" dirty="0">
                <a:solidFill>
                  <a:srgbClr val="000000"/>
                </a:solidFill>
                <a:latin typeface="Calibri" panose="020F0502020204030204" pitchFamily="34" charset="0"/>
              </a:rPr>
              <a:t>– This position is tied to the CILWDB contract. Work duties will include staffing the CILWDB boards and ensuring the Title 1 workforce funding is administered appropriately. The position will be staffed by Eric Kress starting July 1</a:t>
            </a:r>
          </a:p>
          <a:p>
            <a:pPr marL="796925" lvl="1" indent="-339725">
              <a:lnSpc>
                <a:spcPct val="107000"/>
              </a:lnSpc>
              <a:spcAft>
                <a:spcPts val="800"/>
              </a:spcAft>
              <a:buFont typeface="Courier New" panose="02070309020205020404" pitchFamily="49" charset="0"/>
              <a:buChar char="o"/>
              <a:defRPr/>
            </a:pPr>
            <a:r>
              <a:rPr lang="en-US" sz="1550" b="1" i="0" u="none" strike="noStrike" baseline="0" dirty="0">
                <a:solidFill>
                  <a:srgbClr val="000000"/>
                </a:solidFill>
                <a:latin typeface="Calibri" panose="020F0502020204030204" pitchFamily="34" charset="0"/>
              </a:rPr>
              <a:t>Finance Director/Compliance Administrator </a:t>
            </a:r>
            <a:r>
              <a:rPr lang="en-US" sz="1550" b="0" i="0" u="none" strike="noStrike" baseline="0" dirty="0">
                <a:solidFill>
                  <a:srgbClr val="000000"/>
                </a:solidFill>
                <a:latin typeface="Calibri" panose="020F0502020204030204" pitchFamily="34" charset="0"/>
              </a:rPr>
              <a:t>– Partially tied to the CILWDB contract. Work duties will be to be responsible for overseeing all financial aspects of MIPA, including budgeting, financial reporting, risk management, and compliance, ensuring the organization's long-term financial health and growth by making informed financial decisions. This position would also be a part time compliance administrator for the CILWDB contract by supporting the Workforce Director in compliance matters</a:t>
            </a:r>
          </a:p>
          <a:p>
            <a:pPr marL="796925" lvl="1" indent="-339725">
              <a:lnSpc>
                <a:spcPct val="107000"/>
              </a:lnSpc>
              <a:spcAft>
                <a:spcPts val="800"/>
              </a:spcAft>
              <a:buFont typeface="Courier New" panose="02070309020205020404" pitchFamily="49" charset="0"/>
              <a:buChar char="o"/>
              <a:defRPr/>
            </a:pPr>
            <a:r>
              <a:rPr lang="en-US" sz="1550" b="1" i="0" u="none" strike="noStrike" baseline="0" dirty="0">
                <a:solidFill>
                  <a:srgbClr val="000000"/>
                </a:solidFill>
                <a:latin typeface="Calibri" panose="020F0502020204030204" pitchFamily="34" charset="0"/>
              </a:rPr>
              <a:t>Associate Planner </a:t>
            </a:r>
            <a:r>
              <a:rPr lang="en-US" sz="1550" b="0" i="0" u="none" strike="noStrike" baseline="0" dirty="0">
                <a:solidFill>
                  <a:srgbClr val="000000"/>
                </a:solidFill>
                <a:latin typeface="Calibri" panose="020F0502020204030204" pitchFamily="34" charset="0"/>
              </a:rPr>
              <a:t>– This position is not tied to any one contract. Having additional staffing would give MIPA flexibility to meet future needs for planning services</a:t>
            </a:r>
          </a:p>
        </p:txBody>
      </p:sp>
      <p:pic>
        <p:nvPicPr>
          <p:cNvPr id="3" name="Picture 2" descr="A green and white logo&#10;&#10;Description automatically generated">
            <a:extLst>
              <a:ext uri="{FF2B5EF4-FFF2-40B4-BE49-F238E27FC236}">
                <a16:creationId xmlns:a16="http://schemas.microsoft.com/office/drawing/2014/main" id="{99F09C4F-624C-A718-2ABC-2FE36082C9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348994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82A07-C895-D2FB-F524-61E0D18F1A68}"/>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714F394F-5020-3B7D-9EB2-BA833035F1FB}"/>
              </a:ext>
            </a:extLst>
          </p:cNvPr>
          <p:cNvSpPr>
            <a:spLocks noGrp="1"/>
          </p:cNvSpPr>
          <p:nvPr>
            <p:ph type="body" idx="14"/>
          </p:nvPr>
        </p:nvSpPr>
        <p:spPr>
          <a:xfrm>
            <a:off x="447040" y="195575"/>
            <a:ext cx="7467600" cy="381000"/>
          </a:xfrm>
        </p:spPr>
        <p:txBody>
          <a:bodyPr/>
          <a:lstStyle/>
          <a:p>
            <a:r>
              <a:rPr lang="en-US" sz="2300" dirty="0"/>
              <a:t>Updated Organizational Chart</a:t>
            </a:r>
          </a:p>
        </p:txBody>
      </p:sp>
      <p:pic>
        <p:nvPicPr>
          <p:cNvPr id="3" name="Picture 2" descr="A green and white logo&#10;&#10;Description automatically generated">
            <a:extLst>
              <a:ext uri="{FF2B5EF4-FFF2-40B4-BE49-F238E27FC236}">
                <a16:creationId xmlns:a16="http://schemas.microsoft.com/office/drawing/2014/main" id="{92720ED6-ED0E-9335-F06A-1BED2F820F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5" name="Picture 4" descr="A diagram of a company structure&#10;&#10;Description automatically generated">
            <a:extLst>
              <a:ext uri="{FF2B5EF4-FFF2-40B4-BE49-F238E27FC236}">
                <a16:creationId xmlns:a16="http://schemas.microsoft.com/office/drawing/2014/main" id="{8A97F9D4-F186-2399-F446-0AE2B20EB4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21"/>
            <a:ext cx="9144000" cy="5142857"/>
          </a:xfrm>
          <a:prstGeom prst="rect">
            <a:avLst/>
          </a:prstGeom>
        </p:spPr>
      </p:pic>
    </p:spTree>
    <p:extLst>
      <p:ext uri="{BB962C8B-B14F-4D97-AF65-F5344CB8AC3E}">
        <p14:creationId xmlns:p14="http://schemas.microsoft.com/office/powerpoint/2010/main" val="3839660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868BF-4279-3933-C11A-1B1B53EA0FF4}"/>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901453AA-786A-5589-D9C9-25F234F57407}"/>
              </a:ext>
            </a:extLst>
          </p:cNvPr>
          <p:cNvSpPr>
            <a:spLocks noGrp="1"/>
          </p:cNvSpPr>
          <p:nvPr>
            <p:ph type="body" idx="14"/>
          </p:nvPr>
        </p:nvSpPr>
        <p:spPr>
          <a:xfrm>
            <a:off x="447040" y="195575"/>
            <a:ext cx="7467600" cy="381000"/>
          </a:xfrm>
        </p:spPr>
        <p:txBody>
          <a:bodyPr/>
          <a:lstStyle/>
          <a:p>
            <a:r>
              <a:rPr lang="en-US" sz="2300" dirty="0"/>
              <a:t>FY 2025 Budget Amendment</a:t>
            </a:r>
          </a:p>
        </p:txBody>
      </p:sp>
      <p:sp>
        <p:nvSpPr>
          <p:cNvPr id="2" name="TextBox 1">
            <a:extLst>
              <a:ext uri="{FF2B5EF4-FFF2-40B4-BE49-F238E27FC236}">
                <a16:creationId xmlns:a16="http://schemas.microsoft.com/office/drawing/2014/main" id="{C1195849-F9CC-FE56-E465-580B847EDC17}"/>
              </a:ext>
            </a:extLst>
          </p:cNvPr>
          <p:cNvSpPr txBox="1"/>
          <p:nvPr/>
        </p:nvSpPr>
        <p:spPr>
          <a:xfrm>
            <a:off x="152400" y="860246"/>
            <a:ext cx="8111836" cy="3145413"/>
          </a:xfrm>
          <a:prstGeom prst="rect">
            <a:avLst/>
          </a:prstGeom>
          <a:noFill/>
        </p:spPr>
        <p:txBody>
          <a:bodyPr wrap="square" rtlCol="0">
            <a:spAutoFit/>
          </a:bodyPr>
          <a:lstStyle/>
          <a:p>
            <a:pPr marL="339725" marR="0" indent="-339725">
              <a:lnSpc>
                <a:spcPct val="107000"/>
              </a:lnSpc>
              <a:spcAft>
                <a:spcPts val="800"/>
              </a:spcAft>
              <a:buFont typeface="Arial" panose="020B0604020202020204" pitchFamily="34" charset="0"/>
              <a:buChar char="•"/>
            </a:pPr>
            <a:r>
              <a:rPr lang="en-US" dirty="0">
                <a:solidFill>
                  <a:srgbClr val="000000"/>
                </a:solidFill>
                <a:latin typeface="Calibri" panose="020F0502020204030204" pitchFamily="34" charset="0"/>
              </a:rPr>
              <a:t>Since the start of the fiscal year on July 1, MIPA has undertaken several new contracts of varying financial size. The two largest, and long-term, contracts are with the Dallas County Local Housing Trust Fund and the Metro Home Improvement Program</a:t>
            </a:r>
          </a:p>
          <a:p>
            <a:pPr marL="339725" marR="0" indent="-339725">
              <a:lnSpc>
                <a:spcPct val="107000"/>
              </a:lnSpc>
              <a:spcAft>
                <a:spcPts val="800"/>
              </a:spcAft>
              <a:buFont typeface="Arial" panose="020B0604020202020204" pitchFamily="34" charset="0"/>
              <a:buChar char="•"/>
            </a:pPr>
            <a:r>
              <a:rPr lang="en-US" dirty="0">
                <a:solidFill>
                  <a:srgbClr val="000000"/>
                </a:solidFill>
                <a:latin typeface="Calibri" panose="020F0502020204030204" pitchFamily="34" charset="0"/>
              </a:rPr>
              <a:t>Because of this increase in funding, there have been additional costs incurred by MIPA incidental to running those programs, as well as the other contracts that MIPA has secured. Additionally, MIPA is moving towards administering the Central Iowa Local Workforce Development Board (CILWDB) and the $2 Million in funding it (now MIPA) would receive. MIPA is also potentially going to administer CDBG funds for Polk County on a yearly basis</a:t>
            </a:r>
          </a:p>
        </p:txBody>
      </p:sp>
      <p:pic>
        <p:nvPicPr>
          <p:cNvPr id="3" name="Picture 2" descr="A green and white logo&#10;&#10;Description automatically generated">
            <a:extLst>
              <a:ext uri="{FF2B5EF4-FFF2-40B4-BE49-F238E27FC236}">
                <a16:creationId xmlns:a16="http://schemas.microsoft.com/office/drawing/2014/main" id="{E8DA09BC-50A9-C75B-4C7C-E1363557E1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699698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B8995-9F4D-C64D-71BF-8120BA34C454}"/>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C632821D-BACF-C728-3C6D-9BAD652FCE04}"/>
              </a:ext>
            </a:extLst>
          </p:cNvPr>
          <p:cNvSpPr>
            <a:spLocks noGrp="1"/>
          </p:cNvSpPr>
          <p:nvPr>
            <p:ph type="body" idx="14"/>
          </p:nvPr>
        </p:nvSpPr>
        <p:spPr>
          <a:xfrm>
            <a:off x="447040" y="195575"/>
            <a:ext cx="7467600" cy="381000"/>
          </a:xfrm>
        </p:spPr>
        <p:txBody>
          <a:bodyPr/>
          <a:lstStyle/>
          <a:p>
            <a:r>
              <a:rPr lang="en-US" sz="2300" dirty="0"/>
              <a:t>FY 2025 Budget Amendment</a:t>
            </a:r>
          </a:p>
        </p:txBody>
      </p:sp>
      <p:sp>
        <p:nvSpPr>
          <p:cNvPr id="2" name="TextBox 1">
            <a:extLst>
              <a:ext uri="{FF2B5EF4-FFF2-40B4-BE49-F238E27FC236}">
                <a16:creationId xmlns:a16="http://schemas.microsoft.com/office/drawing/2014/main" id="{7855FABC-8D4A-5A0C-A03D-D1ED51A9FB83}"/>
              </a:ext>
            </a:extLst>
          </p:cNvPr>
          <p:cNvSpPr txBox="1"/>
          <p:nvPr/>
        </p:nvSpPr>
        <p:spPr>
          <a:xfrm>
            <a:off x="152400" y="860246"/>
            <a:ext cx="8111836" cy="4005840"/>
          </a:xfrm>
          <a:prstGeom prst="rect">
            <a:avLst/>
          </a:prstGeom>
          <a:noFill/>
        </p:spPr>
        <p:txBody>
          <a:bodyPr wrap="square" rtlCol="0">
            <a:spAutoFit/>
          </a:bodyPr>
          <a:lstStyle/>
          <a:p>
            <a:pPr marL="339725" marR="0" indent="-339725">
              <a:lnSpc>
                <a:spcPct val="107000"/>
              </a:lnSpc>
              <a:spcAft>
                <a:spcPts val="800"/>
              </a:spcAft>
              <a:buFont typeface="Arial" panose="020B0604020202020204" pitchFamily="34" charset="0"/>
              <a:buChar char="•"/>
            </a:pPr>
            <a:r>
              <a:rPr lang="en-US" sz="1600" u="sng" dirty="0">
                <a:effectLst/>
                <a:latin typeface="Calibri" panose="020F0502020204030204" pitchFamily="34" charset="0"/>
                <a:ea typeface="Calibri" panose="020F0502020204030204" pitchFamily="34" charset="0"/>
              </a:rPr>
              <a:t>Budget Amendment 1 (Optimistic)</a:t>
            </a:r>
            <a:r>
              <a:rPr lang="en-US" sz="1600" dirty="0">
                <a:effectLst/>
                <a:latin typeface="Calibri" panose="020F0502020204030204" pitchFamily="34" charset="0"/>
                <a:ea typeface="Calibri" panose="020F0502020204030204" pitchFamily="34" charset="0"/>
              </a:rPr>
              <a:t> - </a:t>
            </a:r>
            <a:r>
              <a:rPr lang="en-US" sz="1600" dirty="0">
                <a:effectLst/>
                <a:latin typeface="Calibri" panose="020F0502020204030204" pitchFamily="34" charset="0"/>
                <a:ea typeface="Calibri" panose="020F0502020204030204" pitchFamily="34" charset="0"/>
                <a:cs typeface="Calibri" panose="020F0502020204030204" pitchFamily="34" charset="0"/>
              </a:rPr>
              <a:t>This budget includes all the work committed to date, plus anticipated work the rest of the FY. This includes funding from Polk County and additional EDA funds (beyond the standard $70k) starting April 1. Additional costs are set aside for the renting and improvement of the office space next door. Staffing includes all existing staff, the new planner starting soon, an associate level planner, and the finance director starting sometime in April. The proposed indirect rate is 26.39% with a budget surplus of </a:t>
            </a:r>
            <a:r>
              <a:rPr lang="en-US" sz="1600" b="1" dirty="0">
                <a:effectLst/>
                <a:latin typeface="Calibri" panose="020F0502020204030204" pitchFamily="34" charset="0"/>
                <a:ea typeface="Calibri" panose="020F0502020204030204" pitchFamily="34" charset="0"/>
                <a:cs typeface="Calibri" panose="020F0502020204030204" pitchFamily="34" charset="0"/>
              </a:rPr>
              <a:t>$78,374</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a:p>
            <a:pPr marL="339725" indent="-339725">
              <a:lnSpc>
                <a:spcPct val="107000"/>
              </a:lnSpc>
              <a:spcAft>
                <a:spcPts val="800"/>
              </a:spcAft>
              <a:buFont typeface="Arial" panose="020B0604020202020204" pitchFamily="34" charset="0"/>
              <a:buChar char="•"/>
            </a:pPr>
            <a:r>
              <a:rPr lang="en-US" sz="1600" u="sng" dirty="0">
                <a:effectLst/>
                <a:latin typeface="Calibri" panose="020F0502020204030204" pitchFamily="34" charset="0"/>
                <a:ea typeface="Calibri" panose="020F0502020204030204" pitchFamily="34" charset="0"/>
                <a:cs typeface="Calibri" panose="020F0502020204030204" pitchFamily="34" charset="0"/>
              </a:rPr>
              <a:t>Budget Amendment 2 (Pessimistic)</a:t>
            </a:r>
            <a:r>
              <a:rPr lang="en-US" sz="1600" dirty="0">
                <a:effectLst/>
                <a:latin typeface="Calibri" panose="020F0502020204030204" pitchFamily="34" charset="0"/>
                <a:ea typeface="Calibri" panose="020F0502020204030204" pitchFamily="34" charset="0"/>
                <a:cs typeface="Calibri" panose="020F0502020204030204" pitchFamily="34" charset="0"/>
              </a:rPr>
              <a:t> – This budget includes all the work committed to date but no additional work. This includes no funding from Polk County and no additional EDA funds starting April 1. Additional costs are set aside for the renting and improvement of the office space next door. Staffing includes all existing staff, the new planner starting soon, an associate level planner, and the finance director starting sometime in April. The proposed indirect rate is 26.39% with a budget surplus of </a:t>
            </a:r>
            <a:r>
              <a:rPr lang="en-US" sz="1600" b="1" dirty="0">
                <a:effectLst/>
                <a:latin typeface="Calibri" panose="020F0502020204030204" pitchFamily="34" charset="0"/>
                <a:ea typeface="Calibri" panose="020F0502020204030204" pitchFamily="34" charset="0"/>
                <a:cs typeface="Calibri" panose="020F0502020204030204" pitchFamily="34" charset="0"/>
              </a:rPr>
              <a:t>$11,874</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a:p>
            <a:pPr marL="339725" marR="0" indent="-339725">
              <a:lnSpc>
                <a:spcPct val="107000"/>
              </a:lnSpc>
              <a:spcAft>
                <a:spcPts val="800"/>
              </a:spcAft>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3B246232-E3BF-5CAD-5420-5F4EDF120D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5485988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5692B-3F86-B2D7-45E8-BDBEA85F15D6}"/>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D7C5C570-2423-F1D3-12FB-978442AF8329}"/>
              </a:ext>
            </a:extLst>
          </p:cNvPr>
          <p:cNvSpPr>
            <a:spLocks noGrp="1"/>
          </p:cNvSpPr>
          <p:nvPr>
            <p:ph type="body" idx="14"/>
          </p:nvPr>
        </p:nvSpPr>
        <p:spPr>
          <a:xfrm>
            <a:off x="447040" y="195575"/>
            <a:ext cx="7467600" cy="381000"/>
          </a:xfrm>
        </p:spPr>
        <p:txBody>
          <a:bodyPr/>
          <a:lstStyle/>
          <a:p>
            <a:r>
              <a:rPr lang="en-US" sz="2300" dirty="0"/>
              <a:t>FY 2025 Budget Amendment</a:t>
            </a:r>
          </a:p>
        </p:txBody>
      </p:sp>
      <p:sp>
        <p:nvSpPr>
          <p:cNvPr id="2" name="TextBox 1">
            <a:extLst>
              <a:ext uri="{FF2B5EF4-FFF2-40B4-BE49-F238E27FC236}">
                <a16:creationId xmlns:a16="http://schemas.microsoft.com/office/drawing/2014/main" id="{629EB7A4-1B66-D250-CB95-5406A150C0D2}"/>
              </a:ext>
            </a:extLst>
          </p:cNvPr>
          <p:cNvSpPr txBox="1"/>
          <p:nvPr/>
        </p:nvSpPr>
        <p:spPr>
          <a:xfrm>
            <a:off x="152400" y="860246"/>
            <a:ext cx="8111836" cy="3755195"/>
          </a:xfrm>
          <a:prstGeom prst="rect">
            <a:avLst/>
          </a:prstGeom>
          <a:noFill/>
        </p:spPr>
        <p:txBody>
          <a:bodyPr wrap="square" rtlCol="0">
            <a:spAutoFit/>
          </a:bodyPr>
          <a:lstStyle/>
          <a:p>
            <a:pPr marL="339725" marR="0" indent="-339725">
              <a:lnSpc>
                <a:spcPct val="107000"/>
              </a:lnSpc>
              <a:spcAft>
                <a:spcPts val="800"/>
              </a:spcAft>
              <a:buFont typeface="Arial" panose="020B0604020202020204" pitchFamily="34" charset="0"/>
              <a:buChar char="•"/>
            </a:pPr>
            <a:r>
              <a:rPr lang="en-US" sz="1600" u="sng" dirty="0">
                <a:effectLst/>
                <a:latin typeface="Calibri" panose="020F0502020204030204" pitchFamily="34" charset="0"/>
                <a:ea typeface="Calibri" panose="020F0502020204030204" pitchFamily="34" charset="0"/>
              </a:rPr>
              <a:t>Budget Amendment 1 (Optimistic)</a:t>
            </a:r>
            <a:r>
              <a:rPr lang="en-US" sz="1600" dirty="0">
                <a:effectLst/>
                <a:latin typeface="Calibri" panose="020F0502020204030204" pitchFamily="34" charset="0"/>
                <a:ea typeface="Calibri" panose="020F0502020204030204" pitchFamily="34" charset="0"/>
              </a:rPr>
              <a:t> - </a:t>
            </a:r>
            <a:r>
              <a:rPr lang="en-US" sz="1600" dirty="0">
                <a:effectLst/>
                <a:latin typeface="Calibri" panose="020F0502020204030204" pitchFamily="34" charset="0"/>
                <a:ea typeface="Calibri" panose="020F0502020204030204" pitchFamily="34" charset="0"/>
                <a:cs typeface="Calibri" panose="020F0502020204030204" pitchFamily="34" charset="0"/>
              </a:rPr>
              <a:t>This budget includes all the work committed to date, plus anticipated work the rest of the FY. This includes funding from Polk County and additional EDA funds (beyond the standard $70k) starting April 1. Additional costs are set aside for the renting and improvement of the office space next door. Staffing includes all existing staff, the new planner starting soon, an associate level planner, and the finance director starting sometime in April. The proposed indirect rate is 26.39% with a budget surplus of </a:t>
            </a:r>
            <a:r>
              <a:rPr lang="en-US" sz="1600" b="1" dirty="0">
                <a:effectLst/>
                <a:latin typeface="Calibri" panose="020F0502020204030204" pitchFamily="34" charset="0"/>
                <a:ea typeface="Calibri" panose="020F0502020204030204" pitchFamily="34" charset="0"/>
                <a:cs typeface="Calibri" panose="020F0502020204030204" pitchFamily="34" charset="0"/>
              </a:rPr>
              <a:t>$78,374</a:t>
            </a:r>
          </a:p>
          <a:p>
            <a:pPr marL="796925" lvl="1" indent="-339725">
              <a:lnSpc>
                <a:spcPct val="107000"/>
              </a:lnSpc>
              <a:spcAft>
                <a:spcPts val="800"/>
              </a:spcAft>
              <a:buFont typeface="Courier New" panose="02070309020205020404" pitchFamily="49" charset="0"/>
              <a:buChar char="o"/>
            </a:pPr>
            <a:r>
              <a:rPr lang="en-US" sz="1600" dirty="0">
                <a:effectLst/>
                <a:latin typeface="Calibri" panose="020F0502020204030204" pitchFamily="34" charset="0"/>
                <a:ea typeface="Calibri" panose="020F0502020204030204" pitchFamily="34" charset="0"/>
                <a:cs typeface="Calibri" panose="020F0502020204030204" pitchFamily="34" charset="0"/>
              </a:rPr>
              <a:t>Total Revenues increase </a:t>
            </a:r>
            <a:r>
              <a:rPr lang="en-US" sz="1600" b="1" dirty="0">
                <a:effectLst/>
                <a:latin typeface="Calibri" panose="020F0502020204030204" pitchFamily="34" charset="0"/>
                <a:ea typeface="Calibri" panose="020F0502020204030204" pitchFamily="34" charset="0"/>
                <a:cs typeface="Calibri" panose="020F0502020204030204" pitchFamily="34" charset="0"/>
              </a:rPr>
              <a:t>$168,751 </a:t>
            </a:r>
            <a:r>
              <a:rPr lang="en-US" sz="1600" dirty="0">
                <a:effectLst/>
                <a:latin typeface="Calibri" panose="020F0502020204030204" pitchFamily="34" charset="0"/>
                <a:ea typeface="Calibri" panose="020F0502020204030204" pitchFamily="34" charset="0"/>
                <a:cs typeface="Calibri" panose="020F0502020204030204" pitchFamily="34" charset="0"/>
              </a:rPr>
              <a:t>or </a:t>
            </a:r>
            <a:r>
              <a:rPr lang="en-US" sz="1600" b="1" dirty="0">
                <a:effectLst/>
                <a:latin typeface="Calibri" panose="020F0502020204030204" pitchFamily="34" charset="0"/>
                <a:ea typeface="Calibri" panose="020F0502020204030204" pitchFamily="34" charset="0"/>
                <a:cs typeface="Calibri" panose="020F0502020204030204" pitchFamily="34" charset="0"/>
              </a:rPr>
              <a:t>28%</a:t>
            </a:r>
          </a:p>
          <a:p>
            <a:pPr marL="796925" lvl="1" indent="-339725">
              <a:lnSpc>
                <a:spcPct val="107000"/>
              </a:lnSpc>
              <a:spcAft>
                <a:spcPts val="800"/>
              </a:spcAft>
              <a:buFont typeface="Courier New" panose="02070309020205020404" pitchFamily="49" charset="0"/>
              <a:buChar char="o"/>
            </a:pPr>
            <a:r>
              <a:rPr lang="en-US" sz="1600" dirty="0">
                <a:latin typeface="Calibri" panose="020F0502020204030204" pitchFamily="34" charset="0"/>
                <a:ea typeface="Calibri" panose="020F0502020204030204" pitchFamily="34" charset="0"/>
                <a:cs typeface="Calibri" panose="020F0502020204030204" pitchFamily="34" charset="0"/>
              </a:rPr>
              <a:t>Total Costs increase </a:t>
            </a:r>
            <a:r>
              <a:rPr lang="en-US" sz="1600" b="1" dirty="0">
                <a:latin typeface="Calibri" panose="020F0502020204030204" pitchFamily="34" charset="0"/>
                <a:ea typeface="Calibri" panose="020F0502020204030204" pitchFamily="34" charset="0"/>
                <a:cs typeface="Calibri" panose="020F0502020204030204" pitchFamily="34" charset="0"/>
              </a:rPr>
              <a:t>$118,957</a:t>
            </a:r>
            <a:r>
              <a:rPr lang="en-US" sz="1600" dirty="0">
                <a:latin typeface="Calibri" panose="020F0502020204030204" pitchFamily="34" charset="0"/>
                <a:ea typeface="Calibri" panose="020F0502020204030204" pitchFamily="34" charset="0"/>
                <a:cs typeface="Calibri" panose="020F0502020204030204" pitchFamily="34" charset="0"/>
              </a:rPr>
              <a:t> or </a:t>
            </a:r>
            <a:r>
              <a:rPr lang="en-US" sz="1600" b="1" dirty="0">
                <a:latin typeface="Calibri" panose="020F0502020204030204" pitchFamily="34" charset="0"/>
                <a:ea typeface="Calibri" panose="020F0502020204030204" pitchFamily="34" charset="0"/>
                <a:cs typeface="Calibri" panose="020F0502020204030204" pitchFamily="34" charset="0"/>
              </a:rPr>
              <a:t>21%</a:t>
            </a:r>
          </a:p>
          <a:p>
            <a:pPr marL="1254125" lvl="2" indent="-339725">
              <a:lnSpc>
                <a:spcPct val="107000"/>
              </a:lnSpc>
              <a:spcAft>
                <a:spcPts val="800"/>
              </a:spcAft>
              <a:buFont typeface="Wingdings" panose="05000000000000000000" pitchFamily="2" charset="2"/>
              <a:buChar char="§"/>
            </a:pPr>
            <a:r>
              <a:rPr lang="en-US" sz="1600" dirty="0">
                <a:latin typeface="Calibri" panose="020F0502020204030204" pitchFamily="34" charset="0"/>
                <a:ea typeface="Calibri" panose="020F0502020204030204" pitchFamily="34" charset="0"/>
                <a:cs typeface="Calibri" panose="020F0502020204030204" pitchFamily="34" charset="0"/>
              </a:rPr>
              <a:t>Total Salaries and Fringe Benefits costs increase </a:t>
            </a:r>
            <a:r>
              <a:rPr lang="en-US" sz="1600" b="1" dirty="0">
                <a:latin typeface="Calibri" panose="020F0502020204030204" pitchFamily="34" charset="0"/>
                <a:ea typeface="Calibri" panose="020F0502020204030204" pitchFamily="34" charset="0"/>
                <a:cs typeface="Calibri" panose="020F0502020204030204" pitchFamily="34" charset="0"/>
              </a:rPr>
              <a:t>$50,076 </a:t>
            </a:r>
            <a:r>
              <a:rPr lang="en-US" sz="1600" dirty="0">
                <a:latin typeface="Calibri" panose="020F0502020204030204" pitchFamily="34" charset="0"/>
                <a:ea typeface="Calibri" panose="020F0502020204030204" pitchFamily="34" charset="0"/>
                <a:cs typeface="Calibri" panose="020F0502020204030204" pitchFamily="34" charset="0"/>
              </a:rPr>
              <a:t>or </a:t>
            </a:r>
            <a:r>
              <a:rPr lang="en-US" sz="1600" b="1" dirty="0">
                <a:latin typeface="Calibri" panose="020F0502020204030204" pitchFamily="34" charset="0"/>
                <a:ea typeface="Calibri" panose="020F0502020204030204" pitchFamily="34" charset="0"/>
                <a:cs typeface="Calibri" panose="020F0502020204030204" pitchFamily="34" charset="0"/>
              </a:rPr>
              <a:t>12%</a:t>
            </a:r>
            <a:endParaRPr lang="en-US" sz="1600" b="1" dirty="0">
              <a:effectLst/>
              <a:latin typeface="Calibri" panose="020F0502020204030204" pitchFamily="34" charset="0"/>
              <a:ea typeface="Calibri" panose="020F0502020204030204" pitchFamily="34" charset="0"/>
              <a:cs typeface="Calibri" panose="020F0502020204030204" pitchFamily="34" charset="0"/>
            </a:endParaRPr>
          </a:p>
          <a:p>
            <a:pPr marL="1254125" lvl="2" indent="-339725">
              <a:lnSpc>
                <a:spcPct val="107000"/>
              </a:lnSpc>
              <a:spcAft>
                <a:spcPts val="800"/>
              </a:spcAft>
              <a:buFont typeface="Wingdings" panose="05000000000000000000"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Total Non-Personnel costs increase by </a:t>
            </a:r>
            <a:r>
              <a:rPr lang="en-US" sz="1600" b="1" dirty="0">
                <a:effectLst/>
                <a:latin typeface="Calibri" panose="020F0502020204030204" pitchFamily="34" charset="0"/>
                <a:ea typeface="Calibri" panose="020F0502020204030204" pitchFamily="34" charset="0"/>
                <a:cs typeface="Calibri" panose="020F0502020204030204" pitchFamily="34" charset="0"/>
              </a:rPr>
              <a:t>$68,881 </a:t>
            </a:r>
            <a:r>
              <a:rPr lang="en-US" sz="1600" dirty="0">
                <a:effectLst/>
                <a:latin typeface="Calibri" panose="020F0502020204030204" pitchFamily="34" charset="0"/>
                <a:ea typeface="Calibri" panose="020F0502020204030204" pitchFamily="34" charset="0"/>
                <a:cs typeface="Calibri" panose="020F0502020204030204" pitchFamily="34" charset="0"/>
              </a:rPr>
              <a:t>or </a:t>
            </a:r>
            <a:r>
              <a:rPr lang="en-US" sz="1600" b="1" dirty="0">
                <a:effectLst/>
                <a:latin typeface="Calibri" panose="020F0502020204030204" pitchFamily="34" charset="0"/>
                <a:ea typeface="Calibri" panose="020F0502020204030204" pitchFamily="34" charset="0"/>
                <a:cs typeface="Calibri" panose="020F0502020204030204" pitchFamily="34" charset="0"/>
              </a:rPr>
              <a:t>40%</a:t>
            </a:r>
            <a:endParaRPr lang="en-US" sz="1600" b="1" dirty="0">
              <a:latin typeface="Calibri" panose="020F0502020204030204" pitchFamily="34" charset="0"/>
              <a:ea typeface="Calibri" panose="020F0502020204030204" pitchFamily="34" charset="0"/>
              <a:cs typeface="Calibri" panose="020F0502020204030204" pitchFamily="34" charset="0"/>
            </a:endParaRPr>
          </a:p>
          <a:p>
            <a:pPr marL="796925" lvl="1" indent="-339725">
              <a:lnSpc>
                <a:spcPct val="107000"/>
              </a:lnSpc>
              <a:spcAft>
                <a:spcPts val="800"/>
              </a:spcAft>
              <a:buFont typeface="Courier New" panose="02070309020205020404" pitchFamily="49" charset="0"/>
              <a:buChar char="o"/>
            </a:pPr>
            <a:r>
              <a:rPr lang="en-US" sz="1600" dirty="0">
                <a:latin typeface="Calibri" panose="020F0502020204030204" pitchFamily="34" charset="0"/>
                <a:ea typeface="Calibri" panose="020F0502020204030204" pitchFamily="34" charset="0"/>
                <a:cs typeface="Calibri" panose="020F0502020204030204" pitchFamily="34" charset="0"/>
              </a:rPr>
              <a:t>Net gain of </a:t>
            </a:r>
            <a:r>
              <a:rPr lang="en-US" sz="1600" b="1" dirty="0">
                <a:latin typeface="Calibri" panose="020F0502020204030204" pitchFamily="34" charset="0"/>
                <a:ea typeface="Calibri" panose="020F0502020204030204" pitchFamily="34" charset="0"/>
                <a:cs typeface="Calibri" panose="020F0502020204030204" pitchFamily="34" charset="0"/>
              </a:rPr>
              <a:t>$49,794</a:t>
            </a:r>
            <a:endParaRPr lang="en-US" sz="1600" b="1"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descr="A green and white logo&#10;&#10;Description automatically generated">
            <a:extLst>
              <a:ext uri="{FF2B5EF4-FFF2-40B4-BE49-F238E27FC236}">
                <a16:creationId xmlns:a16="http://schemas.microsoft.com/office/drawing/2014/main" id="{BE7743EC-95F0-5B61-B637-FCD438E9EC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610533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0ED6F-AA74-4629-5ADD-A0957E43E461}"/>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08F0C52C-E9DE-C504-82F1-48D6BE8FC735}"/>
              </a:ext>
            </a:extLst>
          </p:cNvPr>
          <p:cNvSpPr>
            <a:spLocks noGrp="1"/>
          </p:cNvSpPr>
          <p:nvPr>
            <p:ph type="body" idx="14"/>
          </p:nvPr>
        </p:nvSpPr>
        <p:spPr>
          <a:xfrm>
            <a:off x="447040" y="195575"/>
            <a:ext cx="7467600" cy="381000"/>
          </a:xfrm>
        </p:spPr>
        <p:txBody>
          <a:bodyPr/>
          <a:lstStyle/>
          <a:p>
            <a:r>
              <a:rPr lang="en-US" sz="2300" dirty="0"/>
              <a:t>FY 2025 Budget Amendment</a:t>
            </a:r>
          </a:p>
        </p:txBody>
      </p:sp>
      <p:sp>
        <p:nvSpPr>
          <p:cNvPr id="2" name="TextBox 1">
            <a:extLst>
              <a:ext uri="{FF2B5EF4-FFF2-40B4-BE49-F238E27FC236}">
                <a16:creationId xmlns:a16="http://schemas.microsoft.com/office/drawing/2014/main" id="{57CD704F-1587-EEB2-F6C8-3E2E8431C663}"/>
              </a:ext>
            </a:extLst>
          </p:cNvPr>
          <p:cNvSpPr txBox="1"/>
          <p:nvPr/>
        </p:nvSpPr>
        <p:spPr>
          <a:xfrm>
            <a:off x="152400" y="860246"/>
            <a:ext cx="8111836" cy="4255332"/>
          </a:xfrm>
          <a:prstGeom prst="rect">
            <a:avLst/>
          </a:prstGeom>
          <a:noFill/>
        </p:spPr>
        <p:txBody>
          <a:bodyPr wrap="square" rtlCol="0">
            <a:spAutoFit/>
          </a:bodyPr>
          <a:lstStyle/>
          <a:p>
            <a:pPr marL="339725" indent="-339725">
              <a:lnSpc>
                <a:spcPct val="107000"/>
              </a:lnSpc>
              <a:spcAft>
                <a:spcPts val="800"/>
              </a:spcAft>
              <a:buFont typeface="Arial" panose="020B0604020202020204" pitchFamily="34" charset="0"/>
              <a:buChar char="•"/>
            </a:pPr>
            <a:r>
              <a:rPr lang="en-US" sz="1600" u="sng" dirty="0">
                <a:effectLst/>
                <a:latin typeface="Calibri" panose="020F0502020204030204" pitchFamily="34" charset="0"/>
                <a:ea typeface="Calibri" panose="020F0502020204030204" pitchFamily="34" charset="0"/>
                <a:cs typeface="Calibri" panose="020F0502020204030204" pitchFamily="34" charset="0"/>
              </a:rPr>
              <a:t>Budget Amendment 2 (Pessimistic)</a:t>
            </a:r>
            <a:r>
              <a:rPr lang="en-US" sz="1600" dirty="0">
                <a:effectLst/>
                <a:latin typeface="Calibri" panose="020F0502020204030204" pitchFamily="34" charset="0"/>
                <a:ea typeface="Calibri" panose="020F0502020204030204" pitchFamily="34" charset="0"/>
                <a:cs typeface="Calibri" panose="020F0502020204030204" pitchFamily="34" charset="0"/>
              </a:rPr>
              <a:t> – This budget includes all the work committed to date but no additional work. This includes no funding from Polk County and no additional EDA funds starting April 1. Additional costs are set aside for the renting and improvement of the office space next door. Staffing includes all existing staff, the new planner starting soon, an associate level planner, and the finance director starting sometime in April. The proposed indirect rate is 26.39% with a budget surplus of </a:t>
            </a:r>
            <a:r>
              <a:rPr lang="en-US" sz="1600" b="1" dirty="0">
                <a:effectLst/>
                <a:latin typeface="Calibri" panose="020F0502020204030204" pitchFamily="34" charset="0"/>
                <a:ea typeface="Calibri" panose="020F0502020204030204" pitchFamily="34" charset="0"/>
                <a:cs typeface="Calibri" panose="020F0502020204030204" pitchFamily="34" charset="0"/>
              </a:rPr>
              <a:t>$11,874</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a:p>
            <a:pPr marL="796925" lvl="1" indent="-339725">
              <a:lnSpc>
                <a:spcPct val="107000"/>
              </a:lnSpc>
              <a:spcAft>
                <a:spcPts val="800"/>
              </a:spcAft>
              <a:buFont typeface="Courier New" panose="02070309020205020404" pitchFamily="49" charset="0"/>
              <a:buChar char="o"/>
            </a:pPr>
            <a:r>
              <a:rPr lang="en-US" sz="1600" dirty="0">
                <a:effectLst/>
                <a:latin typeface="Calibri" panose="020F0502020204030204" pitchFamily="34" charset="0"/>
                <a:ea typeface="Calibri" panose="020F0502020204030204" pitchFamily="34" charset="0"/>
                <a:cs typeface="Calibri" panose="020F0502020204030204" pitchFamily="34" charset="0"/>
              </a:rPr>
              <a:t>Total Revenues increase </a:t>
            </a:r>
            <a:r>
              <a:rPr lang="en-US" sz="1600" b="1" dirty="0">
                <a:effectLst/>
                <a:latin typeface="Calibri" panose="020F0502020204030204" pitchFamily="34" charset="0"/>
                <a:ea typeface="Calibri" panose="020F0502020204030204" pitchFamily="34" charset="0"/>
                <a:cs typeface="Calibri" panose="020F0502020204030204" pitchFamily="34" charset="0"/>
              </a:rPr>
              <a:t>$96,251 </a:t>
            </a:r>
            <a:r>
              <a:rPr lang="en-US" sz="1600" dirty="0">
                <a:effectLst/>
                <a:latin typeface="Calibri" panose="020F0502020204030204" pitchFamily="34" charset="0"/>
                <a:ea typeface="Calibri" panose="020F0502020204030204" pitchFamily="34" charset="0"/>
                <a:cs typeface="Calibri" panose="020F0502020204030204" pitchFamily="34" charset="0"/>
              </a:rPr>
              <a:t>or </a:t>
            </a:r>
            <a:r>
              <a:rPr lang="en-US" sz="1600" b="1" dirty="0">
                <a:latin typeface="Calibri" panose="020F0502020204030204" pitchFamily="34" charset="0"/>
                <a:ea typeface="Calibri" panose="020F0502020204030204" pitchFamily="34" charset="0"/>
                <a:cs typeface="Calibri" panose="020F0502020204030204" pitchFamily="34" charset="0"/>
              </a:rPr>
              <a:t>16</a:t>
            </a:r>
            <a:r>
              <a:rPr lang="en-US" sz="1600" b="1" dirty="0">
                <a:effectLst/>
                <a:latin typeface="Calibri" panose="020F0502020204030204" pitchFamily="34" charset="0"/>
                <a:ea typeface="Calibri" panose="020F0502020204030204" pitchFamily="34" charset="0"/>
                <a:cs typeface="Calibri" panose="020F0502020204030204" pitchFamily="34" charset="0"/>
              </a:rPr>
              <a:t>%</a:t>
            </a:r>
          </a:p>
          <a:p>
            <a:pPr marL="796925" lvl="1" indent="-339725">
              <a:lnSpc>
                <a:spcPct val="107000"/>
              </a:lnSpc>
              <a:spcAft>
                <a:spcPts val="800"/>
              </a:spcAft>
              <a:buFont typeface="Courier New" panose="02070309020205020404" pitchFamily="49" charset="0"/>
              <a:buChar char="o"/>
            </a:pPr>
            <a:r>
              <a:rPr lang="en-US" sz="1600" dirty="0">
                <a:latin typeface="Calibri" panose="020F0502020204030204" pitchFamily="34" charset="0"/>
                <a:ea typeface="Calibri" panose="020F0502020204030204" pitchFamily="34" charset="0"/>
                <a:cs typeface="Calibri" panose="020F0502020204030204" pitchFamily="34" charset="0"/>
              </a:rPr>
              <a:t>Total Costs increase </a:t>
            </a:r>
            <a:r>
              <a:rPr lang="en-US" sz="1600" b="1" dirty="0">
                <a:latin typeface="Calibri" panose="020F0502020204030204" pitchFamily="34" charset="0"/>
                <a:ea typeface="Calibri" panose="020F0502020204030204" pitchFamily="34" charset="0"/>
                <a:cs typeface="Calibri" panose="020F0502020204030204" pitchFamily="34" charset="0"/>
              </a:rPr>
              <a:t>$112,957 </a:t>
            </a:r>
            <a:r>
              <a:rPr lang="en-US" sz="1600" dirty="0">
                <a:latin typeface="Calibri" panose="020F0502020204030204" pitchFamily="34" charset="0"/>
                <a:ea typeface="Calibri" panose="020F0502020204030204" pitchFamily="34" charset="0"/>
                <a:cs typeface="Calibri" panose="020F0502020204030204" pitchFamily="34" charset="0"/>
              </a:rPr>
              <a:t>or </a:t>
            </a:r>
            <a:r>
              <a:rPr lang="en-US" sz="1600" b="1" dirty="0">
                <a:latin typeface="Calibri" panose="020F0502020204030204" pitchFamily="34" charset="0"/>
                <a:ea typeface="Calibri" panose="020F0502020204030204" pitchFamily="34" charset="0"/>
                <a:cs typeface="Calibri" panose="020F0502020204030204" pitchFamily="34" charset="0"/>
              </a:rPr>
              <a:t>20%</a:t>
            </a:r>
          </a:p>
          <a:p>
            <a:pPr marL="1254125" lvl="2" indent="-339725">
              <a:lnSpc>
                <a:spcPct val="107000"/>
              </a:lnSpc>
              <a:spcAft>
                <a:spcPts val="800"/>
              </a:spcAft>
              <a:buFont typeface="Wingdings" panose="05000000000000000000" pitchFamily="2" charset="2"/>
              <a:buChar char="§"/>
            </a:pPr>
            <a:r>
              <a:rPr lang="en-US" sz="1600" dirty="0">
                <a:latin typeface="Calibri" panose="020F0502020204030204" pitchFamily="34" charset="0"/>
                <a:ea typeface="Calibri" panose="020F0502020204030204" pitchFamily="34" charset="0"/>
                <a:cs typeface="Calibri" panose="020F0502020204030204" pitchFamily="34" charset="0"/>
              </a:rPr>
              <a:t>Total Salaries and Fringe Benefits costs increase </a:t>
            </a:r>
            <a:r>
              <a:rPr lang="en-US" sz="1600" b="1" dirty="0">
                <a:latin typeface="Calibri" panose="020F0502020204030204" pitchFamily="34" charset="0"/>
                <a:ea typeface="Calibri" panose="020F0502020204030204" pitchFamily="34" charset="0"/>
                <a:cs typeface="Calibri" panose="020F0502020204030204" pitchFamily="34" charset="0"/>
              </a:rPr>
              <a:t>$50,076 </a:t>
            </a:r>
            <a:r>
              <a:rPr lang="en-US" sz="1600" dirty="0">
                <a:latin typeface="Calibri" panose="020F0502020204030204" pitchFamily="34" charset="0"/>
                <a:ea typeface="Calibri" panose="020F0502020204030204" pitchFamily="34" charset="0"/>
                <a:cs typeface="Calibri" panose="020F0502020204030204" pitchFamily="34" charset="0"/>
              </a:rPr>
              <a:t>or </a:t>
            </a:r>
            <a:r>
              <a:rPr lang="en-US" sz="1600" b="1" dirty="0">
                <a:latin typeface="Calibri" panose="020F0502020204030204" pitchFamily="34" charset="0"/>
                <a:ea typeface="Calibri" panose="020F0502020204030204" pitchFamily="34" charset="0"/>
                <a:cs typeface="Calibri" panose="020F0502020204030204" pitchFamily="34" charset="0"/>
              </a:rPr>
              <a:t>12%</a:t>
            </a:r>
            <a:endParaRPr lang="en-US" sz="1600" b="1" dirty="0">
              <a:effectLst/>
              <a:latin typeface="Calibri" panose="020F0502020204030204" pitchFamily="34" charset="0"/>
              <a:ea typeface="Calibri" panose="020F0502020204030204" pitchFamily="34" charset="0"/>
              <a:cs typeface="Calibri" panose="020F0502020204030204" pitchFamily="34" charset="0"/>
            </a:endParaRPr>
          </a:p>
          <a:p>
            <a:pPr marL="1254125" lvl="2" indent="-339725">
              <a:lnSpc>
                <a:spcPct val="107000"/>
              </a:lnSpc>
              <a:spcAft>
                <a:spcPts val="800"/>
              </a:spcAft>
              <a:buFont typeface="Wingdings" panose="05000000000000000000"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Total Non-Personnel costs increase by </a:t>
            </a:r>
            <a:r>
              <a:rPr lang="en-US" sz="1600" b="1" dirty="0">
                <a:effectLst/>
                <a:latin typeface="Calibri" panose="020F0502020204030204" pitchFamily="34" charset="0"/>
                <a:ea typeface="Calibri" panose="020F0502020204030204" pitchFamily="34" charset="0"/>
                <a:cs typeface="Calibri" panose="020F0502020204030204" pitchFamily="34" charset="0"/>
              </a:rPr>
              <a:t>$652,881 </a:t>
            </a:r>
            <a:r>
              <a:rPr lang="en-US" sz="1600" dirty="0">
                <a:effectLst/>
                <a:latin typeface="Calibri" panose="020F0502020204030204" pitchFamily="34" charset="0"/>
                <a:ea typeface="Calibri" panose="020F0502020204030204" pitchFamily="34" charset="0"/>
                <a:cs typeface="Calibri" panose="020F0502020204030204" pitchFamily="34" charset="0"/>
              </a:rPr>
              <a:t>or </a:t>
            </a:r>
            <a:r>
              <a:rPr lang="en-US" sz="1600" b="1" dirty="0">
                <a:latin typeface="Calibri" panose="020F0502020204030204" pitchFamily="34" charset="0"/>
                <a:ea typeface="Calibri" panose="020F0502020204030204" pitchFamily="34" charset="0"/>
                <a:cs typeface="Calibri" panose="020F0502020204030204" pitchFamily="34" charset="0"/>
              </a:rPr>
              <a:t>36</a:t>
            </a:r>
            <a:r>
              <a:rPr lang="en-US" sz="1600" b="1" dirty="0">
                <a:effectLst/>
                <a:latin typeface="Calibri" panose="020F0502020204030204" pitchFamily="34" charset="0"/>
                <a:ea typeface="Calibri" panose="020F0502020204030204" pitchFamily="34" charset="0"/>
                <a:cs typeface="Calibri" panose="020F0502020204030204" pitchFamily="34" charset="0"/>
              </a:rPr>
              <a:t>%</a:t>
            </a:r>
          </a:p>
          <a:p>
            <a:pPr marL="796925" lvl="1" indent="-339725">
              <a:lnSpc>
                <a:spcPct val="107000"/>
              </a:lnSpc>
              <a:spcAft>
                <a:spcPts val="800"/>
              </a:spcAft>
              <a:buFont typeface="Courier New" panose="02070309020205020404" pitchFamily="49" charset="0"/>
              <a:buChar char="o"/>
            </a:pPr>
            <a:r>
              <a:rPr lang="en-US" sz="1600" dirty="0">
                <a:latin typeface="Calibri" panose="020F0502020204030204" pitchFamily="34" charset="0"/>
                <a:ea typeface="Calibri" panose="020F0502020204030204" pitchFamily="34" charset="0"/>
                <a:cs typeface="Calibri" panose="020F0502020204030204" pitchFamily="34" charset="0"/>
              </a:rPr>
              <a:t>Net decrease of </a:t>
            </a:r>
            <a:r>
              <a:rPr lang="en-US" sz="1600" b="1" dirty="0">
                <a:latin typeface="Calibri" panose="020F0502020204030204" pitchFamily="34" charset="0"/>
                <a:ea typeface="Calibri" panose="020F0502020204030204" pitchFamily="34" charset="0"/>
                <a:cs typeface="Calibri" panose="020F0502020204030204" pitchFamily="34" charset="0"/>
              </a:rPr>
              <a:t>$16,706</a:t>
            </a:r>
            <a:endParaRPr lang="en-US" sz="1600" b="1" dirty="0">
              <a:effectLst/>
              <a:latin typeface="Calibri" panose="020F0502020204030204" pitchFamily="34" charset="0"/>
              <a:ea typeface="Calibri" panose="020F0502020204030204" pitchFamily="34" charset="0"/>
              <a:cs typeface="Calibri" panose="020F0502020204030204" pitchFamily="34" charset="0"/>
            </a:endParaRPr>
          </a:p>
          <a:p>
            <a:pPr marL="796925" lvl="1" indent="-339725">
              <a:lnSpc>
                <a:spcPct val="107000"/>
              </a:lnSpc>
              <a:spcAft>
                <a:spcPts val="800"/>
              </a:spcAft>
              <a:buFont typeface="Courier New" panose="02070309020205020404" pitchFamily="49" charset="0"/>
              <a:buChar char="o"/>
            </a:pPr>
            <a:endParaRPr lang="en-US" sz="1600" dirty="0">
              <a:effectLst/>
              <a:latin typeface="Calibri" panose="020F0502020204030204" pitchFamily="34" charset="0"/>
              <a:ea typeface="Calibri" panose="020F0502020204030204" pitchFamily="34" charset="0"/>
              <a:cs typeface="Calibri" panose="020F0502020204030204" pitchFamily="34" charset="0"/>
            </a:endParaRPr>
          </a:p>
          <a:p>
            <a:pPr marL="339725" marR="0" indent="-339725">
              <a:lnSpc>
                <a:spcPct val="107000"/>
              </a:lnSpc>
              <a:spcAft>
                <a:spcPts val="800"/>
              </a:spcAft>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A50FAD5F-FEAF-E929-4CA8-CDB77F7CDF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86963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1F565-5512-15C5-9925-9D8458216D0A}"/>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C04293C7-8FEE-EFBB-BE99-A3555A8C3D7D}"/>
              </a:ext>
            </a:extLst>
          </p:cNvPr>
          <p:cNvSpPr>
            <a:spLocks noGrp="1"/>
          </p:cNvSpPr>
          <p:nvPr>
            <p:ph type="body" idx="14"/>
          </p:nvPr>
        </p:nvSpPr>
        <p:spPr>
          <a:xfrm>
            <a:off x="447040" y="195575"/>
            <a:ext cx="7467600" cy="381000"/>
          </a:xfrm>
        </p:spPr>
        <p:txBody>
          <a:bodyPr/>
          <a:lstStyle/>
          <a:p>
            <a:r>
              <a:rPr lang="en-US" sz="2300" dirty="0"/>
              <a:t>FY 2026 Budget Development</a:t>
            </a:r>
          </a:p>
        </p:txBody>
      </p:sp>
      <p:sp>
        <p:nvSpPr>
          <p:cNvPr id="2" name="TextBox 1">
            <a:extLst>
              <a:ext uri="{FF2B5EF4-FFF2-40B4-BE49-F238E27FC236}">
                <a16:creationId xmlns:a16="http://schemas.microsoft.com/office/drawing/2014/main" id="{AAC44404-F2C4-B0D3-CE96-C26F13E69195}"/>
              </a:ext>
            </a:extLst>
          </p:cNvPr>
          <p:cNvSpPr txBox="1"/>
          <p:nvPr/>
        </p:nvSpPr>
        <p:spPr>
          <a:xfrm>
            <a:off x="152400" y="860246"/>
            <a:ext cx="8111836" cy="4635180"/>
          </a:xfrm>
          <a:prstGeom prst="rect">
            <a:avLst/>
          </a:prstGeom>
          <a:noFill/>
        </p:spPr>
        <p:txBody>
          <a:bodyPr wrap="square" rtlCol="0">
            <a:spAutoFit/>
          </a:bodyPr>
          <a:lstStyle/>
          <a:p>
            <a:pPr marL="339725" indent="-339725">
              <a:lnSpc>
                <a:spcPct val="107000"/>
              </a:lnSpc>
              <a:spcAft>
                <a:spcPts val="800"/>
              </a:spcAft>
              <a:buFont typeface="Arial" panose="020B0604020202020204" pitchFamily="34" charset="0"/>
              <a:buChar char="•"/>
            </a:pPr>
            <a:r>
              <a:rPr lang="en-US" sz="1500" b="0" i="0" u="sng" strike="noStrike" baseline="0" dirty="0">
                <a:solidFill>
                  <a:srgbClr val="000000"/>
                </a:solidFill>
                <a:latin typeface="Calibri" panose="020F0502020204030204" pitchFamily="34" charset="0"/>
              </a:rPr>
              <a:t>FY 2026 Budget #1 (Optimistic) </a:t>
            </a:r>
            <a:r>
              <a:rPr lang="en-US" sz="1500" b="0" i="0" u="none" strike="noStrike" baseline="0" dirty="0">
                <a:solidFill>
                  <a:srgbClr val="000000"/>
                </a:solidFill>
                <a:latin typeface="Calibri" panose="020F0502020204030204" pitchFamily="34" charset="0"/>
              </a:rPr>
              <a:t>– This budget includes all the work committed to date, plus anticipated work for FY 2026. This includes funding from Polk County, additional EDA funds (an additional $100k in funding), and administration of the CILWDB. Staffing includes all existing staff, the new senior planner starting soon, an associate level planner, the workforce director, and the finance director. The proposed indirect rate is 19.16% with a budget surplus of </a:t>
            </a:r>
            <a:r>
              <a:rPr lang="en-US" sz="1500" b="1" i="0" u="none" strike="noStrike" baseline="0" dirty="0">
                <a:solidFill>
                  <a:srgbClr val="000000"/>
                </a:solidFill>
                <a:latin typeface="Calibri" panose="020F0502020204030204" pitchFamily="34" charset="0"/>
              </a:rPr>
              <a:t>$67,839</a:t>
            </a:r>
            <a:endParaRPr lang="en-US" sz="1500" dirty="0">
              <a:solidFill>
                <a:srgbClr val="000000"/>
              </a:solidFill>
              <a:latin typeface="Calibri" panose="020F0502020204030204" pitchFamily="34" charset="0"/>
            </a:endParaRPr>
          </a:p>
          <a:p>
            <a:pPr marL="339725" indent="-339725">
              <a:lnSpc>
                <a:spcPct val="107000"/>
              </a:lnSpc>
              <a:spcAft>
                <a:spcPts val="800"/>
              </a:spcAft>
              <a:buFont typeface="Arial" panose="020B0604020202020204" pitchFamily="34" charset="0"/>
              <a:buChar char="•"/>
            </a:pPr>
            <a:r>
              <a:rPr lang="en-US" sz="1500" b="0" i="0" u="sng" strike="noStrike" baseline="0" dirty="0">
                <a:solidFill>
                  <a:srgbClr val="000000"/>
                </a:solidFill>
                <a:latin typeface="Calibri" panose="020F0502020204030204" pitchFamily="34" charset="0"/>
              </a:rPr>
              <a:t>FY 2026 Budget #2 (Middle of the Road)</a:t>
            </a:r>
            <a:r>
              <a:rPr lang="en-US" sz="1500" b="0" i="0" u="none" strike="noStrike" baseline="0" dirty="0">
                <a:solidFill>
                  <a:srgbClr val="000000"/>
                </a:solidFill>
                <a:latin typeface="Calibri" panose="020F0502020204030204" pitchFamily="34" charset="0"/>
              </a:rPr>
              <a:t> – This budget includes all the work committed to date, but no additional anticipated work for FY 2026 beyond what is noted. This includes CDBG funding from Polk County, additional EDA funds (an additional $70k in funding), and administration of the CILWDB. Staffing includes all existing staff, the new senior planner starting soon, an associate level planner, the workforce director, and the finance director. The proposed indirect rate is 19.16% with a budget surplus of </a:t>
            </a:r>
            <a:r>
              <a:rPr lang="en-US" sz="1500" b="1" i="0" u="none" strike="noStrike" baseline="0" dirty="0">
                <a:solidFill>
                  <a:srgbClr val="000000"/>
                </a:solidFill>
                <a:latin typeface="Calibri" panose="020F0502020204030204" pitchFamily="34" charset="0"/>
              </a:rPr>
              <a:t>$12,839</a:t>
            </a:r>
            <a:endParaRPr lang="en-US" sz="1500" dirty="0">
              <a:solidFill>
                <a:srgbClr val="000000"/>
              </a:solidFill>
              <a:latin typeface="Calibri" panose="020F0502020204030204" pitchFamily="34" charset="0"/>
            </a:endParaRPr>
          </a:p>
          <a:p>
            <a:pPr marL="339725" indent="-339725">
              <a:lnSpc>
                <a:spcPct val="107000"/>
              </a:lnSpc>
              <a:spcAft>
                <a:spcPts val="800"/>
              </a:spcAft>
              <a:buFont typeface="Arial" panose="020B0604020202020204" pitchFamily="34" charset="0"/>
              <a:buChar char="•"/>
            </a:pPr>
            <a:r>
              <a:rPr lang="en-US" sz="1500" b="0" i="0" u="sng" strike="noStrike" baseline="0" dirty="0">
                <a:solidFill>
                  <a:srgbClr val="000000"/>
                </a:solidFill>
                <a:latin typeface="Calibri" panose="020F0502020204030204" pitchFamily="34" charset="0"/>
              </a:rPr>
              <a:t>FY 2026 Budget #3 (Pessimistic)</a:t>
            </a:r>
            <a:r>
              <a:rPr lang="en-US" sz="1500" b="0" i="0" u="none" strike="noStrike" baseline="0" dirty="0">
                <a:solidFill>
                  <a:srgbClr val="000000"/>
                </a:solidFill>
                <a:latin typeface="Calibri" panose="020F0502020204030204" pitchFamily="34" charset="0"/>
              </a:rPr>
              <a:t> – This budget includes all the work committed to date, but no additional work for FY 2026 beyond what is noted. This includes additional EDA funds (an additional $70k in funding) and administration of the CILWDB. Staffing includes all existing staff, the new senior planner starting soon, the workforce director, and the finance director. The proposed indirect rate is 21.03% with a budget loss of </a:t>
            </a:r>
            <a:r>
              <a:rPr lang="en-US" sz="1500" b="1" i="0" u="none" strike="noStrike" baseline="0" dirty="0">
                <a:solidFill>
                  <a:srgbClr val="FF0000"/>
                </a:solidFill>
                <a:latin typeface="Calibri" panose="020F0502020204030204" pitchFamily="34" charset="0"/>
              </a:rPr>
              <a:t>$28,031</a:t>
            </a:r>
            <a:endParaRPr lang="en-US" sz="1500" dirty="0">
              <a:effectLst/>
              <a:latin typeface="Calibri" panose="020F0502020204030204" pitchFamily="34" charset="0"/>
              <a:ea typeface="Calibri" panose="020F0502020204030204" pitchFamily="34" charset="0"/>
              <a:cs typeface="Calibri" panose="020F0502020204030204" pitchFamily="34" charset="0"/>
            </a:endParaRPr>
          </a:p>
          <a:p>
            <a:pPr marL="339725" marR="0" indent="-339725">
              <a:lnSpc>
                <a:spcPct val="107000"/>
              </a:lnSpc>
              <a:spcAft>
                <a:spcPts val="800"/>
              </a:spcAft>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F3F53978-CCF7-6D02-8497-F9F5942E54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4230456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E215E-F300-A783-96BF-E5D339CDA1D9}"/>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98DE7905-14A2-CE35-BEDC-D6B2658F6961}"/>
              </a:ext>
            </a:extLst>
          </p:cNvPr>
          <p:cNvSpPr>
            <a:spLocks noGrp="1"/>
          </p:cNvSpPr>
          <p:nvPr>
            <p:ph type="body" idx="14"/>
          </p:nvPr>
        </p:nvSpPr>
        <p:spPr>
          <a:xfrm>
            <a:off x="447040" y="195575"/>
            <a:ext cx="7467600" cy="381000"/>
          </a:xfrm>
        </p:spPr>
        <p:txBody>
          <a:bodyPr/>
          <a:lstStyle/>
          <a:p>
            <a:r>
              <a:rPr lang="en-US" sz="2300" dirty="0"/>
              <a:t>Central Iowa Local Workforce Development Board Update</a:t>
            </a:r>
          </a:p>
        </p:txBody>
      </p:sp>
      <p:sp>
        <p:nvSpPr>
          <p:cNvPr id="2" name="TextBox 1">
            <a:extLst>
              <a:ext uri="{FF2B5EF4-FFF2-40B4-BE49-F238E27FC236}">
                <a16:creationId xmlns:a16="http://schemas.microsoft.com/office/drawing/2014/main" id="{0B09CAC9-FB6F-D080-FFBE-C04C177E592B}"/>
              </a:ext>
            </a:extLst>
          </p:cNvPr>
          <p:cNvSpPr txBox="1"/>
          <p:nvPr/>
        </p:nvSpPr>
        <p:spPr>
          <a:xfrm>
            <a:off x="152400" y="860246"/>
            <a:ext cx="8111836" cy="4108432"/>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1600" b="0" i="0" u="none" strike="noStrike" baseline="0" dirty="0">
                <a:solidFill>
                  <a:srgbClr val="000000"/>
                </a:solidFill>
                <a:latin typeface="Calibri" panose="020F0502020204030204" pitchFamily="34" charset="0"/>
              </a:rPr>
              <a:t>MIPA staff continues to work with the Central Iowa Local Workforce Development Board (CILWDB) to facilitate the transfer of the administration of the Title 1 workforce funding and the CILWDB to MIPA. Currently, the CILWDB receives around $2 Million in funding that is distributed to other agencies for implementation. 10% of funding, or $200k, is used for administration</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1600" b="0" i="0" u="none" strike="noStrike" baseline="0" dirty="0">
                <a:solidFill>
                  <a:srgbClr val="000000"/>
                </a:solidFill>
                <a:latin typeface="Calibri" panose="020F0502020204030204" pitchFamily="34" charset="0"/>
              </a:rPr>
              <a:t>At the November CILWDB Chief Elected Officials meeting, MIPA was unanimously designated the recipient of the Title 1 funding starting on July 1, 2025. This was the first official step towards MIPA administering these funds. The CILWDB is also in the process of amending its 28E agreement to redesignate risk amongst the participating counties</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1600" b="0" i="0" u="none" strike="noStrike" baseline="0" dirty="0">
                <a:solidFill>
                  <a:srgbClr val="000000"/>
                </a:solidFill>
                <a:latin typeface="Calibri" panose="020F0502020204030204" pitchFamily="34" charset="0"/>
              </a:rPr>
              <a:t>Moving forward, staff will be bringing back additional information on what is needed to fully complete the transition of administrative responsibility. However, MIPA staff will continue with preparing for CILWDB administration by expanding office space and hiring a Finance Director, amongst other activities</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pic>
        <p:nvPicPr>
          <p:cNvPr id="3" name="Picture 2" descr="A green and white logo&#10;&#10;Description automatically generated">
            <a:extLst>
              <a:ext uri="{FF2B5EF4-FFF2-40B4-BE49-F238E27FC236}">
                <a16:creationId xmlns:a16="http://schemas.microsoft.com/office/drawing/2014/main" id="{E23BDAFF-F80A-3A77-DDAA-251CC07A4E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4153996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0707B-2265-1A62-A4AE-2F802F2A443A}"/>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4501CA1C-B372-3856-C631-5A4BC81884CE}"/>
              </a:ext>
            </a:extLst>
          </p:cNvPr>
          <p:cNvSpPr>
            <a:spLocks noGrp="1"/>
          </p:cNvSpPr>
          <p:nvPr>
            <p:ph type="body" idx="14"/>
          </p:nvPr>
        </p:nvSpPr>
        <p:spPr>
          <a:xfrm>
            <a:off x="447040" y="195575"/>
            <a:ext cx="7467600" cy="381000"/>
          </a:xfrm>
        </p:spPr>
        <p:txBody>
          <a:bodyPr/>
          <a:lstStyle/>
          <a:p>
            <a:r>
              <a:rPr lang="en-US" sz="2300" dirty="0"/>
              <a:t>General Update – Office Space</a:t>
            </a:r>
          </a:p>
        </p:txBody>
      </p:sp>
      <p:sp>
        <p:nvSpPr>
          <p:cNvPr id="2" name="TextBox 1">
            <a:extLst>
              <a:ext uri="{FF2B5EF4-FFF2-40B4-BE49-F238E27FC236}">
                <a16:creationId xmlns:a16="http://schemas.microsoft.com/office/drawing/2014/main" id="{965FEA5E-B3A6-CEFE-2288-CC39289189C7}"/>
              </a:ext>
            </a:extLst>
          </p:cNvPr>
          <p:cNvSpPr txBox="1"/>
          <p:nvPr/>
        </p:nvSpPr>
        <p:spPr>
          <a:xfrm>
            <a:off x="152400" y="860246"/>
            <a:ext cx="8111836" cy="1264642"/>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1800" b="0" i="0" u="none" strike="noStrike" baseline="0" dirty="0">
                <a:solidFill>
                  <a:srgbClr val="000000"/>
                </a:solidFill>
                <a:latin typeface="Calibri" panose="020F0502020204030204" pitchFamily="34" charset="0"/>
              </a:rPr>
              <a:t>Staff has engaged with two general contractors to provide bids for buildout of offices in the vacant space adjoining the MIPA office. Both contractors have viewed the space and will be preparing a bid. Staff plans to present the bids and draft lease terms at the next board meeting </a:t>
            </a:r>
            <a:endPar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pic>
        <p:nvPicPr>
          <p:cNvPr id="3" name="Picture 2" descr="A green and white logo&#10;&#10;Description automatically generated">
            <a:extLst>
              <a:ext uri="{FF2B5EF4-FFF2-40B4-BE49-F238E27FC236}">
                <a16:creationId xmlns:a16="http://schemas.microsoft.com/office/drawing/2014/main" id="{BD569ED5-D8AE-20E3-52D8-A5D7482378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1775202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0B049-AF75-8BC5-1CB5-9BB14CF22F7B}"/>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D7E8419C-1A62-A741-9C32-7231CC43B9EC}"/>
              </a:ext>
            </a:extLst>
          </p:cNvPr>
          <p:cNvSpPr>
            <a:spLocks noGrp="1"/>
          </p:cNvSpPr>
          <p:nvPr>
            <p:ph type="body" idx="14"/>
          </p:nvPr>
        </p:nvSpPr>
        <p:spPr>
          <a:xfrm>
            <a:off x="447040" y="195575"/>
            <a:ext cx="7467600" cy="381000"/>
          </a:xfrm>
        </p:spPr>
        <p:txBody>
          <a:bodyPr/>
          <a:lstStyle/>
          <a:p>
            <a:r>
              <a:rPr lang="en-US" sz="2300" dirty="0"/>
              <a:t>General Update – EDA Reauthorization</a:t>
            </a:r>
          </a:p>
        </p:txBody>
      </p:sp>
      <p:sp>
        <p:nvSpPr>
          <p:cNvPr id="2" name="TextBox 1">
            <a:extLst>
              <a:ext uri="{FF2B5EF4-FFF2-40B4-BE49-F238E27FC236}">
                <a16:creationId xmlns:a16="http://schemas.microsoft.com/office/drawing/2014/main" id="{0C83E878-3EEE-70DE-179E-730F26030228}"/>
              </a:ext>
            </a:extLst>
          </p:cNvPr>
          <p:cNvSpPr txBox="1"/>
          <p:nvPr/>
        </p:nvSpPr>
        <p:spPr>
          <a:xfrm>
            <a:off x="152400" y="860246"/>
            <a:ext cx="8111836" cy="2552686"/>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1800" b="0" i="0" u="none" strike="noStrike" baseline="0" dirty="0">
                <a:solidFill>
                  <a:srgbClr val="000000"/>
                </a:solidFill>
                <a:latin typeface="Calibri" panose="020F0502020204030204" pitchFamily="34" charset="0"/>
              </a:rPr>
              <a:t>EDA has not been reauthorized since 2004 and legislation to reauthorize has been attached to the Water Resources Development Act (WRDA). On December 10, the House voted 399-18 to pass the proposed bill. It has been sent to the Senate and is being fast tracked. It is believed that the final bill will be sent for the President’s signature before the end of the year</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1800" b="0" i="0" u="none" strike="noStrike" baseline="0" dirty="0">
                <a:solidFill>
                  <a:srgbClr val="000000"/>
                </a:solidFill>
                <a:latin typeface="Calibri" panose="020F0502020204030204" pitchFamily="34" charset="0"/>
              </a:rPr>
              <a:t>EDA reauthorization would increase the funding provided to EDDs such as MIPA ($35 Million pot to $95 Million) and would increase funding available to community projects significantly (double or more)</a:t>
            </a:r>
            <a:endPar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pic>
        <p:nvPicPr>
          <p:cNvPr id="3" name="Picture 2" descr="A green and white logo&#10;&#10;Description automatically generated">
            <a:extLst>
              <a:ext uri="{FF2B5EF4-FFF2-40B4-BE49-F238E27FC236}">
                <a16:creationId xmlns:a16="http://schemas.microsoft.com/office/drawing/2014/main" id="{03C93ADA-5E2A-605D-A811-2708D5AAE7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897473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82E2A-B6F4-3B17-FB66-768C46BC8946}"/>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7FEE8F26-4029-536F-B06D-C259F0D50E3B}"/>
              </a:ext>
            </a:extLst>
          </p:cNvPr>
          <p:cNvSpPr>
            <a:spLocks noGrp="1"/>
          </p:cNvSpPr>
          <p:nvPr>
            <p:ph type="body" idx="14"/>
          </p:nvPr>
        </p:nvSpPr>
        <p:spPr>
          <a:xfrm>
            <a:off x="447040" y="195575"/>
            <a:ext cx="7467600" cy="381000"/>
          </a:xfrm>
        </p:spPr>
        <p:txBody>
          <a:bodyPr/>
          <a:lstStyle/>
          <a:p>
            <a:r>
              <a:rPr lang="en-US" sz="2300" dirty="0"/>
              <a:t>General Update – Membership</a:t>
            </a:r>
          </a:p>
        </p:txBody>
      </p:sp>
      <p:sp>
        <p:nvSpPr>
          <p:cNvPr id="2" name="TextBox 1">
            <a:extLst>
              <a:ext uri="{FF2B5EF4-FFF2-40B4-BE49-F238E27FC236}">
                <a16:creationId xmlns:a16="http://schemas.microsoft.com/office/drawing/2014/main" id="{BB1F9E0C-7863-9111-F09D-2405E38B2D3C}"/>
              </a:ext>
            </a:extLst>
          </p:cNvPr>
          <p:cNvSpPr txBox="1"/>
          <p:nvPr/>
        </p:nvSpPr>
        <p:spPr>
          <a:xfrm>
            <a:off x="152400" y="860246"/>
            <a:ext cx="8111836" cy="1561005"/>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1800" b="0" i="0" u="none" strike="noStrike" baseline="0" dirty="0">
                <a:solidFill>
                  <a:srgbClr val="000000"/>
                </a:solidFill>
                <a:latin typeface="Calibri" panose="020F0502020204030204" pitchFamily="34" charset="0"/>
              </a:rPr>
              <a:t>There are very few outstanding invoices for membership. The largest outstanding invoice is from the City of Perry. The City of Des Moines, City of Altoona, and Polk County were not sent invoices for FY 2025. Note that Story County is mentioned in the report, however, that is for an invoice related to a specific project and not their dues which have been paid in full </a:t>
            </a:r>
            <a:endPar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pic>
        <p:nvPicPr>
          <p:cNvPr id="3" name="Picture 2" descr="A green and white logo&#10;&#10;Description automatically generated">
            <a:extLst>
              <a:ext uri="{FF2B5EF4-FFF2-40B4-BE49-F238E27FC236}">
                <a16:creationId xmlns:a16="http://schemas.microsoft.com/office/drawing/2014/main" id="{1432B292-D3E8-7A3C-3F83-771AD292AA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86167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B839F-4BC1-4E50-8399-15CCD95C6471}"/>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5D4A9DEC-0619-C84F-79D6-677D0D4E01A4}"/>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REPORT and VOTE: </a:t>
            </a:r>
            <a:r>
              <a:rPr lang="en-US" sz="1600" b="1" dirty="0">
                <a:cs typeface="Times New Roman" panose="02020603050405020304" pitchFamily="18" charset="0"/>
              </a:rPr>
              <a:t>Invoices and Contracts</a:t>
            </a:r>
            <a:endParaRPr lang="en-US" sz="1600" b="1"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and OPTIONAL VOTE: Updated Organizational Chart</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and OPTIONAL VOTE: FY 2025 Budget Amendment and FY 2026 Budget Overview</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Central Iowa Local Workforce Development Board Update</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Representative and Officers Update</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General Update</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600" b="1">
                <a:cs typeface="Times New Roman" panose="02020603050405020304" pitchFamily="18" charset="0"/>
              </a:rPr>
              <a:t>Next Meeting Date – January 20</a:t>
            </a:r>
            <a:r>
              <a:rPr lang="en-US" sz="1600" b="1" baseline="30000">
                <a:cs typeface="Times New Roman" panose="02020603050405020304" pitchFamily="18" charset="0"/>
              </a:rPr>
              <a:t>th</a:t>
            </a:r>
            <a:r>
              <a:rPr lang="en-US" sz="1600" b="1">
                <a:cs typeface="Times New Roman" panose="02020603050405020304" pitchFamily="18" charset="0"/>
              </a:rPr>
              <a:t> at 2 PM </a:t>
            </a:r>
          </a:p>
          <a:p>
            <a:pPr marL="342900" indent="-342900">
              <a:lnSpc>
                <a:spcPct val="107000"/>
              </a:lnSpc>
              <a:spcBef>
                <a:spcPts val="0"/>
              </a:spcBef>
              <a:spcAft>
                <a:spcPts val="400"/>
              </a:spcAft>
              <a:buFont typeface="+mj-lt"/>
              <a:buAutoNum type="arabicPeriod"/>
              <a:tabLst>
                <a:tab pos="228600" algn="l"/>
                <a:tab pos="5943600" algn="r"/>
              </a:tabLst>
            </a:pPr>
            <a:r>
              <a:rPr lang="en-US" sz="1600" b="1">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B7587B4E-CBAB-FE46-3121-D3F55B6B5D4F}"/>
              </a:ext>
            </a:extLst>
          </p:cNvPr>
          <p:cNvSpPr>
            <a:spLocks noGrp="1"/>
          </p:cNvSpPr>
          <p:nvPr>
            <p:ph type="body" idx="14"/>
          </p:nvPr>
        </p:nvSpPr>
        <p:spPr>
          <a:xfrm>
            <a:off x="533400" y="133350"/>
            <a:ext cx="7543800" cy="381000"/>
          </a:xfrm>
        </p:spPr>
        <p:txBody>
          <a:bodyPr/>
          <a:lstStyle/>
          <a:p>
            <a:r>
              <a:rPr lang="en-US" dirty="0"/>
              <a:t>December 16, 2024 AGENDA</a:t>
            </a:r>
          </a:p>
        </p:txBody>
      </p:sp>
      <p:pic>
        <p:nvPicPr>
          <p:cNvPr id="3" name="Picture 2" descr="A green and white logo&#10;&#10;Description automatically generated">
            <a:extLst>
              <a:ext uri="{FF2B5EF4-FFF2-40B4-BE49-F238E27FC236}">
                <a16:creationId xmlns:a16="http://schemas.microsoft.com/office/drawing/2014/main" id="{8324ADA0-FFED-57BD-B39B-EB34C0CE80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834165558"/>
      </p:ext>
    </p:extLst>
  </p:cSld>
  <p:clrMapOvr>
    <a:masterClrMapping/>
  </p:clrMapOvr>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IEDA_Plai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47F60559A91834D98A3CFF56E5B787A" ma:contentTypeVersion="15" ma:contentTypeDescription="Create a new document." ma:contentTypeScope="" ma:versionID="fc08cdf409f3332e2865f77f44e4c7a5">
  <xsd:schema xmlns:xsd="http://www.w3.org/2001/XMLSchema" xmlns:xs="http://www.w3.org/2001/XMLSchema" xmlns:p="http://schemas.microsoft.com/office/2006/metadata/properties" xmlns:ns2="268db450-22c8-408e-bfa9-71f40a4a24c3" xmlns:ns3="7b9fde40-322c-4f3d-b08b-bcf9e059ca67" targetNamespace="http://schemas.microsoft.com/office/2006/metadata/properties" ma:root="true" ma:fieldsID="7fd295c6ebd2118a11c6be3f685aa47b" ns2:_="" ns3:_="">
    <xsd:import namespace="268db450-22c8-408e-bfa9-71f40a4a24c3"/>
    <xsd:import namespace="7b9fde40-322c-4f3d-b08b-bcf9e059ca6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8db450-22c8-408e-bfa9-71f40a4a24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512f154-a0bc-4b9a-90d3-452fbb46c09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9fde40-322c-4f3d-b08b-bcf9e059ca67"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38dc1820-4ad3-45fc-b34b-371e0ed52da9}" ma:internalName="TaxCatchAll" ma:showField="CatchAllData" ma:web="7b9fde40-322c-4f3d-b08b-bcf9e059ca6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6A1885-315E-4CFD-8B63-C832DBE04FD0}">
  <ds:schemaRefs>
    <ds:schemaRef ds:uri="http://schemas.microsoft.com/sharepoint/v3/contenttype/forms"/>
  </ds:schemaRefs>
</ds:datastoreItem>
</file>

<file path=customXml/itemProps2.xml><?xml version="1.0" encoding="utf-8"?>
<ds:datastoreItem xmlns:ds="http://schemas.openxmlformats.org/officeDocument/2006/customXml" ds:itemID="{87E86935-F52E-49E2-BECE-0D6F5487F1EA}">
  <ds:schemaRefs>
    <ds:schemaRef ds:uri="268db450-22c8-408e-bfa9-71f40a4a24c3"/>
    <ds:schemaRef ds:uri="7b9fde40-322c-4f3d-b08b-bcf9e059ca6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349</TotalTime>
  <Words>1823</Words>
  <Application>Microsoft Office PowerPoint</Application>
  <PresentationFormat>On-screen Show (16:9)</PresentationFormat>
  <Paragraphs>98</Paragraphs>
  <Slides>16</Slides>
  <Notes>13</Notes>
  <HiddenSlides>0</HiddenSlides>
  <MMClips>0</MMClips>
  <ScaleCrop>false</ScaleCrop>
  <HeadingPairs>
    <vt:vector size="6" baseType="variant">
      <vt:variant>
        <vt:lpstr>Fonts Used</vt:lpstr>
      </vt:variant>
      <vt:variant>
        <vt:i4>7</vt:i4>
      </vt:variant>
      <vt:variant>
        <vt:lpstr>Theme</vt:lpstr>
      </vt:variant>
      <vt:variant>
        <vt:i4>9</vt:i4>
      </vt:variant>
      <vt:variant>
        <vt:lpstr>Slide Titles</vt:lpstr>
      </vt:variant>
      <vt:variant>
        <vt:i4>16</vt:i4>
      </vt:variant>
    </vt:vector>
  </HeadingPairs>
  <TitlesOfParts>
    <vt:vector size="32" baseType="lpstr">
      <vt:lpstr>Arial</vt:lpstr>
      <vt:lpstr>Arial Narrow</vt:lpstr>
      <vt:lpstr>Calibri</vt:lpstr>
      <vt:lpstr>Century Gothic</vt:lpstr>
      <vt:lpstr>Courier New</vt:lpstr>
      <vt:lpstr>Times New Roman</vt:lpstr>
      <vt:lpstr>Wingdings</vt:lpstr>
      <vt:lpstr>2_Custom Design</vt:lpstr>
      <vt:lpstr>3_Custom Design</vt:lpstr>
      <vt:lpstr>Custom Design</vt:lpstr>
      <vt:lpstr>4_Custom Design</vt:lpstr>
      <vt:lpstr>6_Custom Design</vt:lpstr>
      <vt:lpstr>7_Custom Design</vt:lpstr>
      <vt:lpstr>8_Custom Design</vt:lpstr>
      <vt:lpstr>3_IEDA_Plain</vt:lpstr>
      <vt:lpstr>9_Custom Design</vt:lpstr>
      <vt:lpstr>Executive Committee Meeting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Sreyoshi Chakraborty</dc:creator>
  <cp:lastModifiedBy>Caleb Knutson</cp:lastModifiedBy>
  <cp:revision>4</cp:revision>
  <cp:lastPrinted>2021-06-29T16:06:21Z</cp:lastPrinted>
  <dcterms:created xsi:type="dcterms:W3CDTF">2020-12-02T21:38:09Z</dcterms:created>
  <dcterms:modified xsi:type="dcterms:W3CDTF">2024-12-16T19:50:29Z</dcterms:modified>
</cp:coreProperties>
</file>