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7.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8.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3"/>
    <p:sldMasterId id="2147483769" r:id="rId4"/>
    <p:sldMasterId id="2147483788" r:id="rId5"/>
    <p:sldMasterId id="2147483827" r:id="rId6"/>
    <p:sldMasterId id="2147483851" r:id="rId7"/>
    <p:sldMasterId id="2147483876" r:id="rId8"/>
    <p:sldMasterId id="2147483925" r:id="rId9"/>
    <p:sldMasterId id="2147483966" r:id="rId10"/>
    <p:sldMasterId id="2147484001" r:id="rId11"/>
  </p:sldMasterIdLst>
  <p:notesMasterIdLst>
    <p:notesMasterId r:id="rId24"/>
  </p:notesMasterIdLst>
  <p:handoutMasterIdLst>
    <p:handoutMasterId r:id="rId25"/>
  </p:handoutMasterIdLst>
  <p:sldIdLst>
    <p:sldId id="1914" r:id="rId12"/>
    <p:sldId id="2145705165" r:id="rId13"/>
    <p:sldId id="2145705261" r:id="rId14"/>
    <p:sldId id="2145705274" r:id="rId15"/>
    <p:sldId id="2145705283" r:id="rId16"/>
    <p:sldId id="2145705284" r:id="rId17"/>
    <p:sldId id="2145705285" r:id="rId18"/>
    <p:sldId id="2145705282" r:id="rId19"/>
    <p:sldId id="2145705286" r:id="rId20"/>
    <p:sldId id="2145705287" r:id="rId21"/>
    <p:sldId id="2145705288" r:id="rId22"/>
    <p:sldId id="2145705289" r:id="rId23"/>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1ADE0BC-350B-4B54-984B-79A68D18D833}">
          <p14:sldIdLst>
            <p14:sldId id="1914"/>
            <p14:sldId id="2145705165"/>
            <p14:sldId id="2145705261"/>
            <p14:sldId id="2145705274"/>
            <p14:sldId id="2145705283"/>
            <p14:sldId id="2145705284"/>
            <p14:sldId id="2145705285"/>
            <p14:sldId id="2145705282"/>
            <p14:sldId id="2145705286"/>
            <p14:sldId id="2145705287"/>
            <p14:sldId id="2145705288"/>
            <p14:sldId id="2145705289"/>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lison van Pelt" initials="AvP" lastIdx="1" clrIdx="0">
    <p:extLst>
      <p:ext uri="{19B8F6BF-5375-455C-9EA6-DF929625EA0E}">
        <p15:presenceInfo xmlns:p15="http://schemas.microsoft.com/office/powerpoint/2012/main" userId="S-1-5-21-2565965647-3785735691-990725776-2124" providerId="AD"/>
      </p:ext>
    </p:extLst>
  </p:cmAuthor>
  <p:cmAuthor id="2" name="kiranmai Yarlagadda" initials="" lastIdx="1" clrIdx="1"/>
  <p:cmAuthor id="3" name="Dhruv Chatterjee" initials="" lastIdx="1" clrIdx="2"/>
  <p:cmAuthor id="4" name="Markt, Jonathan" initials="MJ" lastIdx="13" clrIdx="3">
    <p:extLst>
      <p:ext uri="{19B8F6BF-5375-455C-9EA6-DF929625EA0E}">
        <p15:presenceInfo xmlns:p15="http://schemas.microsoft.com/office/powerpoint/2012/main" userId="S-1-5-21-1078081533-573735546-1417001333-527382" providerId="AD"/>
      </p:ext>
    </p:extLst>
  </p:cmAuthor>
  <p:cmAuthor id="5" name="Couture, Mandy - RD, Des Moines, IA" initials="CM-RDMI" lastIdx="1" clrIdx="4">
    <p:extLst>
      <p:ext uri="{19B8F6BF-5375-455C-9EA6-DF929625EA0E}">
        <p15:presenceInfo xmlns:p15="http://schemas.microsoft.com/office/powerpoint/2012/main" userId="Couture, Mandy - RD, Des Moines, 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C2B5"/>
    <a:srgbClr val="CAE8DE"/>
    <a:srgbClr val="77ADA4"/>
    <a:srgbClr val="11635B"/>
    <a:srgbClr val="414042"/>
    <a:srgbClr val="F49E1E"/>
    <a:srgbClr val="FFED96"/>
    <a:srgbClr val="654C6E"/>
    <a:srgbClr val="00CC00"/>
    <a:srgbClr val="B43E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5" d="100"/>
          <a:sy n="135" d="100"/>
        </p:scale>
        <p:origin x="846" y="108"/>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6.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commentAuthors" Target="commentAuthors.xml"/><Relationship Id="rId3" Type="http://schemas.openxmlformats.org/officeDocument/2006/relationships/slideMaster" Target="slideMasters/slideMaster1.xml"/><Relationship Id="rId21" Type="http://schemas.openxmlformats.org/officeDocument/2006/relationships/slide" Target="slides/slide10.xml"/><Relationship Id="rId7" Type="http://schemas.openxmlformats.org/officeDocument/2006/relationships/slideMaster" Target="slideMasters/slideMaster5.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4.xml"/><Relationship Id="rId11" Type="http://schemas.openxmlformats.org/officeDocument/2006/relationships/slideMaster" Target="slideMasters/slideMaster9.xml"/><Relationship Id="rId24" Type="http://schemas.openxmlformats.org/officeDocument/2006/relationships/notesMaster" Target="notesMasters/notesMaster1.xml"/><Relationship Id="rId5"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viewProps" Target="viewProps.xml"/><Relationship Id="rId10" Type="http://schemas.openxmlformats.org/officeDocument/2006/relationships/slideMaster" Target="slideMasters/slideMaster8.xml"/><Relationship Id="rId19" Type="http://schemas.openxmlformats.org/officeDocument/2006/relationships/slide" Target="slides/slide8.xml"/><Relationship Id="rId31" Type="http://schemas.microsoft.com/office/2016/11/relationships/changesInfo" Target="changesInfos/changesInfo1.xml"/><Relationship Id="rId4" Type="http://schemas.openxmlformats.org/officeDocument/2006/relationships/slideMaster" Target="slideMasters/slideMaster2.xml"/><Relationship Id="rId9" Type="http://schemas.openxmlformats.org/officeDocument/2006/relationships/slideMaster" Target="slideMasters/slideMaster7.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Collings" userId="0f84cdc6-c606-46cb-9c21-9a360095f536" providerId="ADAL" clId="{41CA302A-6EB7-44A7-BC0F-30135A443B7D}"/>
    <pc:docChg chg="undo redo custSel addSld delSld modSld sldOrd modSection">
      <pc:chgData name="Andrew Collings" userId="0f84cdc6-c606-46cb-9c21-9a360095f536" providerId="ADAL" clId="{41CA302A-6EB7-44A7-BC0F-30135A443B7D}" dt="2024-08-19T18:44:10.255" v="1442" actId="20577"/>
      <pc:docMkLst>
        <pc:docMk/>
      </pc:docMkLst>
      <pc:sldChg chg="modSp mod">
        <pc:chgData name="Andrew Collings" userId="0f84cdc6-c606-46cb-9c21-9a360095f536" providerId="ADAL" clId="{41CA302A-6EB7-44A7-BC0F-30135A443B7D}" dt="2024-08-19T14:10:03.026" v="8" actId="20577"/>
        <pc:sldMkLst>
          <pc:docMk/>
          <pc:sldMk cId="897020560" sldId="1914"/>
        </pc:sldMkLst>
        <pc:spChg chg="mod">
          <ac:chgData name="Andrew Collings" userId="0f84cdc6-c606-46cb-9c21-9a360095f536" providerId="ADAL" clId="{41CA302A-6EB7-44A7-BC0F-30135A443B7D}" dt="2024-08-19T14:10:03.026" v="8" actId="20577"/>
          <ac:spMkLst>
            <pc:docMk/>
            <pc:sldMk cId="897020560" sldId="1914"/>
            <ac:spMk id="4" creationId="{B8FB94D8-EDEF-4486-A0C9-F494E70B2B9B}"/>
          </ac:spMkLst>
        </pc:spChg>
      </pc:sldChg>
      <pc:sldChg chg="del">
        <pc:chgData name="Andrew Collings" userId="0f84cdc6-c606-46cb-9c21-9a360095f536" providerId="ADAL" clId="{41CA302A-6EB7-44A7-BC0F-30135A443B7D}" dt="2024-08-19T16:17:16.876" v="1289" actId="2696"/>
        <pc:sldMkLst>
          <pc:docMk/>
          <pc:sldMk cId="3006853043" sldId="2183"/>
        </pc:sldMkLst>
      </pc:sldChg>
      <pc:sldChg chg="modSp mod">
        <pc:chgData name="Andrew Collings" userId="0f84cdc6-c606-46cb-9c21-9a360095f536" providerId="ADAL" clId="{41CA302A-6EB7-44A7-BC0F-30135A443B7D}" dt="2024-08-19T14:17:43.547" v="366" actId="255"/>
        <pc:sldMkLst>
          <pc:docMk/>
          <pc:sldMk cId="649967342" sldId="2145705165"/>
        </pc:sldMkLst>
        <pc:spChg chg="mod">
          <ac:chgData name="Andrew Collings" userId="0f84cdc6-c606-46cb-9c21-9a360095f536" providerId="ADAL" clId="{41CA302A-6EB7-44A7-BC0F-30135A443B7D}" dt="2024-08-19T14:17:43.547" v="366" actId="255"/>
          <ac:spMkLst>
            <pc:docMk/>
            <pc:sldMk cId="649967342" sldId="2145705165"/>
            <ac:spMk id="6" creationId="{897A7A0D-D3DB-431A-A92B-9D4788B9D125}"/>
          </ac:spMkLst>
        </pc:spChg>
        <pc:spChg chg="mod">
          <ac:chgData name="Andrew Collings" userId="0f84cdc6-c606-46cb-9c21-9a360095f536" providerId="ADAL" clId="{41CA302A-6EB7-44A7-BC0F-30135A443B7D}" dt="2024-08-19T14:10:11.377" v="17" actId="20577"/>
          <ac:spMkLst>
            <pc:docMk/>
            <pc:sldMk cId="649967342" sldId="2145705165"/>
            <ac:spMk id="7" creationId="{A9444CB1-977C-456C-B903-E0FAA88B1385}"/>
          </ac:spMkLst>
        </pc:spChg>
      </pc:sldChg>
      <pc:sldChg chg="del">
        <pc:chgData name="Andrew Collings" userId="0f84cdc6-c606-46cb-9c21-9a360095f536" providerId="ADAL" clId="{41CA302A-6EB7-44A7-BC0F-30135A443B7D}" dt="2024-08-19T14:18:57.241" v="367" actId="2696"/>
        <pc:sldMkLst>
          <pc:docMk/>
          <pc:sldMk cId="1690979732" sldId="2145705240"/>
        </pc:sldMkLst>
      </pc:sldChg>
      <pc:sldChg chg="del">
        <pc:chgData name="Andrew Collings" userId="0f84cdc6-c606-46cb-9c21-9a360095f536" providerId="ADAL" clId="{41CA302A-6EB7-44A7-BC0F-30135A443B7D}" dt="2024-08-19T16:17:16.876" v="1289" actId="2696"/>
        <pc:sldMkLst>
          <pc:docMk/>
          <pc:sldMk cId="2457775113" sldId="2145705241"/>
        </pc:sldMkLst>
      </pc:sldChg>
      <pc:sldChg chg="modSp mod">
        <pc:chgData name="Andrew Collings" userId="0f84cdc6-c606-46cb-9c21-9a360095f536" providerId="ADAL" clId="{41CA302A-6EB7-44A7-BC0F-30135A443B7D}" dt="2024-08-19T16:18:52.886" v="1291" actId="20577"/>
        <pc:sldMkLst>
          <pc:docMk/>
          <pc:sldMk cId="372645148" sldId="2145705246"/>
        </pc:sldMkLst>
        <pc:spChg chg="mod">
          <ac:chgData name="Andrew Collings" userId="0f84cdc6-c606-46cb-9c21-9a360095f536" providerId="ADAL" clId="{41CA302A-6EB7-44A7-BC0F-30135A443B7D}" dt="2024-08-19T16:18:52.886" v="1291" actId="20577"/>
          <ac:spMkLst>
            <pc:docMk/>
            <pc:sldMk cId="372645148" sldId="2145705246"/>
            <ac:spMk id="2" creationId="{1D394050-94F4-2470-7C0F-93D39B60D332}"/>
          </ac:spMkLst>
        </pc:spChg>
        <pc:spChg chg="mod">
          <ac:chgData name="Andrew Collings" userId="0f84cdc6-c606-46cb-9c21-9a360095f536" providerId="ADAL" clId="{41CA302A-6EB7-44A7-BC0F-30135A443B7D}" dt="2024-08-19T15:00:07.291" v="689" actId="255"/>
          <ac:spMkLst>
            <pc:docMk/>
            <pc:sldMk cId="372645148" sldId="2145705246"/>
            <ac:spMk id="7" creationId="{A9444CB1-977C-456C-B903-E0FAA88B1385}"/>
          </ac:spMkLst>
        </pc:spChg>
      </pc:sldChg>
      <pc:sldChg chg="modSp mod">
        <pc:chgData name="Andrew Collings" userId="0f84cdc6-c606-46cb-9c21-9a360095f536" providerId="ADAL" clId="{41CA302A-6EB7-44A7-BC0F-30135A443B7D}" dt="2024-08-19T15:24:48.554" v="836" actId="255"/>
        <pc:sldMkLst>
          <pc:docMk/>
          <pc:sldMk cId="3287505350" sldId="2145705247"/>
        </pc:sldMkLst>
        <pc:spChg chg="mod">
          <ac:chgData name="Andrew Collings" userId="0f84cdc6-c606-46cb-9c21-9a360095f536" providerId="ADAL" clId="{41CA302A-6EB7-44A7-BC0F-30135A443B7D}" dt="2024-08-19T15:24:41.713" v="834" actId="20577"/>
          <ac:spMkLst>
            <pc:docMk/>
            <pc:sldMk cId="3287505350" sldId="2145705247"/>
            <ac:spMk id="2" creationId="{1D394050-94F4-2470-7C0F-93D39B60D332}"/>
          </ac:spMkLst>
        </pc:spChg>
        <pc:spChg chg="mod">
          <ac:chgData name="Andrew Collings" userId="0f84cdc6-c606-46cb-9c21-9a360095f536" providerId="ADAL" clId="{41CA302A-6EB7-44A7-BC0F-30135A443B7D}" dt="2024-08-19T15:24:48.554" v="836" actId="255"/>
          <ac:spMkLst>
            <pc:docMk/>
            <pc:sldMk cId="3287505350" sldId="2145705247"/>
            <ac:spMk id="7" creationId="{A9444CB1-977C-456C-B903-E0FAA88B1385}"/>
          </ac:spMkLst>
        </pc:spChg>
      </pc:sldChg>
      <pc:sldChg chg="del">
        <pc:chgData name="Andrew Collings" userId="0f84cdc6-c606-46cb-9c21-9a360095f536" providerId="ADAL" clId="{41CA302A-6EB7-44A7-BC0F-30135A443B7D}" dt="2024-08-19T14:18:57.241" v="367" actId="2696"/>
        <pc:sldMkLst>
          <pc:docMk/>
          <pc:sldMk cId="69841370" sldId="2145705251"/>
        </pc:sldMkLst>
      </pc:sldChg>
      <pc:sldChg chg="del">
        <pc:chgData name="Andrew Collings" userId="0f84cdc6-c606-46cb-9c21-9a360095f536" providerId="ADAL" clId="{41CA302A-6EB7-44A7-BC0F-30135A443B7D}" dt="2024-08-19T14:18:57.241" v="367" actId="2696"/>
        <pc:sldMkLst>
          <pc:docMk/>
          <pc:sldMk cId="3670584493" sldId="2145705252"/>
        </pc:sldMkLst>
      </pc:sldChg>
      <pc:sldChg chg="del">
        <pc:chgData name="Andrew Collings" userId="0f84cdc6-c606-46cb-9c21-9a360095f536" providerId="ADAL" clId="{41CA302A-6EB7-44A7-BC0F-30135A443B7D}" dt="2024-08-19T14:18:57.241" v="367" actId="2696"/>
        <pc:sldMkLst>
          <pc:docMk/>
          <pc:sldMk cId="706183477" sldId="2145705253"/>
        </pc:sldMkLst>
      </pc:sldChg>
      <pc:sldChg chg="del">
        <pc:chgData name="Andrew Collings" userId="0f84cdc6-c606-46cb-9c21-9a360095f536" providerId="ADAL" clId="{41CA302A-6EB7-44A7-BC0F-30135A443B7D}" dt="2024-08-19T14:18:57.241" v="367" actId="2696"/>
        <pc:sldMkLst>
          <pc:docMk/>
          <pc:sldMk cId="989279610" sldId="2145705254"/>
        </pc:sldMkLst>
      </pc:sldChg>
      <pc:sldChg chg="del">
        <pc:chgData name="Andrew Collings" userId="0f84cdc6-c606-46cb-9c21-9a360095f536" providerId="ADAL" clId="{41CA302A-6EB7-44A7-BC0F-30135A443B7D}" dt="2024-08-19T14:18:57.241" v="367" actId="2696"/>
        <pc:sldMkLst>
          <pc:docMk/>
          <pc:sldMk cId="2561149068" sldId="2145705255"/>
        </pc:sldMkLst>
      </pc:sldChg>
      <pc:sldChg chg="del">
        <pc:chgData name="Andrew Collings" userId="0f84cdc6-c606-46cb-9c21-9a360095f536" providerId="ADAL" clId="{41CA302A-6EB7-44A7-BC0F-30135A443B7D}" dt="2024-08-19T14:18:57.241" v="367" actId="2696"/>
        <pc:sldMkLst>
          <pc:docMk/>
          <pc:sldMk cId="2355573949" sldId="2145705256"/>
        </pc:sldMkLst>
      </pc:sldChg>
      <pc:sldChg chg="del">
        <pc:chgData name="Andrew Collings" userId="0f84cdc6-c606-46cb-9c21-9a360095f536" providerId="ADAL" clId="{41CA302A-6EB7-44A7-BC0F-30135A443B7D}" dt="2024-08-19T14:18:57.241" v="367" actId="2696"/>
        <pc:sldMkLst>
          <pc:docMk/>
          <pc:sldMk cId="936304141" sldId="2145705257"/>
        </pc:sldMkLst>
      </pc:sldChg>
      <pc:sldChg chg="del">
        <pc:chgData name="Andrew Collings" userId="0f84cdc6-c606-46cb-9c21-9a360095f536" providerId="ADAL" clId="{41CA302A-6EB7-44A7-BC0F-30135A443B7D}" dt="2024-08-19T14:18:57.241" v="367" actId="2696"/>
        <pc:sldMkLst>
          <pc:docMk/>
          <pc:sldMk cId="2482301753" sldId="2145705258"/>
        </pc:sldMkLst>
      </pc:sldChg>
      <pc:sldChg chg="del">
        <pc:chgData name="Andrew Collings" userId="0f84cdc6-c606-46cb-9c21-9a360095f536" providerId="ADAL" clId="{41CA302A-6EB7-44A7-BC0F-30135A443B7D}" dt="2024-08-19T16:17:16.876" v="1289" actId="2696"/>
        <pc:sldMkLst>
          <pc:docMk/>
          <pc:sldMk cId="181536173" sldId="2145705259"/>
        </pc:sldMkLst>
      </pc:sldChg>
      <pc:sldChg chg="del">
        <pc:chgData name="Andrew Collings" userId="0f84cdc6-c606-46cb-9c21-9a360095f536" providerId="ADAL" clId="{41CA302A-6EB7-44A7-BC0F-30135A443B7D}" dt="2024-08-19T16:17:26.792" v="1290" actId="2696"/>
        <pc:sldMkLst>
          <pc:docMk/>
          <pc:sldMk cId="2937503517" sldId="2145705260"/>
        </pc:sldMkLst>
      </pc:sldChg>
      <pc:sldChg chg="addSp delSp modSp mod">
        <pc:chgData name="Andrew Collings" userId="0f84cdc6-c606-46cb-9c21-9a360095f536" providerId="ADAL" clId="{41CA302A-6EB7-44A7-BC0F-30135A443B7D}" dt="2024-08-19T14:48:43.976" v="597" actId="122"/>
        <pc:sldMkLst>
          <pc:docMk/>
          <pc:sldMk cId="3825831119" sldId="2145705261"/>
        </pc:sldMkLst>
        <pc:spChg chg="del mod">
          <ac:chgData name="Andrew Collings" userId="0f84cdc6-c606-46cb-9c21-9a360095f536" providerId="ADAL" clId="{41CA302A-6EB7-44A7-BC0F-30135A443B7D}" dt="2024-08-19T14:19:57.542" v="393" actId="478"/>
          <ac:spMkLst>
            <pc:docMk/>
            <pc:sldMk cId="3825831119" sldId="2145705261"/>
            <ac:spMk id="2" creationId="{1D394050-94F4-2470-7C0F-93D39B60D332}"/>
          </ac:spMkLst>
        </pc:spChg>
        <pc:spChg chg="mod">
          <ac:chgData name="Andrew Collings" userId="0f84cdc6-c606-46cb-9c21-9a360095f536" providerId="ADAL" clId="{41CA302A-6EB7-44A7-BC0F-30135A443B7D}" dt="2024-08-19T14:19:05.984" v="389" actId="20577"/>
          <ac:spMkLst>
            <pc:docMk/>
            <pc:sldMk cId="3825831119" sldId="2145705261"/>
            <ac:spMk id="7" creationId="{A9444CB1-977C-456C-B903-E0FAA88B1385}"/>
          </ac:spMkLst>
        </pc:spChg>
        <pc:graphicFrameChg chg="add mod modGraphic">
          <ac:chgData name="Andrew Collings" userId="0f84cdc6-c606-46cb-9c21-9a360095f536" providerId="ADAL" clId="{41CA302A-6EB7-44A7-BC0F-30135A443B7D}" dt="2024-08-19T14:48:43.976" v="597" actId="122"/>
          <ac:graphicFrameMkLst>
            <pc:docMk/>
            <pc:sldMk cId="3825831119" sldId="2145705261"/>
            <ac:graphicFrameMk id="4" creationId="{F51A3394-1985-E62B-8D6A-EF3C3AC7A819}"/>
          </ac:graphicFrameMkLst>
        </pc:graphicFrameChg>
        <pc:graphicFrameChg chg="add mod modGraphic">
          <ac:chgData name="Andrew Collings" userId="0f84cdc6-c606-46cb-9c21-9a360095f536" providerId="ADAL" clId="{41CA302A-6EB7-44A7-BC0F-30135A443B7D}" dt="2024-08-19T14:46:22.508" v="457" actId="20577"/>
          <ac:graphicFrameMkLst>
            <pc:docMk/>
            <pc:sldMk cId="3825831119" sldId="2145705261"/>
            <ac:graphicFrameMk id="5" creationId="{D3BD6F0E-8154-16BF-FEEC-94E1476F72CF}"/>
          </ac:graphicFrameMkLst>
        </pc:graphicFrameChg>
      </pc:sldChg>
      <pc:sldChg chg="modSp add mod">
        <pc:chgData name="Andrew Collings" userId="0f84cdc6-c606-46cb-9c21-9a360095f536" providerId="ADAL" clId="{41CA302A-6EB7-44A7-BC0F-30135A443B7D}" dt="2024-08-19T15:00:58.147" v="701" actId="1076"/>
        <pc:sldMkLst>
          <pc:docMk/>
          <pc:sldMk cId="3543308811" sldId="2145705262"/>
        </pc:sldMkLst>
        <pc:spChg chg="mod">
          <ac:chgData name="Andrew Collings" userId="0f84cdc6-c606-46cb-9c21-9a360095f536" providerId="ADAL" clId="{41CA302A-6EB7-44A7-BC0F-30135A443B7D}" dt="2024-08-19T15:00:58.147" v="701" actId="1076"/>
          <ac:spMkLst>
            <pc:docMk/>
            <pc:sldMk cId="3543308811" sldId="2145705262"/>
            <ac:spMk id="2" creationId="{1D394050-94F4-2470-7C0F-93D39B60D332}"/>
          </ac:spMkLst>
        </pc:spChg>
        <pc:spChg chg="mod">
          <ac:chgData name="Andrew Collings" userId="0f84cdc6-c606-46cb-9c21-9a360095f536" providerId="ADAL" clId="{41CA302A-6EB7-44A7-BC0F-30135A443B7D}" dt="2024-08-19T15:00:17.396" v="694" actId="255"/>
          <ac:spMkLst>
            <pc:docMk/>
            <pc:sldMk cId="3543308811" sldId="2145705262"/>
            <ac:spMk id="7" creationId="{A9444CB1-977C-456C-B903-E0FAA88B1385}"/>
          </ac:spMkLst>
        </pc:spChg>
      </pc:sldChg>
      <pc:sldChg chg="modSp add mod ord">
        <pc:chgData name="Andrew Collings" userId="0f84cdc6-c606-46cb-9c21-9a360095f536" providerId="ADAL" clId="{41CA302A-6EB7-44A7-BC0F-30135A443B7D}" dt="2024-08-19T18:44:10.255" v="1442" actId="20577"/>
        <pc:sldMkLst>
          <pc:docMk/>
          <pc:sldMk cId="540281534" sldId="2145705263"/>
        </pc:sldMkLst>
        <pc:spChg chg="mod">
          <ac:chgData name="Andrew Collings" userId="0f84cdc6-c606-46cb-9c21-9a360095f536" providerId="ADAL" clId="{41CA302A-6EB7-44A7-BC0F-30135A443B7D}" dt="2024-08-19T18:44:10.255" v="1442" actId="20577"/>
          <ac:spMkLst>
            <pc:docMk/>
            <pc:sldMk cId="540281534" sldId="2145705263"/>
            <ac:spMk id="2" creationId="{1D394050-94F4-2470-7C0F-93D39B60D332}"/>
          </ac:spMkLst>
        </pc:spChg>
        <pc:spChg chg="mod">
          <ac:chgData name="Andrew Collings" userId="0f84cdc6-c606-46cb-9c21-9a360095f536" providerId="ADAL" clId="{41CA302A-6EB7-44A7-BC0F-30135A443B7D}" dt="2024-08-19T15:00:23.188" v="695" actId="255"/>
          <ac:spMkLst>
            <pc:docMk/>
            <pc:sldMk cId="540281534" sldId="2145705263"/>
            <ac:spMk id="7" creationId="{A9444CB1-977C-456C-B903-E0FAA88B1385}"/>
          </ac:spMkLst>
        </pc:spChg>
      </pc:sldChg>
      <pc:sldChg chg="modSp add del mod">
        <pc:chgData name="Andrew Collings" userId="0f84cdc6-c606-46cb-9c21-9a360095f536" providerId="ADAL" clId="{41CA302A-6EB7-44A7-BC0F-30135A443B7D}" dt="2024-08-19T16:22:34.172" v="1337" actId="6549"/>
        <pc:sldMkLst>
          <pc:docMk/>
          <pc:sldMk cId="448368713" sldId="2145705264"/>
        </pc:sldMkLst>
        <pc:spChg chg="mod">
          <ac:chgData name="Andrew Collings" userId="0f84cdc6-c606-46cb-9c21-9a360095f536" providerId="ADAL" clId="{41CA302A-6EB7-44A7-BC0F-30135A443B7D}" dt="2024-08-19T16:22:34.172" v="1337" actId="6549"/>
          <ac:spMkLst>
            <pc:docMk/>
            <pc:sldMk cId="448368713" sldId="2145705264"/>
            <ac:spMk id="2" creationId="{1D394050-94F4-2470-7C0F-93D39B60D332}"/>
          </ac:spMkLst>
        </pc:spChg>
        <pc:spChg chg="mod">
          <ac:chgData name="Andrew Collings" userId="0f84cdc6-c606-46cb-9c21-9a360095f536" providerId="ADAL" clId="{41CA302A-6EB7-44A7-BC0F-30135A443B7D}" dt="2024-08-19T15:00:33.427" v="697" actId="255"/>
          <ac:spMkLst>
            <pc:docMk/>
            <pc:sldMk cId="448368713" sldId="2145705264"/>
            <ac:spMk id="7" creationId="{A9444CB1-977C-456C-B903-E0FAA88B1385}"/>
          </ac:spMkLst>
        </pc:spChg>
      </pc:sldChg>
      <pc:sldChg chg="modSp add del mod">
        <pc:chgData name="Andrew Collings" userId="0f84cdc6-c606-46cb-9c21-9a360095f536" providerId="ADAL" clId="{41CA302A-6EB7-44A7-BC0F-30135A443B7D}" dt="2024-08-19T16:21:46.888" v="1308" actId="2696"/>
        <pc:sldMkLst>
          <pc:docMk/>
          <pc:sldMk cId="2866665401" sldId="2145705265"/>
        </pc:sldMkLst>
        <pc:spChg chg="mod">
          <ac:chgData name="Andrew Collings" userId="0f84cdc6-c606-46cb-9c21-9a360095f536" providerId="ADAL" clId="{41CA302A-6EB7-44A7-BC0F-30135A443B7D}" dt="2024-08-19T16:21:08.507" v="1305" actId="20577"/>
          <ac:spMkLst>
            <pc:docMk/>
            <pc:sldMk cId="2866665401" sldId="2145705265"/>
            <ac:spMk id="2" creationId="{1D394050-94F4-2470-7C0F-93D39B60D332}"/>
          </ac:spMkLst>
        </pc:spChg>
        <pc:spChg chg="mod">
          <ac:chgData name="Andrew Collings" userId="0f84cdc6-c606-46cb-9c21-9a360095f536" providerId="ADAL" clId="{41CA302A-6EB7-44A7-BC0F-30135A443B7D}" dt="2024-08-19T15:00:28.516" v="696" actId="255"/>
          <ac:spMkLst>
            <pc:docMk/>
            <pc:sldMk cId="2866665401" sldId="2145705265"/>
            <ac:spMk id="7" creationId="{A9444CB1-977C-456C-B903-E0FAA88B1385}"/>
          </ac:spMkLst>
        </pc:spChg>
      </pc:sldChg>
      <pc:sldChg chg="modSp add mod">
        <pc:chgData name="Andrew Collings" userId="0f84cdc6-c606-46cb-9c21-9a360095f536" providerId="ADAL" clId="{41CA302A-6EB7-44A7-BC0F-30135A443B7D}" dt="2024-08-19T15:26:26.347" v="847" actId="255"/>
        <pc:sldMkLst>
          <pc:docMk/>
          <pc:sldMk cId="2859952641" sldId="2145705266"/>
        </pc:sldMkLst>
        <pc:spChg chg="mod">
          <ac:chgData name="Andrew Collings" userId="0f84cdc6-c606-46cb-9c21-9a360095f536" providerId="ADAL" clId="{41CA302A-6EB7-44A7-BC0F-30135A443B7D}" dt="2024-08-19T15:26:26.347" v="847" actId="255"/>
          <ac:spMkLst>
            <pc:docMk/>
            <pc:sldMk cId="2859952641" sldId="2145705266"/>
            <ac:spMk id="2" creationId="{1D394050-94F4-2470-7C0F-93D39B60D332}"/>
          </ac:spMkLst>
        </pc:spChg>
      </pc:sldChg>
      <pc:sldChg chg="modSp add mod">
        <pc:chgData name="Andrew Collings" userId="0f84cdc6-c606-46cb-9c21-9a360095f536" providerId="ADAL" clId="{41CA302A-6EB7-44A7-BC0F-30135A443B7D}" dt="2024-08-19T15:27:36.963" v="853" actId="33524"/>
        <pc:sldMkLst>
          <pc:docMk/>
          <pc:sldMk cId="754190782" sldId="2145705267"/>
        </pc:sldMkLst>
        <pc:spChg chg="mod">
          <ac:chgData name="Andrew Collings" userId="0f84cdc6-c606-46cb-9c21-9a360095f536" providerId="ADAL" clId="{41CA302A-6EB7-44A7-BC0F-30135A443B7D}" dt="2024-08-19T15:27:36.963" v="853" actId="33524"/>
          <ac:spMkLst>
            <pc:docMk/>
            <pc:sldMk cId="754190782" sldId="2145705267"/>
            <ac:spMk id="2" creationId="{1D394050-94F4-2470-7C0F-93D39B60D332}"/>
          </ac:spMkLst>
        </pc:spChg>
      </pc:sldChg>
      <pc:sldChg chg="modSp mod">
        <pc:chgData name="Andrew Collings" userId="0f84cdc6-c606-46cb-9c21-9a360095f536" providerId="ADAL" clId="{41CA302A-6EB7-44A7-BC0F-30135A443B7D}" dt="2024-08-19T16:29:20.955" v="1436" actId="20577"/>
        <pc:sldMkLst>
          <pc:docMk/>
          <pc:sldMk cId="3307773508" sldId="2145705268"/>
        </pc:sldMkLst>
        <pc:spChg chg="mod">
          <ac:chgData name="Andrew Collings" userId="0f84cdc6-c606-46cb-9c21-9a360095f536" providerId="ADAL" clId="{41CA302A-6EB7-44A7-BC0F-30135A443B7D}" dt="2024-08-19T16:29:20.955" v="1436" actId="20577"/>
          <ac:spMkLst>
            <pc:docMk/>
            <pc:sldMk cId="3307773508" sldId="2145705268"/>
            <ac:spMk id="2" creationId="{1D394050-94F4-2470-7C0F-93D39B60D332}"/>
          </ac:spMkLst>
        </pc:spChg>
        <pc:spChg chg="mod">
          <ac:chgData name="Andrew Collings" userId="0f84cdc6-c606-46cb-9c21-9a360095f536" providerId="ADAL" clId="{41CA302A-6EB7-44A7-BC0F-30135A443B7D}" dt="2024-08-19T15:28:10.546" v="855" actId="255"/>
          <ac:spMkLst>
            <pc:docMk/>
            <pc:sldMk cId="3307773508" sldId="2145705268"/>
            <ac:spMk id="7" creationId="{A9444CB1-977C-456C-B903-E0FAA88B1385}"/>
          </ac:spMkLst>
        </pc:spChg>
      </pc:sldChg>
      <pc:sldChg chg="modSp add mod">
        <pc:chgData name="Andrew Collings" userId="0f84cdc6-c606-46cb-9c21-9a360095f536" providerId="ADAL" clId="{41CA302A-6EB7-44A7-BC0F-30135A443B7D}" dt="2024-08-19T15:31:30.970" v="944" actId="948"/>
        <pc:sldMkLst>
          <pc:docMk/>
          <pc:sldMk cId="2704750984" sldId="2145705269"/>
        </pc:sldMkLst>
        <pc:spChg chg="mod">
          <ac:chgData name="Andrew Collings" userId="0f84cdc6-c606-46cb-9c21-9a360095f536" providerId="ADAL" clId="{41CA302A-6EB7-44A7-BC0F-30135A443B7D}" dt="2024-08-19T15:31:30.970" v="944" actId="948"/>
          <ac:spMkLst>
            <pc:docMk/>
            <pc:sldMk cId="2704750984" sldId="2145705269"/>
            <ac:spMk id="2" creationId="{1D394050-94F4-2470-7C0F-93D39B60D332}"/>
          </ac:spMkLst>
        </pc:spChg>
      </pc:sldChg>
      <pc:sldChg chg="modSp add mod ord">
        <pc:chgData name="Andrew Collings" userId="0f84cdc6-c606-46cb-9c21-9a360095f536" providerId="ADAL" clId="{41CA302A-6EB7-44A7-BC0F-30135A443B7D}" dt="2024-08-19T15:32:56.224" v="956" actId="20577"/>
        <pc:sldMkLst>
          <pc:docMk/>
          <pc:sldMk cId="162512986" sldId="2145705270"/>
        </pc:sldMkLst>
        <pc:spChg chg="mod">
          <ac:chgData name="Andrew Collings" userId="0f84cdc6-c606-46cb-9c21-9a360095f536" providerId="ADAL" clId="{41CA302A-6EB7-44A7-BC0F-30135A443B7D}" dt="2024-08-19T15:32:56.224" v="956" actId="20577"/>
          <ac:spMkLst>
            <pc:docMk/>
            <pc:sldMk cId="162512986" sldId="2145705270"/>
            <ac:spMk id="2" creationId="{1D394050-94F4-2470-7C0F-93D39B60D332}"/>
          </ac:spMkLst>
        </pc:spChg>
      </pc:sldChg>
      <pc:sldChg chg="modSp add mod">
        <pc:chgData name="Andrew Collings" userId="0f84cdc6-c606-46cb-9c21-9a360095f536" providerId="ADAL" clId="{41CA302A-6EB7-44A7-BC0F-30135A443B7D}" dt="2024-08-19T16:32:27.059" v="1439" actId="20577"/>
        <pc:sldMkLst>
          <pc:docMk/>
          <pc:sldMk cId="3208537935" sldId="2145705271"/>
        </pc:sldMkLst>
        <pc:spChg chg="mod">
          <ac:chgData name="Andrew Collings" userId="0f84cdc6-c606-46cb-9c21-9a360095f536" providerId="ADAL" clId="{41CA302A-6EB7-44A7-BC0F-30135A443B7D}" dt="2024-08-19T16:32:27.059" v="1439" actId="20577"/>
          <ac:spMkLst>
            <pc:docMk/>
            <pc:sldMk cId="3208537935" sldId="2145705271"/>
            <ac:spMk id="2" creationId="{1D394050-94F4-2470-7C0F-93D39B60D332}"/>
          </ac:spMkLst>
        </pc:spChg>
      </pc:sldChg>
      <pc:sldChg chg="modSp add mod">
        <pc:chgData name="Andrew Collings" userId="0f84cdc6-c606-46cb-9c21-9a360095f536" providerId="ADAL" clId="{41CA302A-6EB7-44A7-BC0F-30135A443B7D}" dt="2024-08-19T16:02:56.902" v="970" actId="20577"/>
        <pc:sldMkLst>
          <pc:docMk/>
          <pc:sldMk cId="3273750113" sldId="2145705272"/>
        </pc:sldMkLst>
        <pc:spChg chg="mod">
          <ac:chgData name="Andrew Collings" userId="0f84cdc6-c606-46cb-9c21-9a360095f536" providerId="ADAL" clId="{41CA302A-6EB7-44A7-BC0F-30135A443B7D}" dt="2024-08-19T16:02:56.902" v="970" actId="20577"/>
          <ac:spMkLst>
            <pc:docMk/>
            <pc:sldMk cId="3273750113" sldId="2145705272"/>
            <ac:spMk id="2" creationId="{1D394050-94F4-2470-7C0F-93D39B60D332}"/>
          </ac:spMkLst>
        </pc:spChg>
      </pc:sldChg>
      <pc:sldChg chg="modSp add mod">
        <pc:chgData name="Andrew Collings" userId="0f84cdc6-c606-46cb-9c21-9a360095f536" providerId="ADAL" clId="{41CA302A-6EB7-44A7-BC0F-30135A443B7D}" dt="2024-08-19T16:04:29.798" v="1043" actId="20577"/>
        <pc:sldMkLst>
          <pc:docMk/>
          <pc:sldMk cId="2459635919" sldId="2145705273"/>
        </pc:sldMkLst>
        <pc:spChg chg="mod">
          <ac:chgData name="Andrew Collings" userId="0f84cdc6-c606-46cb-9c21-9a360095f536" providerId="ADAL" clId="{41CA302A-6EB7-44A7-BC0F-30135A443B7D}" dt="2024-08-19T16:04:29.798" v="1043" actId="20577"/>
          <ac:spMkLst>
            <pc:docMk/>
            <pc:sldMk cId="2459635919" sldId="2145705273"/>
            <ac:spMk id="2" creationId="{1D394050-94F4-2470-7C0F-93D39B60D332}"/>
          </ac:spMkLst>
        </pc:spChg>
        <pc:spChg chg="mod">
          <ac:chgData name="Andrew Collings" userId="0f84cdc6-c606-46cb-9c21-9a360095f536" providerId="ADAL" clId="{41CA302A-6EB7-44A7-BC0F-30135A443B7D}" dt="2024-08-19T16:04:07.493" v="1037" actId="20577"/>
          <ac:spMkLst>
            <pc:docMk/>
            <pc:sldMk cId="2459635919" sldId="2145705273"/>
            <ac:spMk id="7" creationId="{A9444CB1-977C-456C-B903-E0FAA88B1385}"/>
          </ac:spMkLst>
        </pc:spChg>
      </pc:sldChg>
      <pc:sldChg chg="modSp add mod">
        <pc:chgData name="Andrew Collings" userId="0f84cdc6-c606-46cb-9c21-9a360095f536" providerId="ADAL" clId="{41CA302A-6EB7-44A7-BC0F-30135A443B7D}" dt="2024-08-19T16:34:15.554" v="1441" actId="20577"/>
        <pc:sldMkLst>
          <pc:docMk/>
          <pc:sldMk cId="3705238078" sldId="2145705274"/>
        </pc:sldMkLst>
        <pc:spChg chg="mod">
          <ac:chgData name="Andrew Collings" userId="0f84cdc6-c606-46cb-9c21-9a360095f536" providerId="ADAL" clId="{41CA302A-6EB7-44A7-BC0F-30135A443B7D}" dt="2024-08-19T16:34:15.554" v="1441" actId="20577"/>
          <ac:spMkLst>
            <pc:docMk/>
            <pc:sldMk cId="3705238078" sldId="2145705274"/>
            <ac:spMk id="2" creationId="{1D394050-94F4-2470-7C0F-93D39B60D332}"/>
          </ac:spMkLst>
        </pc:spChg>
      </pc:sldChg>
      <pc:sldChg chg="modSp add mod">
        <pc:chgData name="Andrew Collings" userId="0f84cdc6-c606-46cb-9c21-9a360095f536" providerId="ADAL" clId="{41CA302A-6EB7-44A7-BC0F-30135A443B7D}" dt="2024-08-19T16:17:07.948" v="1288" actId="20577"/>
        <pc:sldMkLst>
          <pc:docMk/>
          <pc:sldMk cId="3627658787" sldId="2145705275"/>
        </pc:sldMkLst>
        <pc:spChg chg="mod">
          <ac:chgData name="Andrew Collings" userId="0f84cdc6-c606-46cb-9c21-9a360095f536" providerId="ADAL" clId="{41CA302A-6EB7-44A7-BC0F-30135A443B7D}" dt="2024-08-19T16:17:07.948" v="1288" actId="20577"/>
          <ac:spMkLst>
            <pc:docMk/>
            <pc:sldMk cId="3627658787" sldId="2145705275"/>
            <ac:spMk id="2" creationId="{1D394050-94F4-2470-7C0F-93D39B60D332}"/>
          </ac:spMkLst>
        </pc:spChg>
      </pc:sldChg>
    </pc:docChg>
  </pc:docChgLst>
  <pc:docChgLst>
    <pc:chgData name="Lucas Young" userId="e5c8e53c-2e87-4dfe-8770-4799e4e3fc84" providerId="ADAL" clId="{7417B5D1-5129-435A-B80D-2755F1714BC4}"/>
    <pc:docChg chg="undo custSel modSld">
      <pc:chgData name="Lucas Young" userId="e5c8e53c-2e87-4dfe-8770-4799e4e3fc84" providerId="ADAL" clId="{7417B5D1-5129-435A-B80D-2755F1714BC4}" dt="2024-09-16T17:19:09.671" v="61" actId="20577"/>
      <pc:docMkLst>
        <pc:docMk/>
      </pc:docMkLst>
      <pc:sldChg chg="modSp mod">
        <pc:chgData name="Lucas Young" userId="e5c8e53c-2e87-4dfe-8770-4799e4e3fc84" providerId="ADAL" clId="{7417B5D1-5129-435A-B80D-2755F1714BC4}" dt="2024-09-16T17:19:09.671" v="61" actId="20577"/>
        <pc:sldMkLst>
          <pc:docMk/>
          <pc:sldMk cId="897020560" sldId="1914"/>
        </pc:sldMkLst>
        <pc:spChg chg="mod">
          <ac:chgData name="Lucas Young" userId="e5c8e53c-2e87-4dfe-8770-4799e4e3fc84" providerId="ADAL" clId="{7417B5D1-5129-435A-B80D-2755F1714BC4}" dt="2024-09-16T17:19:09.671" v="61" actId="20577"/>
          <ac:spMkLst>
            <pc:docMk/>
            <pc:sldMk cId="897020560" sldId="1914"/>
            <ac:spMk id="4" creationId="{B8FB94D8-EDEF-4486-A0C9-F494E70B2B9B}"/>
          </ac:spMkLst>
        </pc:spChg>
      </pc:sldChg>
      <pc:sldChg chg="modSp mod">
        <pc:chgData name="Lucas Young" userId="e5c8e53c-2e87-4dfe-8770-4799e4e3fc84" providerId="ADAL" clId="{7417B5D1-5129-435A-B80D-2755F1714BC4}" dt="2024-09-16T17:10:47.255" v="0" actId="20577"/>
        <pc:sldMkLst>
          <pc:docMk/>
          <pc:sldMk cId="3705238078" sldId="2145705274"/>
        </pc:sldMkLst>
        <pc:spChg chg="mod">
          <ac:chgData name="Lucas Young" userId="e5c8e53c-2e87-4dfe-8770-4799e4e3fc84" providerId="ADAL" clId="{7417B5D1-5129-435A-B80D-2755F1714BC4}" dt="2024-09-16T17:10:47.255" v="0" actId="20577"/>
          <ac:spMkLst>
            <pc:docMk/>
            <pc:sldMk cId="3705238078" sldId="2145705274"/>
            <ac:spMk id="2" creationId="{1D394050-94F4-2470-7C0F-93D39B60D332}"/>
          </ac:spMkLst>
        </pc:spChg>
      </pc:sldChg>
      <pc:sldChg chg="modSp mod">
        <pc:chgData name="Lucas Young" userId="e5c8e53c-2e87-4dfe-8770-4799e4e3fc84" providerId="ADAL" clId="{7417B5D1-5129-435A-B80D-2755F1714BC4}" dt="2024-09-16T17:16:05.623" v="49" actId="20577"/>
        <pc:sldMkLst>
          <pc:docMk/>
          <pc:sldMk cId="987007108" sldId="2145705280"/>
        </pc:sldMkLst>
        <pc:spChg chg="mod">
          <ac:chgData name="Lucas Young" userId="e5c8e53c-2e87-4dfe-8770-4799e4e3fc84" providerId="ADAL" clId="{7417B5D1-5129-435A-B80D-2755F1714BC4}" dt="2024-09-16T17:16:05.623" v="49" actId="20577"/>
          <ac:spMkLst>
            <pc:docMk/>
            <pc:sldMk cId="987007108" sldId="2145705280"/>
            <ac:spMk id="2" creationId="{1D394050-94F4-2470-7C0F-93D39B60D332}"/>
          </ac:spMkLst>
        </pc:spChg>
      </pc:sldChg>
    </pc:docChg>
  </pc:docChgLst>
  <pc:docChgLst>
    <pc:chgData name="Lucas Young" userId="e5c8e53c-2e87-4dfe-8770-4799e4e3fc84" providerId="ADAL" clId="{93B5BA00-1A74-4708-99EB-5266F6780860}"/>
    <pc:docChg chg="undo custSel modSld">
      <pc:chgData name="Lucas Young" userId="e5c8e53c-2e87-4dfe-8770-4799e4e3fc84" providerId="ADAL" clId="{93B5BA00-1A74-4708-99EB-5266F6780860}" dt="2024-11-18T17:35:52.726" v="146" actId="20577"/>
      <pc:docMkLst>
        <pc:docMk/>
      </pc:docMkLst>
      <pc:sldChg chg="modSp mod">
        <pc:chgData name="Lucas Young" userId="e5c8e53c-2e87-4dfe-8770-4799e4e3fc84" providerId="ADAL" clId="{93B5BA00-1A74-4708-99EB-5266F6780860}" dt="2024-11-18T17:17:15.990" v="6" actId="20577"/>
        <pc:sldMkLst>
          <pc:docMk/>
          <pc:sldMk cId="897020560" sldId="1914"/>
        </pc:sldMkLst>
        <pc:spChg chg="mod">
          <ac:chgData name="Lucas Young" userId="e5c8e53c-2e87-4dfe-8770-4799e4e3fc84" providerId="ADAL" clId="{93B5BA00-1A74-4708-99EB-5266F6780860}" dt="2024-11-18T17:17:15.990" v="6" actId="20577"/>
          <ac:spMkLst>
            <pc:docMk/>
            <pc:sldMk cId="897020560" sldId="1914"/>
            <ac:spMk id="4" creationId="{B8FB94D8-EDEF-4486-A0C9-F494E70B2B9B}"/>
          </ac:spMkLst>
        </pc:spChg>
      </pc:sldChg>
      <pc:sldChg chg="modSp mod">
        <pc:chgData name="Lucas Young" userId="e5c8e53c-2e87-4dfe-8770-4799e4e3fc84" providerId="ADAL" clId="{93B5BA00-1A74-4708-99EB-5266F6780860}" dt="2024-11-18T17:30:12.597" v="140" actId="948"/>
        <pc:sldMkLst>
          <pc:docMk/>
          <pc:sldMk cId="3705238078" sldId="2145705274"/>
        </pc:sldMkLst>
        <pc:spChg chg="mod">
          <ac:chgData name="Lucas Young" userId="e5c8e53c-2e87-4dfe-8770-4799e4e3fc84" providerId="ADAL" clId="{93B5BA00-1A74-4708-99EB-5266F6780860}" dt="2024-11-18T17:30:12.597" v="140" actId="948"/>
          <ac:spMkLst>
            <pc:docMk/>
            <pc:sldMk cId="3705238078" sldId="2145705274"/>
            <ac:spMk id="2" creationId="{1D394050-94F4-2470-7C0F-93D39B60D332}"/>
          </ac:spMkLst>
        </pc:spChg>
      </pc:sldChg>
      <pc:sldChg chg="modSp mod">
        <pc:chgData name="Lucas Young" userId="e5c8e53c-2e87-4dfe-8770-4799e4e3fc84" providerId="ADAL" clId="{93B5BA00-1A74-4708-99EB-5266F6780860}" dt="2024-11-18T17:35:52.726" v="146" actId="20577"/>
        <pc:sldMkLst>
          <pc:docMk/>
          <pc:sldMk cId="1311256938" sldId="2145705288"/>
        </pc:sldMkLst>
        <pc:spChg chg="mod">
          <ac:chgData name="Lucas Young" userId="e5c8e53c-2e87-4dfe-8770-4799e4e3fc84" providerId="ADAL" clId="{93B5BA00-1A74-4708-99EB-5266F6780860}" dt="2024-11-18T17:35:52.726" v="146" actId="20577"/>
          <ac:spMkLst>
            <pc:docMk/>
            <pc:sldMk cId="1311256938" sldId="2145705288"/>
            <ac:spMk id="2" creationId="{3474F338-C2D9-6553-9A63-B325B841D19D}"/>
          </ac:spMkLst>
        </pc:spChg>
      </pc:sldChg>
    </pc:docChg>
  </pc:docChgLst>
  <pc:docChgLst>
    <pc:chgData name="Andrew Collings" userId="0f84cdc6-c606-46cb-9c21-9a360095f536" providerId="ADAL" clId="{590B3608-A381-4EC8-B385-F0C4ECC52D98}"/>
    <pc:docChg chg="undo redo custSel addSld delSld modSld sldOrd modSection">
      <pc:chgData name="Andrew Collings" userId="0f84cdc6-c606-46cb-9c21-9a360095f536" providerId="ADAL" clId="{590B3608-A381-4EC8-B385-F0C4ECC52D98}" dt="2024-05-31T14:36:55.196" v="1886" actId="113"/>
      <pc:docMkLst>
        <pc:docMk/>
      </pc:docMkLst>
      <pc:sldChg chg="del">
        <pc:chgData name="Andrew Collings" userId="0f84cdc6-c606-46cb-9c21-9a360095f536" providerId="ADAL" clId="{590B3608-A381-4EC8-B385-F0C4ECC52D98}" dt="2024-05-31T03:42:13.284" v="1130" actId="2696"/>
        <pc:sldMkLst>
          <pc:docMk/>
          <pc:sldMk cId="0" sldId="257"/>
        </pc:sldMkLst>
      </pc:sldChg>
      <pc:sldChg chg="del">
        <pc:chgData name="Andrew Collings" userId="0f84cdc6-c606-46cb-9c21-9a360095f536" providerId="ADAL" clId="{590B3608-A381-4EC8-B385-F0C4ECC52D98}" dt="2024-05-31T03:42:13.284" v="1130" actId="2696"/>
        <pc:sldMkLst>
          <pc:docMk/>
          <pc:sldMk cId="0" sldId="258"/>
        </pc:sldMkLst>
      </pc:sldChg>
      <pc:sldChg chg="modSp mod">
        <pc:chgData name="Andrew Collings" userId="0f84cdc6-c606-46cb-9c21-9a360095f536" providerId="ADAL" clId="{590B3608-A381-4EC8-B385-F0C4ECC52D98}" dt="2024-05-31T03:40:36.309" v="1126" actId="1076"/>
        <pc:sldMkLst>
          <pc:docMk/>
          <pc:sldMk cId="3006853043" sldId="2183"/>
        </pc:sldMkLst>
        <pc:spChg chg="mod">
          <ac:chgData name="Andrew Collings" userId="0f84cdc6-c606-46cb-9c21-9a360095f536" providerId="ADAL" clId="{590B3608-A381-4EC8-B385-F0C4ECC52D98}" dt="2024-05-31T03:40:36.309" v="1126" actId="1076"/>
          <ac:spMkLst>
            <pc:docMk/>
            <pc:sldMk cId="3006853043" sldId="2183"/>
            <ac:spMk id="2" creationId="{1D394050-94F4-2470-7C0F-93D39B60D332}"/>
          </ac:spMkLst>
        </pc:spChg>
        <pc:spChg chg="mod">
          <ac:chgData name="Andrew Collings" userId="0f84cdc6-c606-46cb-9c21-9a360095f536" providerId="ADAL" clId="{590B3608-A381-4EC8-B385-F0C4ECC52D98}" dt="2024-05-31T03:22:02.018" v="516" actId="6549"/>
          <ac:spMkLst>
            <pc:docMk/>
            <pc:sldMk cId="3006853043" sldId="2183"/>
            <ac:spMk id="7" creationId="{A9444CB1-977C-456C-B903-E0FAA88B1385}"/>
          </ac:spMkLst>
        </pc:spChg>
      </pc:sldChg>
      <pc:sldChg chg="del">
        <pc:chgData name="Andrew Collings" userId="0f84cdc6-c606-46cb-9c21-9a360095f536" providerId="ADAL" clId="{590B3608-A381-4EC8-B385-F0C4ECC52D98}" dt="2024-05-31T02:42:30.798" v="132" actId="2696"/>
        <pc:sldMkLst>
          <pc:docMk/>
          <pc:sldMk cId="1821640122" sldId="2145705164"/>
        </pc:sldMkLst>
      </pc:sldChg>
      <pc:sldChg chg="modSp mod">
        <pc:chgData name="Andrew Collings" userId="0f84cdc6-c606-46cb-9c21-9a360095f536" providerId="ADAL" clId="{590B3608-A381-4EC8-B385-F0C4ECC52D98}" dt="2024-05-31T03:40:55.348" v="1129" actId="255"/>
        <pc:sldMkLst>
          <pc:docMk/>
          <pc:sldMk cId="649967342" sldId="2145705165"/>
        </pc:sldMkLst>
        <pc:spChg chg="mod">
          <ac:chgData name="Andrew Collings" userId="0f84cdc6-c606-46cb-9c21-9a360095f536" providerId="ADAL" clId="{590B3608-A381-4EC8-B385-F0C4ECC52D98}" dt="2024-05-31T03:40:55.348" v="1129" actId="255"/>
          <ac:spMkLst>
            <pc:docMk/>
            <pc:sldMk cId="649967342" sldId="2145705165"/>
            <ac:spMk id="6" creationId="{897A7A0D-D3DB-431A-A92B-9D4788B9D125}"/>
          </ac:spMkLst>
        </pc:spChg>
        <pc:spChg chg="mod">
          <ac:chgData name="Andrew Collings" userId="0f84cdc6-c606-46cb-9c21-9a360095f536" providerId="ADAL" clId="{590B3608-A381-4EC8-B385-F0C4ECC52D98}" dt="2024-05-31T02:34:25.920" v="5" actId="20577"/>
          <ac:spMkLst>
            <pc:docMk/>
            <pc:sldMk cId="649967342" sldId="2145705165"/>
            <ac:spMk id="7" creationId="{A9444CB1-977C-456C-B903-E0FAA88B1385}"/>
          </ac:spMkLst>
        </pc:spChg>
      </pc:sldChg>
      <pc:sldChg chg="del">
        <pc:chgData name="Andrew Collings" userId="0f84cdc6-c606-46cb-9c21-9a360095f536" providerId="ADAL" clId="{590B3608-A381-4EC8-B385-F0C4ECC52D98}" dt="2024-05-31T03:42:13.284" v="1130" actId="2696"/>
        <pc:sldMkLst>
          <pc:docMk/>
          <pc:sldMk cId="3060039637" sldId="2145705167"/>
        </pc:sldMkLst>
      </pc:sldChg>
      <pc:sldChg chg="del">
        <pc:chgData name="Andrew Collings" userId="0f84cdc6-c606-46cb-9c21-9a360095f536" providerId="ADAL" clId="{590B3608-A381-4EC8-B385-F0C4ECC52D98}" dt="2024-05-31T03:42:13.284" v="1130" actId="2696"/>
        <pc:sldMkLst>
          <pc:docMk/>
          <pc:sldMk cId="952414789" sldId="2145705206"/>
        </pc:sldMkLst>
      </pc:sldChg>
      <pc:sldChg chg="del">
        <pc:chgData name="Andrew Collings" userId="0f84cdc6-c606-46cb-9c21-9a360095f536" providerId="ADAL" clId="{590B3608-A381-4EC8-B385-F0C4ECC52D98}" dt="2024-05-31T03:42:13.284" v="1130" actId="2696"/>
        <pc:sldMkLst>
          <pc:docMk/>
          <pc:sldMk cId="1391006309" sldId="2145705232"/>
        </pc:sldMkLst>
      </pc:sldChg>
      <pc:sldChg chg="del">
        <pc:chgData name="Andrew Collings" userId="0f84cdc6-c606-46cb-9c21-9a360095f536" providerId="ADAL" clId="{590B3608-A381-4EC8-B385-F0C4ECC52D98}" dt="2024-05-31T03:42:13.284" v="1130" actId="2696"/>
        <pc:sldMkLst>
          <pc:docMk/>
          <pc:sldMk cId="525321126" sldId="2145705239"/>
        </pc:sldMkLst>
      </pc:sldChg>
      <pc:sldChg chg="addSp delSp modSp mod">
        <pc:chgData name="Andrew Collings" userId="0f84cdc6-c606-46cb-9c21-9a360095f536" providerId="ADAL" clId="{590B3608-A381-4EC8-B385-F0C4ECC52D98}" dt="2024-05-31T02:59:11.285" v="276" actId="14861"/>
        <pc:sldMkLst>
          <pc:docMk/>
          <pc:sldMk cId="1690979732" sldId="2145705240"/>
        </pc:sldMkLst>
        <pc:spChg chg="add del mod">
          <ac:chgData name="Andrew Collings" userId="0f84cdc6-c606-46cb-9c21-9a360095f536" providerId="ADAL" clId="{590B3608-A381-4EC8-B385-F0C4ECC52D98}" dt="2024-05-31T02:47:34.095" v="163" actId="478"/>
          <ac:spMkLst>
            <pc:docMk/>
            <pc:sldMk cId="1690979732" sldId="2145705240"/>
            <ac:spMk id="2" creationId="{1D394050-94F4-2470-7C0F-93D39B60D332}"/>
          </ac:spMkLst>
        </pc:spChg>
        <pc:spChg chg="mod">
          <ac:chgData name="Andrew Collings" userId="0f84cdc6-c606-46cb-9c21-9a360095f536" providerId="ADAL" clId="{590B3608-A381-4EC8-B385-F0C4ECC52D98}" dt="2024-05-31T02:42:38.580" v="155" actId="20577"/>
          <ac:spMkLst>
            <pc:docMk/>
            <pc:sldMk cId="1690979732" sldId="2145705240"/>
            <ac:spMk id="7" creationId="{A9444CB1-977C-456C-B903-E0FAA88B1385}"/>
          </ac:spMkLst>
        </pc:spChg>
        <pc:picChg chg="add mod ord modCrop">
          <ac:chgData name="Andrew Collings" userId="0f84cdc6-c606-46cb-9c21-9a360095f536" providerId="ADAL" clId="{590B3608-A381-4EC8-B385-F0C4ECC52D98}" dt="2024-05-31T02:59:11.285" v="276" actId="14861"/>
          <ac:picMkLst>
            <pc:docMk/>
            <pc:sldMk cId="1690979732" sldId="2145705240"/>
            <ac:picMk id="4" creationId="{F1A26868-4A15-5170-B2DF-B32E9F68FA9A}"/>
          </ac:picMkLst>
        </pc:picChg>
        <pc:picChg chg="add del mod modCrop">
          <ac:chgData name="Andrew Collings" userId="0f84cdc6-c606-46cb-9c21-9a360095f536" providerId="ADAL" clId="{590B3608-A381-4EC8-B385-F0C4ECC52D98}" dt="2024-05-31T02:49:29.273" v="187" actId="478"/>
          <ac:picMkLst>
            <pc:docMk/>
            <pc:sldMk cId="1690979732" sldId="2145705240"/>
            <ac:picMk id="6" creationId="{1A510F4D-6E20-D259-CF7C-F666CC1FE831}"/>
          </ac:picMkLst>
        </pc:picChg>
      </pc:sldChg>
      <pc:sldChg chg="modSp mod">
        <pc:chgData name="Andrew Collings" userId="0f84cdc6-c606-46cb-9c21-9a360095f536" providerId="ADAL" clId="{590B3608-A381-4EC8-B385-F0C4ECC52D98}" dt="2024-05-31T03:21:31.168" v="477" actId="20577"/>
        <pc:sldMkLst>
          <pc:docMk/>
          <pc:sldMk cId="2457775113" sldId="2145705241"/>
        </pc:sldMkLst>
        <pc:spChg chg="mod">
          <ac:chgData name="Andrew Collings" userId="0f84cdc6-c606-46cb-9c21-9a360095f536" providerId="ADAL" clId="{590B3608-A381-4EC8-B385-F0C4ECC52D98}" dt="2024-05-31T03:21:31.168" v="477" actId="20577"/>
          <ac:spMkLst>
            <pc:docMk/>
            <pc:sldMk cId="2457775113" sldId="2145705241"/>
            <ac:spMk id="2" creationId="{1D394050-94F4-2470-7C0F-93D39B60D332}"/>
          </ac:spMkLst>
        </pc:spChg>
        <pc:spChg chg="mod">
          <ac:chgData name="Andrew Collings" userId="0f84cdc6-c606-46cb-9c21-9a360095f536" providerId="ADAL" clId="{590B3608-A381-4EC8-B385-F0C4ECC52D98}" dt="2024-05-31T03:17:55.841" v="408" actId="255"/>
          <ac:spMkLst>
            <pc:docMk/>
            <pc:sldMk cId="2457775113" sldId="2145705241"/>
            <ac:spMk id="7" creationId="{A9444CB1-977C-456C-B903-E0FAA88B1385}"/>
          </ac:spMkLst>
        </pc:spChg>
      </pc:sldChg>
      <pc:sldChg chg="del">
        <pc:chgData name="Andrew Collings" userId="0f84cdc6-c606-46cb-9c21-9a360095f536" providerId="ADAL" clId="{590B3608-A381-4EC8-B385-F0C4ECC52D98}" dt="2024-05-31T03:42:13.284" v="1130" actId="2696"/>
        <pc:sldMkLst>
          <pc:docMk/>
          <pc:sldMk cId="545117541" sldId="2145705242"/>
        </pc:sldMkLst>
      </pc:sldChg>
      <pc:sldChg chg="del">
        <pc:chgData name="Andrew Collings" userId="0f84cdc6-c606-46cb-9c21-9a360095f536" providerId="ADAL" clId="{590B3608-A381-4EC8-B385-F0C4ECC52D98}" dt="2024-05-31T03:42:13.284" v="1130" actId="2696"/>
        <pc:sldMkLst>
          <pc:docMk/>
          <pc:sldMk cId="4187080998" sldId="2145705243"/>
        </pc:sldMkLst>
      </pc:sldChg>
      <pc:sldChg chg="del">
        <pc:chgData name="Andrew Collings" userId="0f84cdc6-c606-46cb-9c21-9a360095f536" providerId="ADAL" clId="{590B3608-A381-4EC8-B385-F0C4ECC52D98}" dt="2024-05-31T03:42:13.284" v="1130" actId="2696"/>
        <pc:sldMkLst>
          <pc:docMk/>
          <pc:sldMk cId="679471551" sldId="2145705244"/>
        </pc:sldMkLst>
      </pc:sldChg>
      <pc:sldChg chg="del">
        <pc:chgData name="Andrew Collings" userId="0f84cdc6-c606-46cb-9c21-9a360095f536" providerId="ADAL" clId="{590B3608-A381-4EC8-B385-F0C4ECC52D98}" dt="2024-05-31T03:42:13.284" v="1130" actId="2696"/>
        <pc:sldMkLst>
          <pc:docMk/>
          <pc:sldMk cId="892401882" sldId="2145705245"/>
        </pc:sldMkLst>
      </pc:sldChg>
      <pc:sldChg chg="ord">
        <pc:chgData name="Andrew Collings" userId="0f84cdc6-c606-46cb-9c21-9a360095f536" providerId="ADAL" clId="{590B3608-A381-4EC8-B385-F0C4ECC52D98}" dt="2024-05-31T03:11:46.094" v="356"/>
        <pc:sldMkLst>
          <pc:docMk/>
          <pc:sldMk cId="372645148" sldId="2145705246"/>
        </pc:sldMkLst>
      </pc:sldChg>
      <pc:sldChg chg="modSp mod ord">
        <pc:chgData name="Andrew Collings" userId="0f84cdc6-c606-46cb-9c21-9a360095f536" providerId="ADAL" clId="{590B3608-A381-4EC8-B385-F0C4ECC52D98}" dt="2024-05-31T03:16:04.864" v="372" actId="20577"/>
        <pc:sldMkLst>
          <pc:docMk/>
          <pc:sldMk cId="3287505350" sldId="2145705247"/>
        </pc:sldMkLst>
        <pc:spChg chg="mod">
          <ac:chgData name="Andrew Collings" userId="0f84cdc6-c606-46cb-9c21-9a360095f536" providerId="ADAL" clId="{590B3608-A381-4EC8-B385-F0C4ECC52D98}" dt="2024-05-31T03:16:04.864" v="372" actId="20577"/>
          <ac:spMkLst>
            <pc:docMk/>
            <pc:sldMk cId="3287505350" sldId="2145705247"/>
            <ac:spMk id="2" creationId="{1D394050-94F4-2470-7C0F-93D39B60D332}"/>
          </ac:spMkLst>
        </pc:spChg>
      </pc:sldChg>
      <pc:sldChg chg="del">
        <pc:chgData name="Andrew Collings" userId="0f84cdc6-c606-46cb-9c21-9a360095f536" providerId="ADAL" clId="{590B3608-A381-4EC8-B385-F0C4ECC52D98}" dt="2024-05-31T03:42:13.284" v="1130" actId="2696"/>
        <pc:sldMkLst>
          <pc:docMk/>
          <pc:sldMk cId="3917821283" sldId="2145705248"/>
        </pc:sldMkLst>
      </pc:sldChg>
      <pc:sldChg chg="del">
        <pc:chgData name="Andrew Collings" userId="0f84cdc6-c606-46cb-9c21-9a360095f536" providerId="ADAL" clId="{590B3608-A381-4EC8-B385-F0C4ECC52D98}" dt="2024-05-31T03:42:13.284" v="1130" actId="2696"/>
        <pc:sldMkLst>
          <pc:docMk/>
          <pc:sldMk cId="3902541815" sldId="2145705249"/>
        </pc:sldMkLst>
      </pc:sldChg>
      <pc:sldChg chg="del">
        <pc:chgData name="Andrew Collings" userId="0f84cdc6-c606-46cb-9c21-9a360095f536" providerId="ADAL" clId="{590B3608-A381-4EC8-B385-F0C4ECC52D98}" dt="2024-05-31T03:42:13.284" v="1130" actId="2696"/>
        <pc:sldMkLst>
          <pc:docMk/>
          <pc:sldMk cId="3999890475" sldId="2145705250"/>
        </pc:sldMkLst>
      </pc:sldChg>
      <pc:sldChg chg="addSp delSp modSp add mod">
        <pc:chgData name="Andrew Collings" userId="0f84cdc6-c606-46cb-9c21-9a360095f536" providerId="ADAL" clId="{590B3608-A381-4EC8-B385-F0C4ECC52D98}" dt="2024-05-31T02:59:19.062" v="277" actId="14861"/>
        <pc:sldMkLst>
          <pc:docMk/>
          <pc:sldMk cId="69841370" sldId="2145705251"/>
        </pc:sldMkLst>
        <pc:picChg chg="add mod modCrop">
          <ac:chgData name="Andrew Collings" userId="0f84cdc6-c606-46cb-9c21-9a360095f536" providerId="ADAL" clId="{590B3608-A381-4EC8-B385-F0C4ECC52D98}" dt="2024-05-31T02:59:19.062" v="277" actId="14861"/>
          <ac:picMkLst>
            <pc:docMk/>
            <pc:sldMk cId="69841370" sldId="2145705251"/>
            <ac:picMk id="3" creationId="{B02F27B4-862D-334E-2102-0F5D51DD640F}"/>
          </ac:picMkLst>
        </pc:picChg>
        <pc:picChg chg="del mod">
          <ac:chgData name="Andrew Collings" userId="0f84cdc6-c606-46cb-9c21-9a360095f536" providerId="ADAL" clId="{590B3608-A381-4EC8-B385-F0C4ECC52D98}" dt="2024-05-31T02:49:59.001" v="195" actId="478"/>
          <ac:picMkLst>
            <pc:docMk/>
            <pc:sldMk cId="69841370" sldId="2145705251"/>
            <ac:picMk id="4" creationId="{F1A26868-4A15-5170-B2DF-B32E9F68FA9A}"/>
          </ac:picMkLst>
        </pc:picChg>
      </pc:sldChg>
      <pc:sldChg chg="del">
        <pc:chgData name="Andrew Collings" userId="0f84cdc6-c606-46cb-9c21-9a360095f536" providerId="ADAL" clId="{590B3608-A381-4EC8-B385-F0C4ECC52D98}" dt="2024-05-31T02:42:17.723" v="131" actId="2696"/>
        <pc:sldMkLst>
          <pc:docMk/>
          <pc:sldMk cId="1700322392" sldId="2145705251"/>
        </pc:sldMkLst>
      </pc:sldChg>
      <pc:sldChg chg="addSp delSp modSp add mod ord">
        <pc:chgData name="Andrew Collings" userId="0f84cdc6-c606-46cb-9c21-9a360095f536" providerId="ADAL" clId="{590B3608-A381-4EC8-B385-F0C4ECC52D98}" dt="2024-05-31T03:10:24.194" v="352"/>
        <pc:sldMkLst>
          <pc:docMk/>
          <pc:sldMk cId="3670584493" sldId="2145705252"/>
        </pc:sldMkLst>
        <pc:picChg chg="del">
          <ac:chgData name="Andrew Collings" userId="0f84cdc6-c606-46cb-9c21-9a360095f536" providerId="ADAL" clId="{590B3608-A381-4EC8-B385-F0C4ECC52D98}" dt="2024-05-31T02:52:18.639" v="214" actId="478"/>
          <ac:picMkLst>
            <pc:docMk/>
            <pc:sldMk cId="3670584493" sldId="2145705252"/>
            <ac:picMk id="3" creationId="{B02F27B4-862D-334E-2102-0F5D51DD640F}"/>
          </ac:picMkLst>
        </pc:picChg>
        <pc:picChg chg="add mod modCrop">
          <ac:chgData name="Andrew Collings" userId="0f84cdc6-c606-46cb-9c21-9a360095f536" providerId="ADAL" clId="{590B3608-A381-4EC8-B385-F0C4ECC52D98}" dt="2024-05-31T02:59:22.730" v="278" actId="14861"/>
          <ac:picMkLst>
            <pc:docMk/>
            <pc:sldMk cId="3670584493" sldId="2145705252"/>
            <ac:picMk id="4" creationId="{152D59E0-9362-90AC-47C2-1AA055914DFB}"/>
          </ac:picMkLst>
        </pc:picChg>
        <pc:picChg chg="add del mod modCrop">
          <ac:chgData name="Andrew Collings" userId="0f84cdc6-c606-46cb-9c21-9a360095f536" providerId="ADAL" clId="{590B3608-A381-4EC8-B385-F0C4ECC52D98}" dt="2024-05-31T02:53:50.807" v="238" actId="478"/>
          <ac:picMkLst>
            <pc:docMk/>
            <pc:sldMk cId="3670584493" sldId="2145705252"/>
            <ac:picMk id="6" creationId="{E36F8255-47F7-CCDA-BD32-E049A61FD168}"/>
          </ac:picMkLst>
        </pc:picChg>
      </pc:sldChg>
      <pc:sldChg chg="addSp delSp modSp add mod ord">
        <pc:chgData name="Andrew Collings" userId="0f84cdc6-c606-46cb-9c21-9a360095f536" providerId="ADAL" clId="{590B3608-A381-4EC8-B385-F0C4ECC52D98}" dt="2024-05-31T03:10:33.912" v="354"/>
        <pc:sldMkLst>
          <pc:docMk/>
          <pc:sldMk cId="706183477" sldId="2145705253"/>
        </pc:sldMkLst>
        <pc:picChg chg="add mod modCrop">
          <ac:chgData name="Andrew Collings" userId="0f84cdc6-c606-46cb-9c21-9a360095f536" providerId="ADAL" clId="{590B3608-A381-4EC8-B385-F0C4ECC52D98}" dt="2024-05-31T02:59:26.067" v="279" actId="14861"/>
          <ac:picMkLst>
            <pc:docMk/>
            <pc:sldMk cId="706183477" sldId="2145705253"/>
            <ac:picMk id="3" creationId="{6EFFD3FB-10EB-6340-D504-B20231D7A5B0}"/>
          </ac:picMkLst>
        </pc:picChg>
        <pc:picChg chg="del">
          <ac:chgData name="Andrew Collings" userId="0f84cdc6-c606-46cb-9c21-9a360095f536" providerId="ADAL" clId="{590B3608-A381-4EC8-B385-F0C4ECC52D98}" dt="2024-05-31T02:53:59.536" v="241" actId="478"/>
          <ac:picMkLst>
            <pc:docMk/>
            <pc:sldMk cId="706183477" sldId="2145705253"/>
            <ac:picMk id="4" creationId="{152D59E0-9362-90AC-47C2-1AA055914DFB}"/>
          </ac:picMkLst>
        </pc:picChg>
      </pc:sldChg>
      <pc:sldChg chg="addSp delSp modSp add del mod">
        <pc:chgData name="Andrew Collings" userId="0f84cdc6-c606-46cb-9c21-9a360095f536" providerId="ADAL" clId="{590B3608-A381-4EC8-B385-F0C4ECC52D98}" dt="2024-05-31T03:01:38.110" v="296" actId="14861"/>
        <pc:sldMkLst>
          <pc:docMk/>
          <pc:sldMk cId="989279610" sldId="2145705254"/>
        </pc:sldMkLst>
        <pc:picChg chg="del">
          <ac:chgData name="Andrew Collings" userId="0f84cdc6-c606-46cb-9c21-9a360095f536" providerId="ADAL" clId="{590B3608-A381-4EC8-B385-F0C4ECC52D98}" dt="2024-05-31T02:59:37.440" v="283" actId="478"/>
          <ac:picMkLst>
            <pc:docMk/>
            <pc:sldMk cId="989279610" sldId="2145705254"/>
            <ac:picMk id="3" creationId="{6EFFD3FB-10EB-6340-D504-B20231D7A5B0}"/>
          </ac:picMkLst>
        </pc:picChg>
        <pc:picChg chg="add mod modCrop">
          <ac:chgData name="Andrew Collings" userId="0f84cdc6-c606-46cb-9c21-9a360095f536" providerId="ADAL" clId="{590B3608-A381-4EC8-B385-F0C4ECC52D98}" dt="2024-05-31T03:01:38.110" v="296" actId="14861"/>
          <ac:picMkLst>
            <pc:docMk/>
            <pc:sldMk cId="989279610" sldId="2145705254"/>
            <ac:picMk id="4" creationId="{B38535B8-DE9F-E476-5AB3-2E301414D50A}"/>
          </ac:picMkLst>
        </pc:picChg>
      </pc:sldChg>
      <pc:sldChg chg="addSp delSp modSp add mod">
        <pc:chgData name="Andrew Collings" userId="0f84cdc6-c606-46cb-9c21-9a360095f536" providerId="ADAL" clId="{590B3608-A381-4EC8-B385-F0C4ECC52D98}" dt="2024-05-31T03:04:03.201" v="308" actId="14861"/>
        <pc:sldMkLst>
          <pc:docMk/>
          <pc:sldMk cId="2561149068" sldId="2145705255"/>
        </pc:sldMkLst>
        <pc:picChg chg="add mod modCrop">
          <ac:chgData name="Andrew Collings" userId="0f84cdc6-c606-46cb-9c21-9a360095f536" providerId="ADAL" clId="{590B3608-A381-4EC8-B385-F0C4ECC52D98}" dt="2024-05-31T03:04:03.201" v="308" actId="14861"/>
          <ac:picMkLst>
            <pc:docMk/>
            <pc:sldMk cId="2561149068" sldId="2145705255"/>
            <ac:picMk id="3" creationId="{3E20A84C-43FC-79DF-D9A5-8CCAA8CFE4C0}"/>
          </ac:picMkLst>
        </pc:picChg>
        <pc:picChg chg="del">
          <ac:chgData name="Andrew Collings" userId="0f84cdc6-c606-46cb-9c21-9a360095f536" providerId="ADAL" clId="{590B3608-A381-4EC8-B385-F0C4ECC52D98}" dt="2024-05-31T03:01:41.655" v="298" actId="478"/>
          <ac:picMkLst>
            <pc:docMk/>
            <pc:sldMk cId="2561149068" sldId="2145705255"/>
            <ac:picMk id="4" creationId="{B38535B8-DE9F-E476-5AB3-2E301414D50A}"/>
          </ac:picMkLst>
        </pc:picChg>
      </pc:sldChg>
      <pc:sldChg chg="addSp delSp modSp add mod">
        <pc:chgData name="Andrew Collings" userId="0f84cdc6-c606-46cb-9c21-9a360095f536" providerId="ADAL" clId="{590B3608-A381-4EC8-B385-F0C4ECC52D98}" dt="2024-05-31T03:06:32.015" v="326" actId="1037"/>
        <pc:sldMkLst>
          <pc:docMk/>
          <pc:sldMk cId="2355573949" sldId="2145705256"/>
        </pc:sldMkLst>
        <pc:picChg chg="del">
          <ac:chgData name="Andrew Collings" userId="0f84cdc6-c606-46cb-9c21-9a360095f536" providerId="ADAL" clId="{590B3608-A381-4EC8-B385-F0C4ECC52D98}" dt="2024-05-31T03:04:07.560" v="310" actId="478"/>
          <ac:picMkLst>
            <pc:docMk/>
            <pc:sldMk cId="2355573949" sldId="2145705256"/>
            <ac:picMk id="3" creationId="{3E20A84C-43FC-79DF-D9A5-8CCAA8CFE4C0}"/>
          </ac:picMkLst>
        </pc:picChg>
        <pc:picChg chg="add del mod">
          <ac:chgData name="Andrew Collings" userId="0f84cdc6-c606-46cb-9c21-9a360095f536" providerId="ADAL" clId="{590B3608-A381-4EC8-B385-F0C4ECC52D98}" dt="2024-05-31T03:04:21.968" v="314" actId="478"/>
          <ac:picMkLst>
            <pc:docMk/>
            <pc:sldMk cId="2355573949" sldId="2145705256"/>
            <ac:picMk id="4" creationId="{0B38363D-6CF5-6FFE-A5FF-24D9EF18C296}"/>
          </ac:picMkLst>
        </pc:picChg>
        <pc:picChg chg="add mod modCrop">
          <ac:chgData name="Andrew Collings" userId="0f84cdc6-c606-46cb-9c21-9a360095f536" providerId="ADAL" clId="{590B3608-A381-4EC8-B385-F0C4ECC52D98}" dt="2024-05-31T03:06:32.015" v="326" actId="1037"/>
          <ac:picMkLst>
            <pc:docMk/>
            <pc:sldMk cId="2355573949" sldId="2145705256"/>
            <ac:picMk id="6" creationId="{8711C2FA-474A-FF20-9206-BB55CAF8BFF4}"/>
          </ac:picMkLst>
        </pc:picChg>
      </pc:sldChg>
      <pc:sldChg chg="addSp delSp modSp add mod">
        <pc:chgData name="Andrew Collings" userId="0f84cdc6-c606-46cb-9c21-9a360095f536" providerId="ADAL" clId="{590B3608-A381-4EC8-B385-F0C4ECC52D98}" dt="2024-05-31T03:08:03.869" v="338" actId="14861"/>
        <pc:sldMkLst>
          <pc:docMk/>
          <pc:sldMk cId="936304141" sldId="2145705257"/>
        </pc:sldMkLst>
        <pc:picChg chg="add mod modCrop">
          <ac:chgData name="Andrew Collings" userId="0f84cdc6-c606-46cb-9c21-9a360095f536" providerId="ADAL" clId="{590B3608-A381-4EC8-B385-F0C4ECC52D98}" dt="2024-05-31T03:08:03.869" v="338" actId="14861"/>
          <ac:picMkLst>
            <pc:docMk/>
            <pc:sldMk cId="936304141" sldId="2145705257"/>
            <ac:picMk id="3" creationId="{ACD37FE8-D7D4-459D-6AF4-D65BDBEE595C}"/>
          </ac:picMkLst>
        </pc:picChg>
        <pc:picChg chg="del">
          <ac:chgData name="Andrew Collings" userId="0f84cdc6-c606-46cb-9c21-9a360095f536" providerId="ADAL" clId="{590B3608-A381-4EC8-B385-F0C4ECC52D98}" dt="2024-05-31T03:07:11.615" v="328" actId="478"/>
          <ac:picMkLst>
            <pc:docMk/>
            <pc:sldMk cId="936304141" sldId="2145705257"/>
            <ac:picMk id="6" creationId="{8711C2FA-474A-FF20-9206-BB55CAF8BFF4}"/>
          </ac:picMkLst>
        </pc:picChg>
      </pc:sldChg>
      <pc:sldChg chg="addSp delSp modSp add mod">
        <pc:chgData name="Andrew Collings" userId="0f84cdc6-c606-46cb-9c21-9a360095f536" providerId="ADAL" clId="{590B3608-A381-4EC8-B385-F0C4ECC52D98}" dt="2024-05-31T03:10:01.062" v="350" actId="14861"/>
        <pc:sldMkLst>
          <pc:docMk/>
          <pc:sldMk cId="2482301753" sldId="2145705258"/>
        </pc:sldMkLst>
        <pc:picChg chg="del">
          <ac:chgData name="Andrew Collings" userId="0f84cdc6-c606-46cb-9c21-9a360095f536" providerId="ADAL" clId="{590B3608-A381-4EC8-B385-F0C4ECC52D98}" dt="2024-05-31T03:09:20.359" v="340" actId="478"/>
          <ac:picMkLst>
            <pc:docMk/>
            <pc:sldMk cId="2482301753" sldId="2145705258"/>
            <ac:picMk id="3" creationId="{ACD37FE8-D7D4-459D-6AF4-D65BDBEE595C}"/>
          </ac:picMkLst>
        </pc:picChg>
        <pc:picChg chg="add mod modCrop">
          <ac:chgData name="Andrew Collings" userId="0f84cdc6-c606-46cb-9c21-9a360095f536" providerId="ADAL" clId="{590B3608-A381-4EC8-B385-F0C4ECC52D98}" dt="2024-05-31T03:10:01.062" v="350" actId="14861"/>
          <ac:picMkLst>
            <pc:docMk/>
            <pc:sldMk cId="2482301753" sldId="2145705258"/>
            <ac:picMk id="4" creationId="{23642E27-0E2A-0195-5DEF-E40A345B97CF}"/>
          </ac:picMkLst>
        </pc:picChg>
      </pc:sldChg>
      <pc:sldChg chg="modSp add mod">
        <pc:chgData name="Andrew Collings" userId="0f84cdc6-c606-46cb-9c21-9a360095f536" providerId="ADAL" clId="{590B3608-A381-4EC8-B385-F0C4ECC52D98}" dt="2024-05-31T14:36:55.196" v="1886" actId="113"/>
        <pc:sldMkLst>
          <pc:docMk/>
          <pc:sldMk cId="181536173" sldId="2145705259"/>
        </pc:sldMkLst>
        <pc:spChg chg="mod">
          <ac:chgData name="Andrew Collings" userId="0f84cdc6-c606-46cb-9c21-9a360095f536" providerId="ADAL" clId="{590B3608-A381-4EC8-B385-F0C4ECC52D98}" dt="2024-05-31T14:36:55.196" v="1886" actId="113"/>
          <ac:spMkLst>
            <pc:docMk/>
            <pc:sldMk cId="181536173" sldId="2145705259"/>
            <ac:spMk id="2" creationId="{1D394050-94F4-2470-7C0F-93D39B60D332}"/>
          </ac:spMkLst>
        </pc:spChg>
      </pc:sldChg>
      <pc:sldChg chg="modSp mod">
        <pc:chgData name="Andrew Collings" userId="0f84cdc6-c606-46cb-9c21-9a360095f536" providerId="ADAL" clId="{590B3608-A381-4EC8-B385-F0C4ECC52D98}" dt="2024-05-31T14:36:39.167" v="1883" actId="113"/>
        <pc:sldMkLst>
          <pc:docMk/>
          <pc:sldMk cId="3825831119" sldId="2145705261"/>
        </pc:sldMkLst>
        <pc:spChg chg="mod">
          <ac:chgData name="Andrew Collings" userId="0f84cdc6-c606-46cb-9c21-9a360095f536" providerId="ADAL" clId="{590B3608-A381-4EC8-B385-F0C4ECC52D98}" dt="2024-05-31T14:36:39.167" v="1883" actId="113"/>
          <ac:spMkLst>
            <pc:docMk/>
            <pc:sldMk cId="3825831119" sldId="2145705261"/>
            <ac:spMk id="2" creationId="{1D394050-94F4-2470-7C0F-93D39B60D332}"/>
          </ac:spMkLst>
        </pc:spChg>
        <pc:spChg chg="mod">
          <ac:chgData name="Andrew Collings" userId="0f84cdc6-c606-46cb-9c21-9a360095f536" providerId="ADAL" clId="{590B3608-A381-4EC8-B385-F0C4ECC52D98}" dt="2024-05-31T03:45:44.312" v="1187" actId="20577"/>
          <ac:spMkLst>
            <pc:docMk/>
            <pc:sldMk cId="3825831119" sldId="2145705261"/>
            <ac:spMk id="7" creationId="{A9444CB1-977C-456C-B903-E0FAA88B1385}"/>
          </ac:spMkLst>
        </pc:spChg>
      </pc:sldChg>
      <pc:sldMasterChg chg="delSldLayout">
        <pc:chgData name="Andrew Collings" userId="0f84cdc6-c606-46cb-9c21-9a360095f536" providerId="ADAL" clId="{590B3608-A381-4EC8-B385-F0C4ECC52D98}" dt="2024-05-31T03:42:13.284" v="1130" actId="2696"/>
        <pc:sldMasterMkLst>
          <pc:docMk/>
          <pc:sldMasterMk cId="443281913" sldId="2147483769"/>
        </pc:sldMasterMkLst>
        <pc:sldLayoutChg chg="del">
          <pc:chgData name="Andrew Collings" userId="0f84cdc6-c606-46cb-9c21-9a360095f536" providerId="ADAL" clId="{590B3608-A381-4EC8-B385-F0C4ECC52D98}" dt="2024-05-31T03:42:13.284" v="1130" actId="2696"/>
          <pc:sldLayoutMkLst>
            <pc:docMk/>
            <pc:sldMasterMk cId="443281913" sldId="2147483769"/>
            <pc:sldLayoutMk cId="2116091829" sldId="2147484014"/>
          </pc:sldLayoutMkLst>
        </pc:sldLayoutChg>
      </pc:sldMasterChg>
    </pc:docChg>
  </pc:docChgLst>
  <pc:docChgLst>
    <pc:chgData name="Lucas Young" userId="e5c8e53c-2e87-4dfe-8770-4799e4e3fc84" providerId="ADAL" clId="{276C3925-D0D7-4CD5-901F-85A3644080DC}"/>
    <pc:docChg chg="undo custSel modSld">
      <pc:chgData name="Lucas Young" userId="e5c8e53c-2e87-4dfe-8770-4799e4e3fc84" providerId="ADAL" clId="{276C3925-D0D7-4CD5-901F-85A3644080DC}" dt="2024-08-19T17:03:00.594" v="84" actId="6549"/>
      <pc:docMkLst>
        <pc:docMk/>
      </pc:docMkLst>
      <pc:sldChg chg="modSp mod">
        <pc:chgData name="Lucas Young" userId="e5c8e53c-2e87-4dfe-8770-4799e4e3fc84" providerId="ADAL" clId="{276C3925-D0D7-4CD5-901F-85A3644080DC}" dt="2024-08-19T16:45:17.928" v="51" actId="6549"/>
        <pc:sldMkLst>
          <pc:docMk/>
          <pc:sldMk cId="540281534" sldId="2145705263"/>
        </pc:sldMkLst>
        <pc:spChg chg="mod">
          <ac:chgData name="Lucas Young" userId="e5c8e53c-2e87-4dfe-8770-4799e4e3fc84" providerId="ADAL" clId="{276C3925-D0D7-4CD5-901F-85A3644080DC}" dt="2024-08-19T16:45:17.928" v="51" actId="6549"/>
          <ac:spMkLst>
            <pc:docMk/>
            <pc:sldMk cId="540281534" sldId="2145705263"/>
            <ac:spMk id="2" creationId="{1D394050-94F4-2470-7C0F-93D39B60D332}"/>
          </ac:spMkLst>
        </pc:spChg>
      </pc:sldChg>
      <pc:sldChg chg="modSp mod">
        <pc:chgData name="Lucas Young" userId="e5c8e53c-2e87-4dfe-8770-4799e4e3fc84" providerId="ADAL" clId="{276C3925-D0D7-4CD5-901F-85A3644080DC}" dt="2024-08-19T17:03:00.594" v="84" actId="6549"/>
        <pc:sldMkLst>
          <pc:docMk/>
          <pc:sldMk cId="3273750113" sldId="2145705272"/>
        </pc:sldMkLst>
        <pc:spChg chg="mod">
          <ac:chgData name="Lucas Young" userId="e5c8e53c-2e87-4dfe-8770-4799e4e3fc84" providerId="ADAL" clId="{276C3925-D0D7-4CD5-901F-85A3644080DC}" dt="2024-08-19T17:03:00.594" v="84" actId="6549"/>
          <ac:spMkLst>
            <pc:docMk/>
            <pc:sldMk cId="3273750113" sldId="2145705272"/>
            <ac:spMk id="2" creationId="{1D394050-94F4-2470-7C0F-93D39B60D332}"/>
          </ac:spMkLst>
        </pc:spChg>
      </pc:sldChg>
    </pc:docChg>
  </pc:docChgLst>
  <pc:docChgLst>
    <pc:chgData name="Lucas Young" userId="e5c8e53c-2e87-4dfe-8770-4799e4e3fc84" providerId="ADAL" clId="{FB6064A0-5B23-48AE-AD4E-ABB4E59FCA94}"/>
    <pc:docChg chg="custSel addSld delSld modSld modSection">
      <pc:chgData name="Lucas Young" userId="e5c8e53c-2e87-4dfe-8770-4799e4e3fc84" providerId="ADAL" clId="{FB6064A0-5B23-48AE-AD4E-ABB4E59FCA94}" dt="2024-05-31T14:03:18.500" v="133" actId="1037"/>
      <pc:docMkLst>
        <pc:docMk/>
      </pc:docMkLst>
      <pc:sldChg chg="addSp delSp modSp mod modClrScheme chgLayout">
        <pc:chgData name="Lucas Young" userId="e5c8e53c-2e87-4dfe-8770-4799e4e3fc84" providerId="ADAL" clId="{FB6064A0-5B23-48AE-AD4E-ABB4E59FCA94}" dt="2024-05-31T14:03:18.500" v="133" actId="1037"/>
        <pc:sldMkLst>
          <pc:docMk/>
          <pc:sldMk cId="897020560" sldId="1914"/>
        </pc:sldMkLst>
        <pc:spChg chg="mod ord">
          <ac:chgData name="Lucas Young" userId="e5c8e53c-2e87-4dfe-8770-4799e4e3fc84" providerId="ADAL" clId="{FB6064A0-5B23-48AE-AD4E-ABB4E59FCA94}" dt="2024-05-31T14:03:15.307" v="125" actId="1037"/>
          <ac:spMkLst>
            <pc:docMk/>
            <pc:sldMk cId="897020560" sldId="1914"/>
            <ac:spMk id="2" creationId="{1FC603BE-9E80-4DFD-AE77-BB7937049706}"/>
          </ac:spMkLst>
        </pc:spChg>
        <pc:spChg chg="add del mod ord">
          <ac:chgData name="Lucas Young" userId="e5c8e53c-2e87-4dfe-8770-4799e4e3fc84" providerId="ADAL" clId="{FB6064A0-5B23-48AE-AD4E-ABB4E59FCA94}" dt="2024-05-31T13:46:11.670" v="7" actId="700"/>
          <ac:spMkLst>
            <pc:docMk/>
            <pc:sldMk cId="897020560" sldId="1914"/>
            <ac:spMk id="3" creationId="{4F02F852-A407-6F58-9954-3649616F0C88}"/>
          </ac:spMkLst>
        </pc:spChg>
        <pc:spChg chg="mod ord">
          <ac:chgData name="Lucas Young" userId="e5c8e53c-2e87-4dfe-8770-4799e4e3fc84" providerId="ADAL" clId="{FB6064A0-5B23-48AE-AD4E-ABB4E59FCA94}" dt="2024-05-31T14:03:18.500" v="133" actId="1037"/>
          <ac:spMkLst>
            <pc:docMk/>
            <pc:sldMk cId="897020560" sldId="1914"/>
            <ac:spMk id="4" creationId="{B8FB94D8-EDEF-4486-A0C9-F494E70B2B9B}"/>
          </ac:spMkLst>
        </pc:spChg>
        <pc:spChg chg="add del mod ord">
          <ac:chgData name="Lucas Young" userId="e5c8e53c-2e87-4dfe-8770-4799e4e3fc84" providerId="ADAL" clId="{FB6064A0-5B23-48AE-AD4E-ABB4E59FCA94}" dt="2024-05-31T13:46:15.540" v="8" actId="478"/>
          <ac:spMkLst>
            <pc:docMk/>
            <pc:sldMk cId="897020560" sldId="1914"/>
            <ac:spMk id="5" creationId="{D14125B9-9980-D86A-B2D1-7E2A143ADBF6}"/>
          </ac:spMkLst>
        </pc:spChg>
        <pc:spChg chg="add del mod ord">
          <ac:chgData name="Lucas Young" userId="e5c8e53c-2e87-4dfe-8770-4799e4e3fc84" providerId="ADAL" clId="{FB6064A0-5B23-48AE-AD4E-ABB4E59FCA94}" dt="2024-05-31T13:48:04.656" v="17" actId="478"/>
          <ac:spMkLst>
            <pc:docMk/>
            <pc:sldMk cId="897020560" sldId="1914"/>
            <ac:spMk id="6" creationId="{7D942F13-4C0F-3830-A70C-3729EBEBA545}"/>
          </ac:spMkLst>
        </pc:spChg>
        <pc:picChg chg="add mod">
          <ac:chgData name="Lucas Young" userId="e5c8e53c-2e87-4dfe-8770-4799e4e3fc84" providerId="ADAL" clId="{FB6064A0-5B23-48AE-AD4E-ABB4E59FCA94}" dt="2024-05-31T14:02:55.717" v="111" actId="1076"/>
          <ac:picMkLst>
            <pc:docMk/>
            <pc:sldMk cId="897020560" sldId="1914"/>
            <ac:picMk id="8" creationId="{2E3ECBC5-7579-6C13-DCE3-65585D778BE5}"/>
          </ac:picMkLst>
        </pc:picChg>
      </pc:sldChg>
      <pc:sldChg chg="addSp modSp">
        <pc:chgData name="Lucas Young" userId="e5c8e53c-2e87-4dfe-8770-4799e4e3fc84" providerId="ADAL" clId="{FB6064A0-5B23-48AE-AD4E-ABB4E59FCA94}" dt="2024-05-31T13:52:26.909" v="42"/>
        <pc:sldMkLst>
          <pc:docMk/>
          <pc:sldMk cId="3006853043" sldId="2183"/>
        </pc:sldMkLst>
        <pc:picChg chg="add mod">
          <ac:chgData name="Lucas Young" userId="e5c8e53c-2e87-4dfe-8770-4799e4e3fc84" providerId="ADAL" clId="{FB6064A0-5B23-48AE-AD4E-ABB4E59FCA94}" dt="2024-05-31T13:52:26.909" v="42"/>
          <ac:picMkLst>
            <pc:docMk/>
            <pc:sldMk cId="3006853043" sldId="2183"/>
            <ac:picMk id="3" creationId="{D4E3E28E-0A75-E358-A7C0-D8625615FEEB}"/>
          </ac:picMkLst>
        </pc:picChg>
      </pc:sldChg>
      <pc:sldChg chg="addSp modSp mod">
        <pc:chgData name="Lucas Young" userId="e5c8e53c-2e87-4dfe-8770-4799e4e3fc84" providerId="ADAL" clId="{FB6064A0-5B23-48AE-AD4E-ABB4E59FCA94}" dt="2024-05-31T13:49:34.762" v="26" actId="14100"/>
        <pc:sldMkLst>
          <pc:docMk/>
          <pc:sldMk cId="649967342" sldId="2145705165"/>
        </pc:sldMkLst>
        <pc:picChg chg="add mod">
          <ac:chgData name="Lucas Young" userId="e5c8e53c-2e87-4dfe-8770-4799e4e3fc84" providerId="ADAL" clId="{FB6064A0-5B23-48AE-AD4E-ABB4E59FCA94}" dt="2024-05-31T13:49:34.762" v="26" actId="14100"/>
          <ac:picMkLst>
            <pc:docMk/>
            <pc:sldMk cId="649967342" sldId="2145705165"/>
            <ac:picMk id="3" creationId="{766CCF09-B8D2-8465-E9DF-3918893200F0}"/>
          </ac:picMkLst>
        </pc:picChg>
      </pc:sldChg>
      <pc:sldChg chg="addSp modSp">
        <pc:chgData name="Lucas Young" userId="e5c8e53c-2e87-4dfe-8770-4799e4e3fc84" providerId="ADAL" clId="{FB6064A0-5B23-48AE-AD4E-ABB4E59FCA94}" dt="2024-05-31T13:51:55.802" v="29"/>
        <pc:sldMkLst>
          <pc:docMk/>
          <pc:sldMk cId="1690979732" sldId="2145705240"/>
        </pc:sldMkLst>
        <pc:picChg chg="add mod">
          <ac:chgData name="Lucas Young" userId="e5c8e53c-2e87-4dfe-8770-4799e4e3fc84" providerId="ADAL" clId="{FB6064A0-5B23-48AE-AD4E-ABB4E59FCA94}" dt="2024-05-31T13:51:55.802" v="29"/>
          <ac:picMkLst>
            <pc:docMk/>
            <pc:sldMk cId="1690979732" sldId="2145705240"/>
            <ac:picMk id="2" creationId="{3EE79DBF-0BD1-5203-155A-4171D0561839}"/>
          </ac:picMkLst>
        </pc:picChg>
      </pc:sldChg>
      <pc:sldChg chg="addSp modSp mod">
        <pc:chgData name="Lucas Young" userId="e5c8e53c-2e87-4dfe-8770-4799e4e3fc84" providerId="ADAL" clId="{FB6064A0-5B23-48AE-AD4E-ABB4E59FCA94}" dt="2024-05-31T14:01:19.413" v="108" actId="1076"/>
        <pc:sldMkLst>
          <pc:docMk/>
          <pc:sldMk cId="2457775113" sldId="2145705241"/>
        </pc:sldMkLst>
        <pc:spChg chg="mod">
          <ac:chgData name="Lucas Young" userId="e5c8e53c-2e87-4dfe-8770-4799e4e3fc84" providerId="ADAL" clId="{FB6064A0-5B23-48AE-AD4E-ABB4E59FCA94}" dt="2024-05-31T14:01:19.413" v="108" actId="1076"/>
          <ac:spMkLst>
            <pc:docMk/>
            <pc:sldMk cId="2457775113" sldId="2145705241"/>
            <ac:spMk id="2" creationId="{1D394050-94F4-2470-7C0F-93D39B60D332}"/>
          </ac:spMkLst>
        </pc:spChg>
        <pc:picChg chg="add mod">
          <ac:chgData name="Lucas Young" userId="e5c8e53c-2e87-4dfe-8770-4799e4e3fc84" providerId="ADAL" clId="{FB6064A0-5B23-48AE-AD4E-ABB4E59FCA94}" dt="2024-05-31T13:52:24.163" v="41"/>
          <ac:picMkLst>
            <pc:docMk/>
            <pc:sldMk cId="2457775113" sldId="2145705241"/>
            <ac:picMk id="3" creationId="{5615DE6B-F617-27EF-D6D5-F9F55984ABAA}"/>
          </ac:picMkLst>
        </pc:picChg>
      </pc:sldChg>
      <pc:sldChg chg="addSp modSp">
        <pc:chgData name="Lucas Young" userId="e5c8e53c-2e87-4dfe-8770-4799e4e3fc84" providerId="ADAL" clId="{FB6064A0-5B23-48AE-AD4E-ABB4E59FCA94}" dt="2024-05-31T13:52:20.189" v="39"/>
        <pc:sldMkLst>
          <pc:docMk/>
          <pc:sldMk cId="372645148" sldId="2145705246"/>
        </pc:sldMkLst>
        <pc:picChg chg="add mod">
          <ac:chgData name="Lucas Young" userId="e5c8e53c-2e87-4dfe-8770-4799e4e3fc84" providerId="ADAL" clId="{FB6064A0-5B23-48AE-AD4E-ABB4E59FCA94}" dt="2024-05-31T13:52:20.189" v="39"/>
          <ac:picMkLst>
            <pc:docMk/>
            <pc:sldMk cId="372645148" sldId="2145705246"/>
            <ac:picMk id="3" creationId="{2FB12B26-12B0-1468-B38C-E1CD4ACA49B2}"/>
          </ac:picMkLst>
        </pc:picChg>
      </pc:sldChg>
      <pc:sldChg chg="addSp modSp mod">
        <pc:chgData name="Lucas Young" userId="e5c8e53c-2e87-4dfe-8770-4799e4e3fc84" providerId="ADAL" clId="{FB6064A0-5B23-48AE-AD4E-ABB4E59FCA94}" dt="2024-05-31T14:01:11.285" v="107" actId="6549"/>
        <pc:sldMkLst>
          <pc:docMk/>
          <pc:sldMk cId="3287505350" sldId="2145705247"/>
        </pc:sldMkLst>
        <pc:spChg chg="mod">
          <ac:chgData name="Lucas Young" userId="e5c8e53c-2e87-4dfe-8770-4799e4e3fc84" providerId="ADAL" clId="{FB6064A0-5B23-48AE-AD4E-ABB4E59FCA94}" dt="2024-05-31T14:01:11.285" v="107" actId="6549"/>
          <ac:spMkLst>
            <pc:docMk/>
            <pc:sldMk cId="3287505350" sldId="2145705247"/>
            <ac:spMk id="2" creationId="{1D394050-94F4-2470-7C0F-93D39B60D332}"/>
          </ac:spMkLst>
        </pc:spChg>
        <pc:picChg chg="add mod">
          <ac:chgData name="Lucas Young" userId="e5c8e53c-2e87-4dfe-8770-4799e4e3fc84" providerId="ADAL" clId="{FB6064A0-5B23-48AE-AD4E-ABB4E59FCA94}" dt="2024-05-31T13:52:22.159" v="40"/>
          <ac:picMkLst>
            <pc:docMk/>
            <pc:sldMk cId="3287505350" sldId="2145705247"/>
            <ac:picMk id="3" creationId="{43537A5B-1A02-C40E-287D-1983DC12010B}"/>
          </ac:picMkLst>
        </pc:picChg>
      </pc:sldChg>
      <pc:sldChg chg="addSp modSp">
        <pc:chgData name="Lucas Young" userId="e5c8e53c-2e87-4dfe-8770-4799e4e3fc84" providerId="ADAL" clId="{FB6064A0-5B23-48AE-AD4E-ABB4E59FCA94}" dt="2024-05-31T13:51:58.792" v="30"/>
        <pc:sldMkLst>
          <pc:docMk/>
          <pc:sldMk cId="69841370" sldId="2145705251"/>
        </pc:sldMkLst>
        <pc:picChg chg="add mod">
          <ac:chgData name="Lucas Young" userId="e5c8e53c-2e87-4dfe-8770-4799e4e3fc84" providerId="ADAL" clId="{FB6064A0-5B23-48AE-AD4E-ABB4E59FCA94}" dt="2024-05-31T13:51:58.792" v="30"/>
          <ac:picMkLst>
            <pc:docMk/>
            <pc:sldMk cId="69841370" sldId="2145705251"/>
            <ac:picMk id="2" creationId="{7F27032F-9B49-F5B8-7661-6530193EF387}"/>
          </ac:picMkLst>
        </pc:picChg>
      </pc:sldChg>
      <pc:sldChg chg="addSp modSp">
        <pc:chgData name="Lucas Young" userId="e5c8e53c-2e87-4dfe-8770-4799e4e3fc84" providerId="ADAL" clId="{FB6064A0-5B23-48AE-AD4E-ABB4E59FCA94}" dt="2024-05-31T13:52:14.444" v="36"/>
        <pc:sldMkLst>
          <pc:docMk/>
          <pc:sldMk cId="3670584493" sldId="2145705252"/>
        </pc:sldMkLst>
        <pc:picChg chg="add mod">
          <ac:chgData name="Lucas Young" userId="e5c8e53c-2e87-4dfe-8770-4799e4e3fc84" providerId="ADAL" clId="{FB6064A0-5B23-48AE-AD4E-ABB4E59FCA94}" dt="2024-05-31T13:52:14.444" v="36"/>
          <ac:picMkLst>
            <pc:docMk/>
            <pc:sldMk cId="3670584493" sldId="2145705252"/>
            <ac:picMk id="2" creationId="{048D8DA7-B20D-B277-C3F0-C59BF40DA537}"/>
          </ac:picMkLst>
        </pc:picChg>
      </pc:sldChg>
      <pc:sldChg chg="addSp modSp">
        <pc:chgData name="Lucas Young" userId="e5c8e53c-2e87-4dfe-8770-4799e4e3fc84" providerId="ADAL" clId="{FB6064A0-5B23-48AE-AD4E-ABB4E59FCA94}" dt="2024-05-31T13:52:16.077" v="37"/>
        <pc:sldMkLst>
          <pc:docMk/>
          <pc:sldMk cId="706183477" sldId="2145705253"/>
        </pc:sldMkLst>
        <pc:picChg chg="add mod">
          <ac:chgData name="Lucas Young" userId="e5c8e53c-2e87-4dfe-8770-4799e4e3fc84" providerId="ADAL" clId="{FB6064A0-5B23-48AE-AD4E-ABB4E59FCA94}" dt="2024-05-31T13:52:16.077" v="37"/>
          <ac:picMkLst>
            <pc:docMk/>
            <pc:sldMk cId="706183477" sldId="2145705253"/>
            <ac:picMk id="2" creationId="{0D2815ED-C926-376B-D522-BF02CAE7DC98}"/>
          </ac:picMkLst>
        </pc:picChg>
      </pc:sldChg>
      <pc:sldChg chg="addSp modSp mod">
        <pc:chgData name="Lucas Young" userId="e5c8e53c-2e87-4dfe-8770-4799e4e3fc84" providerId="ADAL" clId="{FB6064A0-5B23-48AE-AD4E-ABB4E59FCA94}" dt="2024-05-31T13:53:06.878" v="52" actId="1036"/>
        <pc:sldMkLst>
          <pc:docMk/>
          <pc:sldMk cId="989279610" sldId="2145705254"/>
        </pc:sldMkLst>
        <pc:picChg chg="add mod">
          <ac:chgData name="Lucas Young" userId="e5c8e53c-2e87-4dfe-8770-4799e4e3fc84" providerId="ADAL" clId="{FB6064A0-5B23-48AE-AD4E-ABB4E59FCA94}" dt="2024-05-31T13:52:03.151" v="31"/>
          <ac:picMkLst>
            <pc:docMk/>
            <pc:sldMk cId="989279610" sldId="2145705254"/>
            <ac:picMk id="2" creationId="{C0C37EB0-B7EE-3EDA-FAE2-60C491584E36}"/>
          </ac:picMkLst>
        </pc:picChg>
        <pc:picChg chg="mod">
          <ac:chgData name="Lucas Young" userId="e5c8e53c-2e87-4dfe-8770-4799e4e3fc84" providerId="ADAL" clId="{FB6064A0-5B23-48AE-AD4E-ABB4E59FCA94}" dt="2024-05-31T13:53:06.878" v="52" actId="1036"/>
          <ac:picMkLst>
            <pc:docMk/>
            <pc:sldMk cId="989279610" sldId="2145705254"/>
            <ac:picMk id="4" creationId="{B38535B8-DE9F-E476-5AB3-2E301414D50A}"/>
          </ac:picMkLst>
        </pc:picChg>
      </pc:sldChg>
      <pc:sldChg chg="addSp modSp">
        <pc:chgData name="Lucas Young" userId="e5c8e53c-2e87-4dfe-8770-4799e4e3fc84" providerId="ADAL" clId="{FB6064A0-5B23-48AE-AD4E-ABB4E59FCA94}" dt="2024-05-31T13:52:05.945" v="32"/>
        <pc:sldMkLst>
          <pc:docMk/>
          <pc:sldMk cId="2561149068" sldId="2145705255"/>
        </pc:sldMkLst>
        <pc:picChg chg="add mod">
          <ac:chgData name="Lucas Young" userId="e5c8e53c-2e87-4dfe-8770-4799e4e3fc84" providerId="ADAL" clId="{FB6064A0-5B23-48AE-AD4E-ABB4E59FCA94}" dt="2024-05-31T13:52:05.945" v="32"/>
          <ac:picMkLst>
            <pc:docMk/>
            <pc:sldMk cId="2561149068" sldId="2145705255"/>
            <ac:picMk id="2" creationId="{8B8A953B-CA60-0278-FC0A-FD370EA5A3C4}"/>
          </ac:picMkLst>
        </pc:picChg>
      </pc:sldChg>
      <pc:sldChg chg="addSp modSp">
        <pc:chgData name="Lucas Young" userId="e5c8e53c-2e87-4dfe-8770-4799e4e3fc84" providerId="ADAL" clId="{FB6064A0-5B23-48AE-AD4E-ABB4E59FCA94}" dt="2024-05-31T13:52:08.815" v="33"/>
        <pc:sldMkLst>
          <pc:docMk/>
          <pc:sldMk cId="2355573949" sldId="2145705256"/>
        </pc:sldMkLst>
        <pc:picChg chg="add mod">
          <ac:chgData name="Lucas Young" userId="e5c8e53c-2e87-4dfe-8770-4799e4e3fc84" providerId="ADAL" clId="{FB6064A0-5B23-48AE-AD4E-ABB4E59FCA94}" dt="2024-05-31T13:52:08.815" v="33"/>
          <ac:picMkLst>
            <pc:docMk/>
            <pc:sldMk cId="2355573949" sldId="2145705256"/>
            <ac:picMk id="2" creationId="{E42E7592-4242-550B-C15D-461D2E768DFE}"/>
          </ac:picMkLst>
        </pc:picChg>
      </pc:sldChg>
      <pc:sldChg chg="addSp modSp">
        <pc:chgData name="Lucas Young" userId="e5c8e53c-2e87-4dfe-8770-4799e4e3fc84" providerId="ADAL" clId="{FB6064A0-5B23-48AE-AD4E-ABB4E59FCA94}" dt="2024-05-31T13:52:10.767" v="34"/>
        <pc:sldMkLst>
          <pc:docMk/>
          <pc:sldMk cId="936304141" sldId="2145705257"/>
        </pc:sldMkLst>
        <pc:picChg chg="add mod">
          <ac:chgData name="Lucas Young" userId="e5c8e53c-2e87-4dfe-8770-4799e4e3fc84" providerId="ADAL" clId="{FB6064A0-5B23-48AE-AD4E-ABB4E59FCA94}" dt="2024-05-31T13:52:10.767" v="34"/>
          <ac:picMkLst>
            <pc:docMk/>
            <pc:sldMk cId="936304141" sldId="2145705257"/>
            <ac:picMk id="2" creationId="{8287510F-435F-1D35-74ED-324DEEF8BEA1}"/>
          </ac:picMkLst>
        </pc:picChg>
      </pc:sldChg>
      <pc:sldChg chg="addSp modSp">
        <pc:chgData name="Lucas Young" userId="e5c8e53c-2e87-4dfe-8770-4799e4e3fc84" providerId="ADAL" clId="{FB6064A0-5B23-48AE-AD4E-ABB4E59FCA94}" dt="2024-05-31T13:52:12.418" v="35"/>
        <pc:sldMkLst>
          <pc:docMk/>
          <pc:sldMk cId="2482301753" sldId="2145705258"/>
        </pc:sldMkLst>
        <pc:picChg chg="add mod">
          <ac:chgData name="Lucas Young" userId="e5c8e53c-2e87-4dfe-8770-4799e4e3fc84" providerId="ADAL" clId="{FB6064A0-5B23-48AE-AD4E-ABB4E59FCA94}" dt="2024-05-31T13:52:12.418" v="35"/>
          <ac:picMkLst>
            <pc:docMk/>
            <pc:sldMk cId="2482301753" sldId="2145705258"/>
            <ac:picMk id="2" creationId="{2AF32A9D-51FB-64D4-F631-A9B85D39675A}"/>
          </ac:picMkLst>
        </pc:picChg>
      </pc:sldChg>
      <pc:sldChg chg="addSp modSp">
        <pc:chgData name="Lucas Young" userId="e5c8e53c-2e87-4dfe-8770-4799e4e3fc84" providerId="ADAL" clId="{FB6064A0-5B23-48AE-AD4E-ABB4E59FCA94}" dt="2024-05-31T13:52:28.715" v="43"/>
        <pc:sldMkLst>
          <pc:docMk/>
          <pc:sldMk cId="181536173" sldId="2145705259"/>
        </pc:sldMkLst>
        <pc:picChg chg="add mod">
          <ac:chgData name="Lucas Young" userId="e5c8e53c-2e87-4dfe-8770-4799e4e3fc84" providerId="ADAL" clId="{FB6064A0-5B23-48AE-AD4E-ABB4E59FCA94}" dt="2024-05-31T13:52:28.715" v="43"/>
          <ac:picMkLst>
            <pc:docMk/>
            <pc:sldMk cId="181536173" sldId="2145705259"/>
            <ac:picMk id="3" creationId="{387AD890-34D3-078E-6DDA-99B166B6F2D9}"/>
          </ac:picMkLst>
        </pc:picChg>
      </pc:sldChg>
      <pc:sldChg chg="addSp modSp">
        <pc:chgData name="Lucas Young" userId="e5c8e53c-2e87-4dfe-8770-4799e4e3fc84" providerId="ADAL" clId="{FB6064A0-5B23-48AE-AD4E-ABB4E59FCA94}" dt="2024-05-31T13:52:30.592" v="44"/>
        <pc:sldMkLst>
          <pc:docMk/>
          <pc:sldMk cId="2937503517" sldId="2145705260"/>
        </pc:sldMkLst>
        <pc:picChg chg="add mod">
          <ac:chgData name="Lucas Young" userId="e5c8e53c-2e87-4dfe-8770-4799e4e3fc84" providerId="ADAL" clId="{FB6064A0-5B23-48AE-AD4E-ABB4E59FCA94}" dt="2024-05-31T13:52:30.592" v="44"/>
          <ac:picMkLst>
            <pc:docMk/>
            <pc:sldMk cId="2937503517" sldId="2145705260"/>
            <ac:picMk id="2" creationId="{64D75D8D-00E4-2331-8697-E1232158D1E1}"/>
          </ac:picMkLst>
        </pc:picChg>
      </pc:sldChg>
      <pc:sldChg chg="addSp modSp mod">
        <pc:chgData name="Lucas Young" userId="e5c8e53c-2e87-4dfe-8770-4799e4e3fc84" providerId="ADAL" clId="{FB6064A0-5B23-48AE-AD4E-ABB4E59FCA94}" dt="2024-05-31T13:55:16.352" v="53" actId="20577"/>
        <pc:sldMkLst>
          <pc:docMk/>
          <pc:sldMk cId="3825831119" sldId="2145705261"/>
        </pc:sldMkLst>
        <pc:spChg chg="mod">
          <ac:chgData name="Lucas Young" userId="e5c8e53c-2e87-4dfe-8770-4799e4e3fc84" providerId="ADAL" clId="{FB6064A0-5B23-48AE-AD4E-ABB4E59FCA94}" dt="2024-05-31T13:55:16.352" v="53" actId="20577"/>
          <ac:spMkLst>
            <pc:docMk/>
            <pc:sldMk cId="3825831119" sldId="2145705261"/>
            <ac:spMk id="2" creationId="{1D394050-94F4-2470-7C0F-93D39B60D332}"/>
          </ac:spMkLst>
        </pc:spChg>
        <pc:picChg chg="add mod">
          <ac:chgData name="Lucas Young" userId="e5c8e53c-2e87-4dfe-8770-4799e4e3fc84" providerId="ADAL" clId="{FB6064A0-5B23-48AE-AD4E-ABB4E59FCA94}" dt="2024-05-31T13:52:18.087" v="38"/>
          <ac:picMkLst>
            <pc:docMk/>
            <pc:sldMk cId="3825831119" sldId="2145705261"/>
            <ac:picMk id="3" creationId="{542E796F-467F-4877-E3CC-B46662AEBCCD}"/>
          </ac:picMkLst>
        </pc:picChg>
      </pc:sldChg>
      <pc:sldChg chg="new del">
        <pc:chgData name="Lucas Young" userId="e5c8e53c-2e87-4dfe-8770-4799e4e3fc84" providerId="ADAL" clId="{FB6064A0-5B23-48AE-AD4E-ABB4E59FCA94}" dt="2024-05-31T13:51:45.417" v="28" actId="2696"/>
        <pc:sldMkLst>
          <pc:docMk/>
          <pc:sldMk cId="4066910546" sldId="2145705262"/>
        </pc:sldMkLst>
      </pc:sldChg>
    </pc:docChg>
  </pc:docChgLst>
  <pc:docChgLst>
    <pc:chgData name="Caleb Knutson" userId="128b42d0-114e-4200-9cb7-3b379defb5c0" providerId="ADAL" clId="{A2F92F11-A041-402A-8D58-7A0E884D0631}"/>
    <pc:docChg chg="undo custSel addSld delSld modSld modSection">
      <pc:chgData name="Caleb Knutson" userId="128b42d0-114e-4200-9cb7-3b379defb5c0" providerId="ADAL" clId="{A2F92F11-A041-402A-8D58-7A0E884D0631}" dt="2024-09-16T17:52:05.702" v="789" actId="20577"/>
      <pc:docMkLst>
        <pc:docMk/>
      </pc:docMkLst>
      <pc:sldChg chg="modSp mod">
        <pc:chgData name="Caleb Knutson" userId="128b42d0-114e-4200-9cb7-3b379defb5c0" providerId="ADAL" clId="{A2F92F11-A041-402A-8D58-7A0E884D0631}" dt="2024-09-16T15:27:24.928" v="314" actId="20577"/>
        <pc:sldMkLst>
          <pc:docMk/>
          <pc:sldMk cId="3705238078" sldId="2145705274"/>
        </pc:sldMkLst>
        <pc:spChg chg="mod">
          <ac:chgData name="Caleb Knutson" userId="128b42d0-114e-4200-9cb7-3b379defb5c0" providerId="ADAL" clId="{A2F92F11-A041-402A-8D58-7A0E884D0631}" dt="2024-09-16T15:27:24.928" v="314" actId="20577"/>
          <ac:spMkLst>
            <pc:docMk/>
            <pc:sldMk cId="3705238078" sldId="2145705274"/>
            <ac:spMk id="2" creationId="{1D394050-94F4-2470-7C0F-93D39B60D332}"/>
          </ac:spMkLst>
        </pc:spChg>
        <pc:spChg chg="mod">
          <ac:chgData name="Caleb Knutson" userId="128b42d0-114e-4200-9cb7-3b379defb5c0" providerId="ADAL" clId="{A2F92F11-A041-402A-8D58-7A0E884D0631}" dt="2024-09-16T15:27:11.035" v="312" actId="20577"/>
          <ac:spMkLst>
            <pc:docMk/>
            <pc:sldMk cId="3705238078" sldId="2145705274"/>
            <ac:spMk id="7" creationId="{A9444CB1-977C-456C-B903-E0FAA88B1385}"/>
          </ac:spMkLst>
        </pc:spChg>
      </pc:sldChg>
      <pc:sldChg chg="modSp mod">
        <pc:chgData name="Caleb Knutson" userId="128b42d0-114e-4200-9cb7-3b379defb5c0" providerId="ADAL" clId="{A2F92F11-A041-402A-8D58-7A0E884D0631}" dt="2024-09-16T15:50:21.142" v="331" actId="20577"/>
        <pc:sldMkLst>
          <pc:docMk/>
          <pc:sldMk cId="3627658787" sldId="2145705275"/>
        </pc:sldMkLst>
        <pc:spChg chg="mod">
          <ac:chgData name="Caleb Knutson" userId="128b42d0-114e-4200-9cb7-3b379defb5c0" providerId="ADAL" clId="{A2F92F11-A041-402A-8D58-7A0E884D0631}" dt="2024-09-16T15:50:21.142" v="331" actId="20577"/>
          <ac:spMkLst>
            <pc:docMk/>
            <pc:sldMk cId="3627658787" sldId="2145705275"/>
            <ac:spMk id="2" creationId="{1D394050-94F4-2470-7C0F-93D39B60D332}"/>
          </ac:spMkLst>
        </pc:spChg>
        <pc:spChg chg="mod">
          <ac:chgData name="Caleb Knutson" userId="128b42d0-114e-4200-9cb7-3b379defb5c0" providerId="ADAL" clId="{A2F92F11-A041-402A-8D58-7A0E884D0631}" dt="2024-09-16T15:27:07.081" v="311" actId="20577"/>
          <ac:spMkLst>
            <pc:docMk/>
            <pc:sldMk cId="3627658787" sldId="2145705275"/>
            <ac:spMk id="7" creationId="{A9444CB1-977C-456C-B903-E0FAA88B1385}"/>
          </ac:spMkLst>
        </pc:spChg>
      </pc:sldChg>
      <pc:sldChg chg="new del">
        <pc:chgData name="Caleb Knutson" userId="128b42d0-114e-4200-9cb7-3b379defb5c0" providerId="ADAL" clId="{A2F92F11-A041-402A-8D58-7A0E884D0631}" dt="2024-09-16T17:28:23.122" v="333" actId="2696"/>
        <pc:sldMkLst>
          <pc:docMk/>
          <pc:sldMk cId="3092447714" sldId="2145705281"/>
        </pc:sldMkLst>
      </pc:sldChg>
      <pc:sldChg chg="modSp add mod">
        <pc:chgData name="Caleb Knutson" userId="128b42d0-114e-4200-9cb7-3b379defb5c0" providerId="ADAL" clId="{A2F92F11-A041-402A-8D58-7A0E884D0631}" dt="2024-09-16T17:52:05.702" v="789" actId="20577"/>
        <pc:sldMkLst>
          <pc:docMk/>
          <pc:sldMk cId="3934333526" sldId="2145705281"/>
        </pc:sldMkLst>
        <pc:spChg chg="mod">
          <ac:chgData name="Caleb Knutson" userId="128b42d0-114e-4200-9cb7-3b379defb5c0" providerId="ADAL" clId="{A2F92F11-A041-402A-8D58-7A0E884D0631}" dt="2024-09-16T17:52:05.702" v="789" actId="20577"/>
          <ac:spMkLst>
            <pc:docMk/>
            <pc:sldMk cId="3934333526" sldId="2145705281"/>
            <ac:spMk id="2" creationId="{1D394050-94F4-2470-7C0F-93D39B60D332}"/>
          </ac:spMkLst>
        </pc:spChg>
      </pc:sldChg>
    </pc:docChg>
  </pc:docChgLst>
  <pc:docChgLst>
    <pc:chgData name="Andrew Collings" userId="0f84cdc6-c606-46cb-9c21-9a360095f536" providerId="ADAL" clId="{550FC408-DAC4-4C41-B18D-0CF64EAFD73E}"/>
    <pc:docChg chg="undo redo custSel addSld delSld modSld addSection delSection modSection">
      <pc:chgData name="Andrew Collings" userId="0f84cdc6-c606-46cb-9c21-9a360095f536" providerId="ADAL" clId="{550FC408-DAC4-4C41-B18D-0CF64EAFD73E}" dt="2024-09-16T18:46:58.444" v="2068" actId="108"/>
      <pc:docMkLst>
        <pc:docMk/>
      </pc:docMkLst>
      <pc:sldChg chg="modSp mod">
        <pc:chgData name="Andrew Collings" userId="0f84cdc6-c606-46cb-9c21-9a360095f536" providerId="ADAL" clId="{550FC408-DAC4-4C41-B18D-0CF64EAFD73E}" dt="2024-09-16T16:11:27.201" v="151" actId="6549"/>
        <pc:sldMkLst>
          <pc:docMk/>
          <pc:sldMk cId="649967342" sldId="2145705165"/>
        </pc:sldMkLst>
        <pc:spChg chg="mod">
          <ac:chgData name="Andrew Collings" userId="0f84cdc6-c606-46cb-9c21-9a360095f536" providerId="ADAL" clId="{550FC408-DAC4-4C41-B18D-0CF64EAFD73E}" dt="2024-09-16T16:11:27.201" v="151" actId="6549"/>
          <ac:spMkLst>
            <pc:docMk/>
            <pc:sldMk cId="649967342" sldId="2145705165"/>
            <ac:spMk id="6" creationId="{897A7A0D-D3DB-431A-A92B-9D4788B9D125}"/>
          </ac:spMkLst>
        </pc:spChg>
        <pc:spChg chg="mod">
          <ac:chgData name="Andrew Collings" userId="0f84cdc6-c606-46cb-9c21-9a360095f536" providerId="ADAL" clId="{550FC408-DAC4-4C41-B18D-0CF64EAFD73E}" dt="2024-09-16T16:03:06.723" v="11" actId="20577"/>
          <ac:spMkLst>
            <pc:docMk/>
            <pc:sldMk cId="649967342" sldId="2145705165"/>
            <ac:spMk id="7" creationId="{A9444CB1-977C-456C-B903-E0FAA88B1385}"/>
          </ac:spMkLst>
        </pc:spChg>
      </pc:sldChg>
      <pc:sldChg chg="del">
        <pc:chgData name="Andrew Collings" userId="0f84cdc6-c606-46cb-9c21-9a360095f536" providerId="ADAL" clId="{550FC408-DAC4-4C41-B18D-0CF64EAFD73E}" dt="2024-09-16T16:41:06.667" v="884" actId="2696"/>
        <pc:sldMkLst>
          <pc:docMk/>
          <pc:sldMk cId="372645148" sldId="2145705246"/>
        </pc:sldMkLst>
      </pc:sldChg>
      <pc:sldChg chg="del">
        <pc:chgData name="Andrew Collings" userId="0f84cdc6-c606-46cb-9c21-9a360095f536" providerId="ADAL" clId="{550FC408-DAC4-4C41-B18D-0CF64EAFD73E}" dt="2024-09-16T16:41:06.667" v="884" actId="2696"/>
        <pc:sldMkLst>
          <pc:docMk/>
          <pc:sldMk cId="3287505350" sldId="2145705247"/>
        </pc:sldMkLst>
      </pc:sldChg>
      <pc:sldChg chg="modSp mod">
        <pc:chgData name="Andrew Collings" userId="0f84cdc6-c606-46cb-9c21-9a360095f536" providerId="ADAL" clId="{550FC408-DAC4-4C41-B18D-0CF64EAFD73E}" dt="2024-09-16T16:39:39.363" v="883" actId="113"/>
        <pc:sldMkLst>
          <pc:docMk/>
          <pc:sldMk cId="3825831119" sldId="2145705261"/>
        </pc:sldMkLst>
        <pc:graphicFrameChg chg="modGraphic">
          <ac:chgData name="Andrew Collings" userId="0f84cdc6-c606-46cb-9c21-9a360095f536" providerId="ADAL" clId="{550FC408-DAC4-4C41-B18D-0CF64EAFD73E}" dt="2024-09-16T16:39:39.363" v="883" actId="113"/>
          <ac:graphicFrameMkLst>
            <pc:docMk/>
            <pc:sldMk cId="3825831119" sldId="2145705261"/>
            <ac:graphicFrameMk id="4" creationId="{F51A3394-1985-E62B-8D6A-EF3C3AC7A819}"/>
          </ac:graphicFrameMkLst>
        </pc:graphicFrameChg>
        <pc:graphicFrameChg chg="modGraphic">
          <ac:chgData name="Andrew Collings" userId="0f84cdc6-c606-46cb-9c21-9a360095f536" providerId="ADAL" clId="{550FC408-DAC4-4C41-B18D-0CF64EAFD73E}" dt="2024-09-16T16:35:56.312" v="874" actId="122"/>
          <ac:graphicFrameMkLst>
            <pc:docMk/>
            <pc:sldMk cId="3825831119" sldId="2145705261"/>
            <ac:graphicFrameMk id="5" creationId="{D3BD6F0E-8154-16BF-FEEC-94E1476F72CF}"/>
          </ac:graphicFrameMkLst>
        </pc:graphicFrameChg>
      </pc:sldChg>
      <pc:sldChg chg="del">
        <pc:chgData name="Andrew Collings" userId="0f84cdc6-c606-46cb-9c21-9a360095f536" providerId="ADAL" clId="{550FC408-DAC4-4C41-B18D-0CF64EAFD73E}" dt="2024-09-16T16:41:06.667" v="884" actId="2696"/>
        <pc:sldMkLst>
          <pc:docMk/>
          <pc:sldMk cId="3543308811" sldId="2145705262"/>
        </pc:sldMkLst>
      </pc:sldChg>
      <pc:sldChg chg="del">
        <pc:chgData name="Andrew Collings" userId="0f84cdc6-c606-46cb-9c21-9a360095f536" providerId="ADAL" clId="{550FC408-DAC4-4C41-B18D-0CF64EAFD73E}" dt="2024-09-16T16:41:06.667" v="884" actId="2696"/>
        <pc:sldMkLst>
          <pc:docMk/>
          <pc:sldMk cId="540281534" sldId="2145705263"/>
        </pc:sldMkLst>
      </pc:sldChg>
      <pc:sldChg chg="del">
        <pc:chgData name="Andrew Collings" userId="0f84cdc6-c606-46cb-9c21-9a360095f536" providerId="ADAL" clId="{550FC408-DAC4-4C41-B18D-0CF64EAFD73E}" dt="2024-09-16T16:41:06.667" v="884" actId="2696"/>
        <pc:sldMkLst>
          <pc:docMk/>
          <pc:sldMk cId="448368713" sldId="2145705264"/>
        </pc:sldMkLst>
      </pc:sldChg>
      <pc:sldChg chg="del">
        <pc:chgData name="Andrew Collings" userId="0f84cdc6-c606-46cb-9c21-9a360095f536" providerId="ADAL" clId="{550FC408-DAC4-4C41-B18D-0CF64EAFD73E}" dt="2024-09-16T16:41:06.667" v="884" actId="2696"/>
        <pc:sldMkLst>
          <pc:docMk/>
          <pc:sldMk cId="2859952641" sldId="2145705266"/>
        </pc:sldMkLst>
      </pc:sldChg>
      <pc:sldChg chg="del">
        <pc:chgData name="Andrew Collings" userId="0f84cdc6-c606-46cb-9c21-9a360095f536" providerId="ADAL" clId="{550FC408-DAC4-4C41-B18D-0CF64EAFD73E}" dt="2024-09-16T16:41:06.667" v="884" actId="2696"/>
        <pc:sldMkLst>
          <pc:docMk/>
          <pc:sldMk cId="754190782" sldId="2145705267"/>
        </pc:sldMkLst>
      </pc:sldChg>
      <pc:sldChg chg="del">
        <pc:chgData name="Andrew Collings" userId="0f84cdc6-c606-46cb-9c21-9a360095f536" providerId="ADAL" clId="{550FC408-DAC4-4C41-B18D-0CF64EAFD73E}" dt="2024-09-16T16:41:06.667" v="884" actId="2696"/>
        <pc:sldMkLst>
          <pc:docMk/>
          <pc:sldMk cId="3307773508" sldId="2145705268"/>
        </pc:sldMkLst>
      </pc:sldChg>
      <pc:sldChg chg="del">
        <pc:chgData name="Andrew Collings" userId="0f84cdc6-c606-46cb-9c21-9a360095f536" providerId="ADAL" clId="{550FC408-DAC4-4C41-B18D-0CF64EAFD73E}" dt="2024-09-16T16:41:06.667" v="884" actId="2696"/>
        <pc:sldMkLst>
          <pc:docMk/>
          <pc:sldMk cId="2704750984" sldId="2145705269"/>
        </pc:sldMkLst>
      </pc:sldChg>
      <pc:sldChg chg="del">
        <pc:chgData name="Andrew Collings" userId="0f84cdc6-c606-46cb-9c21-9a360095f536" providerId="ADAL" clId="{550FC408-DAC4-4C41-B18D-0CF64EAFD73E}" dt="2024-09-16T16:41:06.667" v="884" actId="2696"/>
        <pc:sldMkLst>
          <pc:docMk/>
          <pc:sldMk cId="162512986" sldId="2145705270"/>
        </pc:sldMkLst>
      </pc:sldChg>
      <pc:sldChg chg="del">
        <pc:chgData name="Andrew Collings" userId="0f84cdc6-c606-46cb-9c21-9a360095f536" providerId="ADAL" clId="{550FC408-DAC4-4C41-B18D-0CF64EAFD73E}" dt="2024-09-16T16:41:06.667" v="884" actId="2696"/>
        <pc:sldMkLst>
          <pc:docMk/>
          <pc:sldMk cId="3208537935" sldId="2145705271"/>
        </pc:sldMkLst>
      </pc:sldChg>
      <pc:sldChg chg="del">
        <pc:chgData name="Andrew Collings" userId="0f84cdc6-c606-46cb-9c21-9a360095f536" providerId="ADAL" clId="{550FC408-DAC4-4C41-B18D-0CF64EAFD73E}" dt="2024-09-16T16:41:06.667" v="884" actId="2696"/>
        <pc:sldMkLst>
          <pc:docMk/>
          <pc:sldMk cId="3273750113" sldId="2145705272"/>
        </pc:sldMkLst>
      </pc:sldChg>
      <pc:sldChg chg="del">
        <pc:chgData name="Andrew Collings" userId="0f84cdc6-c606-46cb-9c21-9a360095f536" providerId="ADAL" clId="{550FC408-DAC4-4C41-B18D-0CF64EAFD73E}" dt="2024-09-16T16:41:06.667" v="884" actId="2696"/>
        <pc:sldMkLst>
          <pc:docMk/>
          <pc:sldMk cId="2459635919" sldId="2145705273"/>
        </pc:sldMkLst>
      </pc:sldChg>
      <pc:sldChg chg="modSp mod">
        <pc:chgData name="Andrew Collings" userId="0f84cdc6-c606-46cb-9c21-9a360095f536" providerId="ADAL" clId="{550FC408-DAC4-4C41-B18D-0CF64EAFD73E}" dt="2024-09-16T17:23:44.958" v="2057" actId="20577"/>
        <pc:sldMkLst>
          <pc:docMk/>
          <pc:sldMk cId="3627658787" sldId="2145705275"/>
        </pc:sldMkLst>
        <pc:spChg chg="mod">
          <ac:chgData name="Andrew Collings" userId="0f84cdc6-c606-46cb-9c21-9a360095f536" providerId="ADAL" clId="{550FC408-DAC4-4C41-B18D-0CF64EAFD73E}" dt="2024-09-16T17:23:44.958" v="2057" actId="20577"/>
          <ac:spMkLst>
            <pc:docMk/>
            <pc:sldMk cId="3627658787" sldId="2145705275"/>
            <ac:spMk id="2" creationId="{1D394050-94F4-2470-7C0F-93D39B60D332}"/>
          </ac:spMkLst>
        </pc:spChg>
      </pc:sldChg>
      <pc:sldChg chg="del">
        <pc:chgData name="Andrew Collings" userId="0f84cdc6-c606-46cb-9c21-9a360095f536" providerId="ADAL" clId="{550FC408-DAC4-4C41-B18D-0CF64EAFD73E}" dt="2024-09-16T16:49:22.503" v="1319" actId="2696"/>
        <pc:sldMkLst>
          <pc:docMk/>
          <pc:sldMk cId="78010836" sldId="2145705276"/>
        </pc:sldMkLst>
      </pc:sldChg>
      <pc:sldChg chg="modSp mod">
        <pc:chgData name="Andrew Collings" userId="0f84cdc6-c606-46cb-9c21-9a360095f536" providerId="ADAL" clId="{550FC408-DAC4-4C41-B18D-0CF64EAFD73E}" dt="2024-09-16T16:43:23.799" v="930" actId="1076"/>
        <pc:sldMkLst>
          <pc:docMk/>
          <pc:sldMk cId="561640295" sldId="2145705277"/>
        </pc:sldMkLst>
        <pc:spChg chg="mod">
          <ac:chgData name="Andrew Collings" userId="0f84cdc6-c606-46cb-9c21-9a360095f536" providerId="ADAL" clId="{550FC408-DAC4-4C41-B18D-0CF64EAFD73E}" dt="2024-09-16T16:43:23.799" v="930" actId="1076"/>
          <ac:spMkLst>
            <pc:docMk/>
            <pc:sldMk cId="561640295" sldId="2145705277"/>
            <ac:spMk id="2" creationId="{1D394050-94F4-2470-7C0F-93D39B60D332}"/>
          </ac:spMkLst>
        </pc:spChg>
        <pc:spChg chg="mod">
          <ac:chgData name="Andrew Collings" userId="0f84cdc6-c606-46cb-9c21-9a360095f536" providerId="ADAL" clId="{550FC408-DAC4-4C41-B18D-0CF64EAFD73E}" dt="2024-09-16T16:13:02.542" v="171" actId="20577"/>
          <ac:spMkLst>
            <pc:docMk/>
            <pc:sldMk cId="561640295" sldId="2145705277"/>
            <ac:spMk id="7" creationId="{A9444CB1-977C-456C-B903-E0FAA88B1385}"/>
          </ac:spMkLst>
        </pc:spChg>
      </pc:sldChg>
      <pc:sldChg chg="modSp add del mod">
        <pc:chgData name="Andrew Collings" userId="0f84cdc6-c606-46cb-9c21-9a360095f536" providerId="ADAL" clId="{550FC408-DAC4-4C41-B18D-0CF64EAFD73E}" dt="2024-09-16T16:43:15.930" v="929" actId="2696"/>
        <pc:sldMkLst>
          <pc:docMk/>
          <pc:sldMk cId="1536901753" sldId="2145705278"/>
        </pc:sldMkLst>
        <pc:spChg chg="mod">
          <ac:chgData name="Andrew Collings" userId="0f84cdc6-c606-46cb-9c21-9a360095f536" providerId="ADAL" clId="{550FC408-DAC4-4C41-B18D-0CF64EAFD73E}" dt="2024-09-16T16:43:03.625" v="926"/>
          <ac:spMkLst>
            <pc:docMk/>
            <pc:sldMk cId="1536901753" sldId="2145705278"/>
            <ac:spMk id="2" creationId="{1D394050-94F4-2470-7C0F-93D39B60D332}"/>
          </ac:spMkLst>
        </pc:spChg>
        <pc:spChg chg="mod">
          <ac:chgData name="Andrew Collings" userId="0f84cdc6-c606-46cb-9c21-9a360095f536" providerId="ADAL" clId="{550FC408-DAC4-4C41-B18D-0CF64EAFD73E}" dt="2024-09-16T16:42:54.501" v="922" actId="20577"/>
          <ac:spMkLst>
            <pc:docMk/>
            <pc:sldMk cId="1536901753" sldId="2145705278"/>
            <ac:spMk id="7" creationId="{A9444CB1-977C-456C-B903-E0FAA88B1385}"/>
          </ac:spMkLst>
        </pc:spChg>
      </pc:sldChg>
      <pc:sldChg chg="modSp add mod">
        <pc:chgData name="Andrew Collings" userId="0f84cdc6-c606-46cb-9c21-9a360095f536" providerId="ADAL" clId="{550FC408-DAC4-4C41-B18D-0CF64EAFD73E}" dt="2024-09-16T16:49:10.849" v="1318" actId="20577"/>
        <pc:sldMkLst>
          <pc:docMk/>
          <pc:sldMk cId="2216073989" sldId="2145705278"/>
        </pc:sldMkLst>
        <pc:spChg chg="mod">
          <ac:chgData name="Andrew Collings" userId="0f84cdc6-c606-46cb-9c21-9a360095f536" providerId="ADAL" clId="{550FC408-DAC4-4C41-B18D-0CF64EAFD73E}" dt="2024-09-16T16:49:10.849" v="1318" actId="20577"/>
          <ac:spMkLst>
            <pc:docMk/>
            <pc:sldMk cId="2216073989" sldId="2145705278"/>
            <ac:spMk id="2" creationId="{1D394050-94F4-2470-7C0F-93D39B60D332}"/>
          </ac:spMkLst>
        </pc:spChg>
        <pc:spChg chg="mod">
          <ac:chgData name="Andrew Collings" userId="0f84cdc6-c606-46cb-9c21-9a360095f536" providerId="ADAL" clId="{550FC408-DAC4-4C41-B18D-0CF64EAFD73E}" dt="2024-09-16T16:43:38.126" v="969" actId="20577"/>
          <ac:spMkLst>
            <pc:docMk/>
            <pc:sldMk cId="2216073989" sldId="2145705278"/>
            <ac:spMk id="7" creationId="{A9444CB1-977C-456C-B903-E0FAA88B1385}"/>
          </ac:spMkLst>
        </pc:spChg>
      </pc:sldChg>
      <pc:sldChg chg="addSp modSp add mod">
        <pc:chgData name="Andrew Collings" userId="0f84cdc6-c606-46cb-9c21-9a360095f536" providerId="ADAL" clId="{550FC408-DAC4-4C41-B18D-0CF64EAFD73E}" dt="2024-09-16T17:06:07.999" v="2056" actId="20577"/>
        <pc:sldMkLst>
          <pc:docMk/>
          <pc:sldMk cId="987007108" sldId="2145705280"/>
        </pc:sldMkLst>
        <pc:spChg chg="mod">
          <ac:chgData name="Andrew Collings" userId="0f84cdc6-c606-46cb-9c21-9a360095f536" providerId="ADAL" clId="{550FC408-DAC4-4C41-B18D-0CF64EAFD73E}" dt="2024-09-16T17:06:07.999" v="2056" actId="20577"/>
          <ac:spMkLst>
            <pc:docMk/>
            <pc:sldMk cId="987007108" sldId="2145705280"/>
            <ac:spMk id="2" creationId="{1D394050-94F4-2470-7C0F-93D39B60D332}"/>
          </ac:spMkLst>
        </pc:spChg>
        <pc:spChg chg="add mod">
          <ac:chgData name="Andrew Collings" userId="0f84cdc6-c606-46cb-9c21-9a360095f536" providerId="ADAL" clId="{550FC408-DAC4-4C41-B18D-0CF64EAFD73E}" dt="2024-09-16T17:06:00.061" v="2044" actId="1076"/>
          <ac:spMkLst>
            <pc:docMk/>
            <pc:sldMk cId="987007108" sldId="2145705280"/>
            <ac:spMk id="4" creationId="{70E02E44-F211-E8C4-A963-8428AAF7EB40}"/>
          </ac:spMkLst>
        </pc:spChg>
        <pc:spChg chg="mod">
          <ac:chgData name="Andrew Collings" userId="0f84cdc6-c606-46cb-9c21-9a360095f536" providerId="ADAL" clId="{550FC408-DAC4-4C41-B18D-0CF64EAFD73E}" dt="2024-09-16T16:53:01.429" v="1366" actId="20577"/>
          <ac:spMkLst>
            <pc:docMk/>
            <pc:sldMk cId="987007108" sldId="2145705280"/>
            <ac:spMk id="7" creationId="{A9444CB1-977C-456C-B903-E0FAA88B1385}"/>
          </ac:spMkLst>
        </pc:spChg>
      </pc:sldChg>
      <pc:sldChg chg="modSp mod">
        <pc:chgData name="Andrew Collings" userId="0f84cdc6-c606-46cb-9c21-9a360095f536" providerId="ADAL" clId="{550FC408-DAC4-4C41-B18D-0CF64EAFD73E}" dt="2024-09-16T18:46:58.444" v="2068" actId="108"/>
        <pc:sldMkLst>
          <pc:docMk/>
          <pc:sldMk cId="3934333526" sldId="2145705281"/>
        </pc:sldMkLst>
        <pc:spChg chg="mod">
          <ac:chgData name="Andrew Collings" userId="0f84cdc6-c606-46cb-9c21-9a360095f536" providerId="ADAL" clId="{550FC408-DAC4-4C41-B18D-0CF64EAFD73E}" dt="2024-09-16T18:46:58.444" v="2068" actId="108"/>
          <ac:spMkLst>
            <pc:docMk/>
            <pc:sldMk cId="3934333526" sldId="2145705281"/>
            <ac:spMk id="2" creationId="{1D394050-94F4-2470-7C0F-93D39B60D332}"/>
          </ac:spMkLst>
        </pc:spChg>
      </pc:sldChg>
    </pc:docChg>
  </pc:docChgLst>
  <pc:docChgLst>
    <pc:chgData name="Lucas Young" userId="e5c8e53c-2e87-4dfe-8770-4799e4e3fc84" providerId="ADAL" clId="{908693B8-0376-4168-BFF8-EE3EC070CE0B}"/>
    <pc:docChg chg="undo custSel delSld modSld modSection">
      <pc:chgData name="Lucas Young" userId="e5c8e53c-2e87-4dfe-8770-4799e4e3fc84" providerId="ADAL" clId="{908693B8-0376-4168-BFF8-EE3EC070CE0B}" dt="2024-04-26T03:25:34.623" v="3009" actId="20577"/>
      <pc:docMkLst>
        <pc:docMk/>
      </pc:docMkLst>
      <pc:sldChg chg="delSp modSp del mod">
        <pc:chgData name="Lucas Young" userId="e5c8e53c-2e87-4dfe-8770-4799e4e3fc84" providerId="ADAL" clId="{908693B8-0376-4168-BFF8-EE3EC070CE0B}" dt="2024-04-26T03:19:42.266" v="2842" actId="2696"/>
        <pc:sldMkLst>
          <pc:docMk/>
          <pc:sldMk cId="0" sldId="256"/>
        </pc:sldMkLst>
        <pc:spChg chg="mod">
          <ac:chgData name="Lucas Young" userId="e5c8e53c-2e87-4dfe-8770-4799e4e3fc84" providerId="ADAL" clId="{908693B8-0376-4168-BFF8-EE3EC070CE0B}" dt="2024-04-26T03:14:51.301" v="2490" actId="20577"/>
          <ac:spMkLst>
            <pc:docMk/>
            <pc:sldMk cId="0" sldId="256"/>
            <ac:spMk id="6" creationId="{00000000-0000-0000-0000-000000000000}"/>
          </ac:spMkLst>
        </pc:spChg>
        <pc:grpChg chg="del">
          <ac:chgData name="Lucas Young" userId="e5c8e53c-2e87-4dfe-8770-4799e4e3fc84" providerId="ADAL" clId="{908693B8-0376-4168-BFF8-EE3EC070CE0B}" dt="2024-04-26T03:13:56.102" v="2446" actId="478"/>
          <ac:grpSpMkLst>
            <pc:docMk/>
            <pc:sldMk cId="0" sldId="256"/>
            <ac:grpSpMk id="2" creationId="{00000000-0000-0000-0000-000000000000}"/>
          </ac:grpSpMkLst>
        </pc:grpChg>
      </pc:sldChg>
      <pc:sldChg chg="modSp mod">
        <pc:chgData name="Lucas Young" userId="e5c8e53c-2e87-4dfe-8770-4799e4e3fc84" providerId="ADAL" clId="{908693B8-0376-4168-BFF8-EE3EC070CE0B}" dt="2024-04-26T02:33:56.961" v="1" actId="20577"/>
        <pc:sldMkLst>
          <pc:docMk/>
          <pc:sldMk cId="897020560" sldId="1914"/>
        </pc:sldMkLst>
        <pc:spChg chg="mod">
          <ac:chgData name="Lucas Young" userId="e5c8e53c-2e87-4dfe-8770-4799e4e3fc84" providerId="ADAL" clId="{908693B8-0376-4168-BFF8-EE3EC070CE0B}" dt="2024-04-26T02:33:56.961" v="1" actId="20577"/>
          <ac:spMkLst>
            <pc:docMk/>
            <pc:sldMk cId="897020560" sldId="1914"/>
            <ac:spMk id="4" creationId="{B8FB94D8-EDEF-4486-A0C9-F494E70B2B9B}"/>
          </ac:spMkLst>
        </pc:spChg>
      </pc:sldChg>
      <pc:sldChg chg="modSp mod">
        <pc:chgData name="Lucas Young" userId="e5c8e53c-2e87-4dfe-8770-4799e4e3fc84" providerId="ADAL" clId="{908693B8-0376-4168-BFF8-EE3EC070CE0B}" dt="2024-04-26T02:48:55.501" v="854" actId="6549"/>
        <pc:sldMkLst>
          <pc:docMk/>
          <pc:sldMk cId="3006853043" sldId="2183"/>
        </pc:sldMkLst>
        <pc:spChg chg="mod">
          <ac:chgData name="Lucas Young" userId="e5c8e53c-2e87-4dfe-8770-4799e4e3fc84" providerId="ADAL" clId="{908693B8-0376-4168-BFF8-EE3EC070CE0B}" dt="2024-04-26T02:48:55.501" v="854" actId="6549"/>
          <ac:spMkLst>
            <pc:docMk/>
            <pc:sldMk cId="3006853043" sldId="2183"/>
            <ac:spMk id="7" creationId="{A9444CB1-977C-456C-B903-E0FAA88B1385}"/>
          </ac:spMkLst>
        </pc:spChg>
      </pc:sldChg>
      <pc:sldChg chg="modSp mod">
        <pc:chgData name="Lucas Young" userId="e5c8e53c-2e87-4dfe-8770-4799e4e3fc84" providerId="ADAL" clId="{908693B8-0376-4168-BFF8-EE3EC070CE0B}" dt="2024-04-26T02:34:01.853" v="3" actId="20577"/>
        <pc:sldMkLst>
          <pc:docMk/>
          <pc:sldMk cId="649967342" sldId="2145705165"/>
        </pc:sldMkLst>
        <pc:spChg chg="mod">
          <ac:chgData name="Lucas Young" userId="e5c8e53c-2e87-4dfe-8770-4799e4e3fc84" providerId="ADAL" clId="{908693B8-0376-4168-BFF8-EE3EC070CE0B}" dt="2024-04-26T02:34:01.853" v="3" actId="20577"/>
          <ac:spMkLst>
            <pc:docMk/>
            <pc:sldMk cId="649967342" sldId="2145705165"/>
            <ac:spMk id="7" creationId="{A9444CB1-977C-456C-B903-E0FAA88B1385}"/>
          </ac:spMkLst>
        </pc:spChg>
      </pc:sldChg>
      <pc:sldChg chg="modSp mod">
        <pc:chgData name="Lucas Young" userId="e5c8e53c-2e87-4dfe-8770-4799e4e3fc84" providerId="ADAL" clId="{908693B8-0376-4168-BFF8-EE3EC070CE0B}" dt="2024-04-26T03:10:58.046" v="2171" actId="20577"/>
        <pc:sldMkLst>
          <pc:docMk/>
          <pc:sldMk cId="952414789" sldId="2145705206"/>
        </pc:sldMkLst>
        <pc:spChg chg="mod">
          <ac:chgData name="Lucas Young" userId="e5c8e53c-2e87-4dfe-8770-4799e4e3fc84" providerId="ADAL" clId="{908693B8-0376-4168-BFF8-EE3EC070CE0B}" dt="2024-04-26T03:10:58.046" v="2171" actId="20577"/>
          <ac:spMkLst>
            <pc:docMk/>
            <pc:sldMk cId="952414789" sldId="2145705206"/>
            <ac:spMk id="2" creationId="{1D394050-94F4-2470-7C0F-93D39B60D332}"/>
          </ac:spMkLst>
        </pc:spChg>
      </pc:sldChg>
      <pc:sldChg chg="modSp mod">
        <pc:chgData name="Lucas Young" userId="e5c8e53c-2e87-4dfe-8770-4799e4e3fc84" providerId="ADAL" clId="{908693B8-0376-4168-BFF8-EE3EC070CE0B}" dt="2024-04-26T02:50:00.684" v="867" actId="6549"/>
        <pc:sldMkLst>
          <pc:docMk/>
          <pc:sldMk cId="525321126" sldId="2145705239"/>
        </pc:sldMkLst>
        <pc:spChg chg="mod">
          <ac:chgData name="Lucas Young" userId="e5c8e53c-2e87-4dfe-8770-4799e4e3fc84" providerId="ADAL" clId="{908693B8-0376-4168-BFF8-EE3EC070CE0B}" dt="2024-04-26T02:50:00.684" v="867" actId="6549"/>
          <ac:spMkLst>
            <pc:docMk/>
            <pc:sldMk cId="525321126" sldId="2145705239"/>
            <ac:spMk id="7" creationId="{A9444CB1-977C-456C-B903-E0FAA88B1385}"/>
          </ac:spMkLst>
        </pc:spChg>
      </pc:sldChg>
      <pc:sldChg chg="modSp mod">
        <pc:chgData name="Lucas Young" userId="e5c8e53c-2e87-4dfe-8770-4799e4e3fc84" providerId="ADAL" clId="{908693B8-0376-4168-BFF8-EE3EC070CE0B}" dt="2024-04-26T02:48:30.955" v="841" actId="313"/>
        <pc:sldMkLst>
          <pc:docMk/>
          <pc:sldMk cId="2457775113" sldId="2145705241"/>
        </pc:sldMkLst>
        <pc:spChg chg="mod">
          <ac:chgData name="Lucas Young" userId="e5c8e53c-2e87-4dfe-8770-4799e4e3fc84" providerId="ADAL" clId="{908693B8-0376-4168-BFF8-EE3EC070CE0B}" dt="2024-04-26T02:48:30.955" v="841" actId="313"/>
          <ac:spMkLst>
            <pc:docMk/>
            <pc:sldMk cId="2457775113" sldId="2145705241"/>
            <ac:spMk id="2" creationId="{1D394050-94F4-2470-7C0F-93D39B60D332}"/>
          </ac:spMkLst>
        </pc:spChg>
      </pc:sldChg>
      <pc:sldChg chg="modSp mod">
        <pc:chgData name="Lucas Young" userId="e5c8e53c-2e87-4dfe-8770-4799e4e3fc84" providerId="ADAL" clId="{908693B8-0376-4168-BFF8-EE3EC070CE0B}" dt="2024-04-26T03:03:50.014" v="1633" actId="20577"/>
        <pc:sldMkLst>
          <pc:docMk/>
          <pc:sldMk cId="545117541" sldId="2145705242"/>
        </pc:sldMkLst>
        <pc:spChg chg="mod">
          <ac:chgData name="Lucas Young" userId="e5c8e53c-2e87-4dfe-8770-4799e4e3fc84" providerId="ADAL" clId="{908693B8-0376-4168-BFF8-EE3EC070CE0B}" dt="2024-04-26T03:03:50.014" v="1633" actId="20577"/>
          <ac:spMkLst>
            <pc:docMk/>
            <pc:sldMk cId="545117541" sldId="2145705242"/>
            <ac:spMk id="2" creationId="{1D394050-94F4-2470-7C0F-93D39B60D332}"/>
          </ac:spMkLst>
        </pc:spChg>
      </pc:sldChg>
      <pc:sldChg chg="modSp mod">
        <pc:chgData name="Lucas Young" userId="e5c8e53c-2e87-4dfe-8770-4799e4e3fc84" providerId="ADAL" clId="{908693B8-0376-4168-BFF8-EE3EC070CE0B}" dt="2024-04-26T03:10:06.487" v="2169" actId="20577"/>
        <pc:sldMkLst>
          <pc:docMk/>
          <pc:sldMk cId="4187080998" sldId="2145705243"/>
        </pc:sldMkLst>
        <pc:spChg chg="mod">
          <ac:chgData name="Lucas Young" userId="e5c8e53c-2e87-4dfe-8770-4799e4e3fc84" providerId="ADAL" clId="{908693B8-0376-4168-BFF8-EE3EC070CE0B}" dt="2024-04-26T03:10:06.487" v="2169" actId="20577"/>
          <ac:spMkLst>
            <pc:docMk/>
            <pc:sldMk cId="4187080998" sldId="2145705243"/>
            <ac:spMk id="2" creationId="{1D394050-94F4-2470-7C0F-93D39B60D332}"/>
          </ac:spMkLst>
        </pc:spChg>
        <pc:spChg chg="mod">
          <ac:chgData name="Lucas Young" userId="e5c8e53c-2e87-4dfe-8770-4799e4e3fc84" providerId="ADAL" clId="{908693B8-0376-4168-BFF8-EE3EC070CE0B}" dt="2024-04-26T02:52:04.699" v="920" actId="6549"/>
          <ac:spMkLst>
            <pc:docMk/>
            <pc:sldMk cId="4187080998" sldId="2145705243"/>
            <ac:spMk id="7" creationId="{A9444CB1-977C-456C-B903-E0FAA88B1385}"/>
          </ac:spMkLst>
        </pc:spChg>
      </pc:sldChg>
      <pc:sldChg chg="modSp mod">
        <pc:chgData name="Lucas Young" userId="e5c8e53c-2e87-4dfe-8770-4799e4e3fc84" providerId="ADAL" clId="{908693B8-0376-4168-BFF8-EE3EC070CE0B}" dt="2024-04-26T03:22:25.304" v="3004" actId="20577"/>
        <pc:sldMkLst>
          <pc:docMk/>
          <pc:sldMk cId="679471551" sldId="2145705244"/>
        </pc:sldMkLst>
        <pc:spChg chg="mod">
          <ac:chgData name="Lucas Young" userId="e5c8e53c-2e87-4dfe-8770-4799e4e3fc84" providerId="ADAL" clId="{908693B8-0376-4168-BFF8-EE3EC070CE0B}" dt="2024-04-26T03:22:25.304" v="3004" actId="20577"/>
          <ac:spMkLst>
            <pc:docMk/>
            <pc:sldMk cId="679471551" sldId="2145705244"/>
            <ac:spMk id="2" creationId="{1D394050-94F4-2470-7C0F-93D39B60D332}"/>
          </ac:spMkLst>
        </pc:spChg>
      </pc:sldChg>
      <pc:sldChg chg="modSp mod">
        <pc:chgData name="Lucas Young" userId="e5c8e53c-2e87-4dfe-8770-4799e4e3fc84" providerId="ADAL" clId="{908693B8-0376-4168-BFF8-EE3EC070CE0B}" dt="2024-04-26T03:23:07.788" v="3005" actId="20577"/>
        <pc:sldMkLst>
          <pc:docMk/>
          <pc:sldMk cId="892401882" sldId="2145705245"/>
        </pc:sldMkLst>
        <pc:spChg chg="mod">
          <ac:chgData name="Lucas Young" userId="e5c8e53c-2e87-4dfe-8770-4799e4e3fc84" providerId="ADAL" clId="{908693B8-0376-4168-BFF8-EE3EC070CE0B}" dt="2024-04-26T03:23:07.788" v="3005" actId="20577"/>
          <ac:spMkLst>
            <pc:docMk/>
            <pc:sldMk cId="892401882" sldId="2145705245"/>
            <ac:spMk id="2" creationId="{1D394050-94F4-2470-7C0F-93D39B60D332}"/>
          </ac:spMkLst>
        </pc:spChg>
      </pc:sldChg>
      <pc:sldChg chg="modSp mod">
        <pc:chgData name="Lucas Young" userId="e5c8e53c-2e87-4dfe-8770-4799e4e3fc84" providerId="ADAL" clId="{908693B8-0376-4168-BFF8-EE3EC070CE0B}" dt="2024-04-26T03:23:32.302" v="3007" actId="20577"/>
        <pc:sldMkLst>
          <pc:docMk/>
          <pc:sldMk cId="372645148" sldId="2145705246"/>
        </pc:sldMkLst>
        <pc:spChg chg="mod">
          <ac:chgData name="Lucas Young" userId="e5c8e53c-2e87-4dfe-8770-4799e4e3fc84" providerId="ADAL" clId="{908693B8-0376-4168-BFF8-EE3EC070CE0B}" dt="2024-04-26T03:23:32.302" v="3007" actId="20577"/>
          <ac:spMkLst>
            <pc:docMk/>
            <pc:sldMk cId="372645148" sldId="2145705246"/>
            <ac:spMk id="2" creationId="{1D394050-94F4-2470-7C0F-93D39B60D332}"/>
          </ac:spMkLst>
        </pc:spChg>
      </pc:sldChg>
      <pc:sldChg chg="modSp mod">
        <pc:chgData name="Lucas Young" userId="e5c8e53c-2e87-4dfe-8770-4799e4e3fc84" providerId="ADAL" clId="{908693B8-0376-4168-BFF8-EE3EC070CE0B}" dt="2024-04-26T03:25:34.623" v="3009" actId="20577"/>
        <pc:sldMkLst>
          <pc:docMk/>
          <pc:sldMk cId="3999890475" sldId="2145705250"/>
        </pc:sldMkLst>
        <pc:spChg chg="mod">
          <ac:chgData name="Lucas Young" userId="e5c8e53c-2e87-4dfe-8770-4799e4e3fc84" providerId="ADAL" clId="{908693B8-0376-4168-BFF8-EE3EC070CE0B}" dt="2024-04-26T03:25:34.623" v="3009" actId="20577"/>
          <ac:spMkLst>
            <pc:docMk/>
            <pc:sldMk cId="3999890475" sldId="2145705250"/>
            <ac:spMk id="7" creationId="{A9444CB1-977C-456C-B903-E0FAA88B1385}"/>
          </ac:spMkLst>
        </pc:spChg>
      </pc:sldChg>
    </pc:docChg>
  </pc:docChgLst>
  <pc:docChgLst>
    <pc:chgData name="Andrew Collings" userId="0f84cdc6-c606-46cb-9c21-9a360095f536" providerId="ADAL" clId="{245E1806-1681-4C8E-B00E-1EA75F1B80ED}"/>
    <pc:docChg chg="undo custSel addSld delSld modSld sldOrd modSection">
      <pc:chgData name="Andrew Collings" userId="0f84cdc6-c606-46cb-9c21-9a360095f536" providerId="ADAL" clId="{245E1806-1681-4C8E-B00E-1EA75F1B80ED}" dt="2024-04-26T14:20:23.357" v="2777" actId="20577"/>
      <pc:docMkLst>
        <pc:docMk/>
      </pc:docMkLst>
      <pc:sldChg chg="add">
        <pc:chgData name="Andrew Collings" userId="0f84cdc6-c606-46cb-9c21-9a360095f536" providerId="ADAL" clId="{245E1806-1681-4C8E-B00E-1EA75F1B80ED}" dt="2024-04-25T21:06:57.545" v="1082"/>
        <pc:sldMkLst>
          <pc:docMk/>
          <pc:sldMk cId="0" sldId="256"/>
        </pc:sldMkLst>
      </pc:sldChg>
      <pc:sldChg chg="add">
        <pc:chgData name="Andrew Collings" userId="0f84cdc6-c606-46cb-9c21-9a360095f536" providerId="ADAL" clId="{245E1806-1681-4C8E-B00E-1EA75F1B80ED}" dt="2024-04-25T21:06:57.545" v="1082"/>
        <pc:sldMkLst>
          <pc:docMk/>
          <pc:sldMk cId="0" sldId="257"/>
        </pc:sldMkLst>
      </pc:sldChg>
      <pc:sldChg chg="add">
        <pc:chgData name="Andrew Collings" userId="0f84cdc6-c606-46cb-9c21-9a360095f536" providerId="ADAL" clId="{245E1806-1681-4C8E-B00E-1EA75F1B80ED}" dt="2024-04-25T21:06:57.545" v="1082"/>
        <pc:sldMkLst>
          <pc:docMk/>
          <pc:sldMk cId="0" sldId="258"/>
        </pc:sldMkLst>
      </pc:sldChg>
      <pc:sldChg chg="modSp mod ord">
        <pc:chgData name="Andrew Collings" userId="0f84cdc6-c606-46cb-9c21-9a360095f536" providerId="ADAL" clId="{245E1806-1681-4C8E-B00E-1EA75F1B80ED}" dt="2024-04-26T01:33:39.755" v="2739"/>
        <pc:sldMkLst>
          <pc:docMk/>
          <pc:sldMk cId="897020560" sldId="1914"/>
        </pc:sldMkLst>
        <pc:spChg chg="mod">
          <ac:chgData name="Andrew Collings" userId="0f84cdc6-c606-46cb-9c21-9a360095f536" providerId="ADAL" clId="{245E1806-1681-4C8E-B00E-1EA75F1B80ED}" dt="2024-04-25T18:53:02.976" v="0" actId="6549"/>
          <ac:spMkLst>
            <pc:docMk/>
            <pc:sldMk cId="897020560" sldId="1914"/>
            <ac:spMk id="2" creationId="{1FC603BE-9E80-4DFD-AE77-BB7937049706}"/>
          </ac:spMkLst>
        </pc:spChg>
        <pc:spChg chg="mod">
          <ac:chgData name="Andrew Collings" userId="0f84cdc6-c606-46cb-9c21-9a360095f536" providerId="ADAL" clId="{245E1806-1681-4C8E-B00E-1EA75F1B80ED}" dt="2024-04-25T18:53:10.070" v="10" actId="20577"/>
          <ac:spMkLst>
            <pc:docMk/>
            <pc:sldMk cId="897020560" sldId="1914"/>
            <ac:spMk id="4" creationId="{B8FB94D8-EDEF-4486-A0C9-F494E70B2B9B}"/>
          </ac:spMkLst>
        </pc:spChg>
      </pc:sldChg>
      <pc:sldChg chg="modSp mod">
        <pc:chgData name="Andrew Collings" userId="0f84cdc6-c606-46cb-9c21-9a360095f536" providerId="ADAL" clId="{245E1806-1681-4C8E-B00E-1EA75F1B80ED}" dt="2024-04-25T19:14:11.697" v="431" actId="12"/>
        <pc:sldMkLst>
          <pc:docMk/>
          <pc:sldMk cId="3006853043" sldId="2183"/>
        </pc:sldMkLst>
        <pc:spChg chg="mod">
          <ac:chgData name="Andrew Collings" userId="0f84cdc6-c606-46cb-9c21-9a360095f536" providerId="ADAL" clId="{245E1806-1681-4C8E-B00E-1EA75F1B80ED}" dt="2024-04-25T19:14:11.697" v="431" actId="12"/>
          <ac:spMkLst>
            <pc:docMk/>
            <pc:sldMk cId="3006853043" sldId="2183"/>
            <ac:spMk id="2" creationId="{1D394050-94F4-2470-7C0F-93D39B60D332}"/>
          </ac:spMkLst>
        </pc:spChg>
        <pc:spChg chg="mod">
          <ac:chgData name="Andrew Collings" userId="0f84cdc6-c606-46cb-9c21-9a360095f536" providerId="ADAL" clId="{245E1806-1681-4C8E-B00E-1EA75F1B80ED}" dt="2024-04-25T19:09:50.365" v="321" actId="20577"/>
          <ac:spMkLst>
            <pc:docMk/>
            <pc:sldMk cId="3006853043" sldId="2183"/>
            <ac:spMk id="7" creationId="{A9444CB1-977C-456C-B903-E0FAA88B1385}"/>
          </ac:spMkLst>
        </pc:spChg>
      </pc:sldChg>
      <pc:sldChg chg="modSp mod">
        <pc:chgData name="Andrew Collings" userId="0f84cdc6-c606-46cb-9c21-9a360095f536" providerId="ADAL" clId="{245E1806-1681-4C8E-B00E-1EA75F1B80ED}" dt="2024-04-25T19:01:11.134" v="317" actId="20577"/>
        <pc:sldMkLst>
          <pc:docMk/>
          <pc:sldMk cId="1821640122" sldId="2145705164"/>
        </pc:sldMkLst>
        <pc:graphicFrameChg chg="mod modGraphic">
          <ac:chgData name="Andrew Collings" userId="0f84cdc6-c606-46cb-9c21-9a360095f536" providerId="ADAL" clId="{245E1806-1681-4C8E-B00E-1EA75F1B80ED}" dt="2024-04-25T19:01:06.030" v="301" actId="113"/>
          <ac:graphicFrameMkLst>
            <pc:docMk/>
            <pc:sldMk cId="1821640122" sldId="2145705164"/>
            <ac:graphicFrameMk id="3" creationId="{C415047C-6A66-D4C5-E3C1-D2EA8D7491AD}"/>
          </ac:graphicFrameMkLst>
        </pc:graphicFrameChg>
        <pc:graphicFrameChg chg="mod modGraphic">
          <ac:chgData name="Andrew Collings" userId="0f84cdc6-c606-46cb-9c21-9a360095f536" providerId="ADAL" clId="{245E1806-1681-4C8E-B00E-1EA75F1B80ED}" dt="2024-04-25T19:01:11.134" v="317" actId="20577"/>
          <ac:graphicFrameMkLst>
            <pc:docMk/>
            <pc:sldMk cId="1821640122" sldId="2145705164"/>
            <ac:graphicFrameMk id="4" creationId="{2F6BF3A1-8A77-BC06-4B33-575FF7442A7F}"/>
          </ac:graphicFrameMkLst>
        </pc:graphicFrameChg>
      </pc:sldChg>
      <pc:sldChg chg="modSp mod">
        <pc:chgData name="Andrew Collings" userId="0f84cdc6-c606-46cb-9c21-9a360095f536" providerId="ADAL" clId="{245E1806-1681-4C8E-B00E-1EA75F1B80ED}" dt="2024-04-25T18:59:14.117" v="227" actId="20577"/>
        <pc:sldMkLst>
          <pc:docMk/>
          <pc:sldMk cId="649967342" sldId="2145705165"/>
        </pc:sldMkLst>
        <pc:spChg chg="mod">
          <ac:chgData name="Andrew Collings" userId="0f84cdc6-c606-46cb-9c21-9a360095f536" providerId="ADAL" clId="{245E1806-1681-4C8E-B00E-1EA75F1B80ED}" dt="2024-04-25T18:59:14.117" v="227" actId="20577"/>
          <ac:spMkLst>
            <pc:docMk/>
            <pc:sldMk cId="649967342" sldId="2145705165"/>
            <ac:spMk id="6" creationId="{897A7A0D-D3DB-431A-A92B-9D4788B9D125}"/>
          </ac:spMkLst>
        </pc:spChg>
        <pc:spChg chg="mod">
          <ac:chgData name="Andrew Collings" userId="0f84cdc6-c606-46cb-9c21-9a360095f536" providerId="ADAL" clId="{245E1806-1681-4C8E-B00E-1EA75F1B80ED}" dt="2024-04-25T18:53:16.559" v="18" actId="20577"/>
          <ac:spMkLst>
            <pc:docMk/>
            <pc:sldMk cId="649967342" sldId="2145705165"/>
            <ac:spMk id="7" creationId="{A9444CB1-977C-456C-B903-E0FAA88B1385}"/>
          </ac:spMkLst>
        </pc:spChg>
      </pc:sldChg>
      <pc:sldChg chg="addSp delSp modSp mod">
        <pc:chgData name="Andrew Collings" userId="0f84cdc6-c606-46cb-9c21-9a360095f536" providerId="ADAL" clId="{245E1806-1681-4C8E-B00E-1EA75F1B80ED}" dt="2024-04-25T19:13:28.725" v="430" actId="20577"/>
        <pc:sldMkLst>
          <pc:docMk/>
          <pc:sldMk cId="3060039637" sldId="2145705167"/>
        </pc:sldMkLst>
        <pc:spChg chg="mod">
          <ac:chgData name="Andrew Collings" userId="0f84cdc6-c606-46cb-9c21-9a360095f536" providerId="ADAL" clId="{245E1806-1681-4C8E-B00E-1EA75F1B80ED}" dt="2024-04-25T19:13:28.725" v="430" actId="20577"/>
          <ac:spMkLst>
            <pc:docMk/>
            <pc:sldMk cId="3060039637" sldId="2145705167"/>
            <ac:spMk id="7" creationId="{A9444CB1-977C-456C-B903-E0FAA88B1385}"/>
          </ac:spMkLst>
        </pc:spChg>
        <pc:picChg chg="add mod modCrop">
          <ac:chgData name="Andrew Collings" userId="0f84cdc6-c606-46cb-9c21-9a360095f536" providerId="ADAL" clId="{245E1806-1681-4C8E-B00E-1EA75F1B80ED}" dt="2024-04-25T19:13:19.179" v="422" actId="1076"/>
          <ac:picMkLst>
            <pc:docMk/>
            <pc:sldMk cId="3060039637" sldId="2145705167"/>
            <ac:picMk id="3" creationId="{8C8398D7-D372-8FFA-8234-63D457292D5F}"/>
          </ac:picMkLst>
        </pc:picChg>
        <pc:picChg chg="del mod">
          <ac:chgData name="Andrew Collings" userId="0f84cdc6-c606-46cb-9c21-9a360095f536" providerId="ADAL" clId="{245E1806-1681-4C8E-B00E-1EA75F1B80ED}" dt="2024-04-25T19:11:28.110" v="414" actId="478"/>
          <ac:picMkLst>
            <pc:docMk/>
            <pc:sldMk cId="3060039637" sldId="2145705167"/>
            <ac:picMk id="6" creationId="{B2A0AD36-7FEE-B0EA-112E-A9171387EAD9}"/>
          </ac:picMkLst>
        </pc:picChg>
      </pc:sldChg>
      <pc:sldChg chg="modSp mod">
        <pc:chgData name="Andrew Collings" userId="0f84cdc6-c606-46cb-9c21-9a360095f536" providerId="ADAL" clId="{245E1806-1681-4C8E-B00E-1EA75F1B80ED}" dt="2024-04-26T14:20:12.459" v="2776" actId="20577"/>
        <pc:sldMkLst>
          <pc:docMk/>
          <pc:sldMk cId="952414789" sldId="2145705206"/>
        </pc:sldMkLst>
        <pc:spChg chg="mod">
          <ac:chgData name="Andrew Collings" userId="0f84cdc6-c606-46cb-9c21-9a360095f536" providerId="ADAL" clId="{245E1806-1681-4C8E-B00E-1EA75F1B80ED}" dt="2024-04-26T14:20:12.459" v="2776" actId="20577"/>
          <ac:spMkLst>
            <pc:docMk/>
            <pc:sldMk cId="952414789" sldId="2145705206"/>
            <ac:spMk id="2" creationId="{1D394050-94F4-2470-7C0F-93D39B60D332}"/>
          </ac:spMkLst>
        </pc:spChg>
        <pc:spChg chg="mod">
          <ac:chgData name="Andrew Collings" userId="0f84cdc6-c606-46cb-9c21-9a360095f536" providerId="ADAL" clId="{245E1806-1681-4C8E-B00E-1EA75F1B80ED}" dt="2024-04-25T23:33:47.789" v="2007" actId="108"/>
          <ac:spMkLst>
            <pc:docMk/>
            <pc:sldMk cId="952414789" sldId="2145705206"/>
            <ac:spMk id="7" creationId="{A9444CB1-977C-456C-B903-E0FAA88B1385}"/>
          </ac:spMkLst>
        </pc:spChg>
      </pc:sldChg>
      <pc:sldChg chg="modSp mod">
        <pc:chgData name="Andrew Collings" userId="0f84cdc6-c606-46cb-9c21-9a360095f536" providerId="ADAL" clId="{245E1806-1681-4C8E-B00E-1EA75F1B80ED}" dt="2024-04-25T23:33:17.036" v="2000" actId="20577"/>
        <pc:sldMkLst>
          <pc:docMk/>
          <pc:sldMk cId="1391006309" sldId="2145705232"/>
        </pc:sldMkLst>
        <pc:spChg chg="mod">
          <ac:chgData name="Andrew Collings" userId="0f84cdc6-c606-46cb-9c21-9a360095f536" providerId="ADAL" clId="{245E1806-1681-4C8E-B00E-1EA75F1B80ED}" dt="2024-04-25T23:33:17.036" v="2000" actId="20577"/>
          <ac:spMkLst>
            <pc:docMk/>
            <pc:sldMk cId="1391006309" sldId="2145705232"/>
            <ac:spMk id="2" creationId="{1D394050-94F4-2470-7C0F-93D39B60D332}"/>
          </ac:spMkLst>
        </pc:spChg>
      </pc:sldChg>
      <pc:sldChg chg="del">
        <pc:chgData name="Andrew Collings" userId="0f84cdc6-c606-46cb-9c21-9a360095f536" providerId="ADAL" clId="{245E1806-1681-4C8E-B00E-1EA75F1B80ED}" dt="2024-04-25T23:26:53.044" v="1667" actId="2696"/>
        <pc:sldMkLst>
          <pc:docMk/>
          <pc:sldMk cId="1028994839" sldId="2145705233"/>
        </pc:sldMkLst>
      </pc:sldChg>
      <pc:sldChg chg="del">
        <pc:chgData name="Andrew Collings" userId="0f84cdc6-c606-46cb-9c21-9a360095f536" providerId="ADAL" clId="{245E1806-1681-4C8E-B00E-1EA75F1B80ED}" dt="2024-04-25T23:26:53.044" v="1667" actId="2696"/>
        <pc:sldMkLst>
          <pc:docMk/>
          <pc:sldMk cId="3071458837" sldId="2145705234"/>
        </pc:sldMkLst>
      </pc:sldChg>
      <pc:sldChg chg="del">
        <pc:chgData name="Andrew Collings" userId="0f84cdc6-c606-46cb-9c21-9a360095f536" providerId="ADAL" clId="{245E1806-1681-4C8E-B00E-1EA75F1B80ED}" dt="2024-04-25T23:26:53.044" v="1667" actId="2696"/>
        <pc:sldMkLst>
          <pc:docMk/>
          <pc:sldMk cId="3800217430" sldId="2145705235"/>
        </pc:sldMkLst>
      </pc:sldChg>
      <pc:sldChg chg="del">
        <pc:chgData name="Andrew Collings" userId="0f84cdc6-c606-46cb-9c21-9a360095f536" providerId="ADAL" clId="{245E1806-1681-4C8E-B00E-1EA75F1B80ED}" dt="2024-04-25T23:26:53.044" v="1667" actId="2696"/>
        <pc:sldMkLst>
          <pc:docMk/>
          <pc:sldMk cId="4183389365" sldId="2145705236"/>
        </pc:sldMkLst>
      </pc:sldChg>
      <pc:sldChg chg="del">
        <pc:chgData name="Andrew Collings" userId="0f84cdc6-c606-46cb-9c21-9a360095f536" providerId="ADAL" clId="{245E1806-1681-4C8E-B00E-1EA75F1B80ED}" dt="2024-04-25T23:27:21.244" v="1689" actId="2696"/>
        <pc:sldMkLst>
          <pc:docMk/>
          <pc:sldMk cId="3184594144" sldId="2145705237"/>
        </pc:sldMkLst>
      </pc:sldChg>
      <pc:sldChg chg="del">
        <pc:chgData name="Andrew Collings" userId="0f84cdc6-c606-46cb-9c21-9a360095f536" providerId="ADAL" clId="{245E1806-1681-4C8E-B00E-1EA75F1B80ED}" dt="2024-04-26T01:33:45.505" v="2740" actId="2696"/>
        <pc:sldMkLst>
          <pc:docMk/>
          <pc:sldMk cId="3145260610" sldId="2145705238"/>
        </pc:sldMkLst>
      </pc:sldChg>
      <pc:sldChg chg="modSp mod">
        <pc:chgData name="Andrew Collings" userId="0f84cdc6-c606-46cb-9c21-9a360095f536" providerId="ADAL" clId="{245E1806-1681-4C8E-B00E-1EA75F1B80ED}" dt="2024-04-25T20:35:53.130" v="764" actId="12"/>
        <pc:sldMkLst>
          <pc:docMk/>
          <pc:sldMk cId="525321126" sldId="2145705239"/>
        </pc:sldMkLst>
        <pc:spChg chg="mod">
          <ac:chgData name="Andrew Collings" userId="0f84cdc6-c606-46cb-9c21-9a360095f536" providerId="ADAL" clId="{245E1806-1681-4C8E-B00E-1EA75F1B80ED}" dt="2024-04-25T20:35:53.130" v="764" actId="12"/>
          <ac:spMkLst>
            <pc:docMk/>
            <pc:sldMk cId="525321126" sldId="2145705239"/>
            <ac:spMk id="2" creationId="{1D394050-94F4-2470-7C0F-93D39B60D332}"/>
          </ac:spMkLst>
        </pc:spChg>
      </pc:sldChg>
      <pc:sldChg chg="modSp mod">
        <pc:chgData name="Andrew Collings" userId="0f84cdc6-c606-46cb-9c21-9a360095f536" providerId="ADAL" clId="{245E1806-1681-4C8E-B00E-1EA75F1B80ED}" dt="2024-04-25T19:18:39.391" v="676" actId="255"/>
        <pc:sldMkLst>
          <pc:docMk/>
          <pc:sldMk cId="1690979732" sldId="2145705240"/>
        </pc:sldMkLst>
        <pc:spChg chg="mod">
          <ac:chgData name="Andrew Collings" userId="0f84cdc6-c606-46cb-9c21-9a360095f536" providerId="ADAL" clId="{245E1806-1681-4C8E-B00E-1EA75F1B80ED}" dt="2024-04-25T19:18:39.391" v="676" actId="255"/>
          <ac:spMkLst>
            <pc:docMk/>
            <pc:sldMk cId="1690979732" sldId="2145705240"/>
            <ac:spMk id="2" creationId="{1D394050-94F4-2470-7C0F-93D39B60D332}"/>
          </ac:spMkLst>
        </pc:spChg>
        <pc:spChg chg="mod">
          <ac:chgData name="Andrew Collings" userId="0f84cdc6-c606-46cb-9c21-9a360095f536" providerId="ADAL" clId="{245E1806-1681-4C8E-B00E-1EA75F1B80ED}" dt="2024-04-25T19:15:57.414" v="455" actId="20577"/>
          <ac:spMkLst>
            <pc:docMk/>
            <pc:sldMk cId="1690979732" sldId="2145705240"/>
            <ac:spMk id="7" creationId="{A9444CB1-977C-456C-B903-E0FAA88B1385}"/>
          </ac:spMkLst>
        </pc:spChg>
      </pc:sldChg>
      <pc:sldChg chg="modSp add mod">
        <pc:chgData name="Andrew Collings" userId="0f84cdc6-c606-46cb-9c21-9a360095f536" providerId="ADAL" clId="{245E1806-1681-4C8E-B00E-1EA75F1B80ED}" dt="2024-04-26T14:19:04.784" v="2741" actId="20577"/>
        <pc:sldMkLst>
          <pc:docMk/>
          <pc:sldMk cId="2457775113" sldId="2145705241"/>
        </pc:sldMkLst>
        <pc:spChg chg="mod">
          <ac:chgData name="Andrew Collings" userId="0f84cdc6-c606-46cb-9c21-9a360095f536" providerId="ADAL" clId="{245E1806-1681-4C8E-B00E-1EA75F1B80ED}" dt="2024-04-26T14:19:04.784" v="2741" actId="20577"/>
          <ac:spMkLst>
            <pc:docMk/>
            <pc:sldMk cId="2457775113" sldId="2145705241"/>
            <ac:spMk id="2" creationId="{1D394050-94F4-2470-7C0F-93D39B60D332}"/>
          </ac:spMkLst>
        </pc:spChg>
      </pc:sldChg>
      <pc:sldChg chg="modSp add mod">
        <pc:chgData name="Andrew Collings" userId="0f84cdc6-c606-46cb-9c21-9a360095f536" providerId="ADAL" clId="{245E1806-1681-4C8E-B00E-1EA75F1B80ED}" dt="2024-04-25T20:53:44.981" v="805" actId="12"/>
        <pc:sldMkLst>
          <pc:docMk/>
          <pc:sldMk cId="545117541" sldId="2145705242"/>
        </pc:sldMkLst>
        <pc:spChg chg="mod">
          <ac:chgData name="Andrew Collings" userId="0f84cdc6-c606-46cb-9c21-9a360095f536" providerId="ADAL" clId="{245E1806-1681-4C8E-B00E-1EA75F1B80ED}" dt="2024-04-25T20:53:44.981" v="805" actId="12"/>
          <ac:spMkLst>
            <pc:docMk/>
            <pc:sldMk cId="545117541" sldId="2145705242"/>
            <ac:spMk id="2" creationId="{1D394050-94F4-2470-7C0F-93D39B60D332}"/>
          </ac:spMkLst>
        </pc:spChg>
      </pc:sldChg>
      <pc:sldChg chg="modSp mod">
        <pc:chgData name="Andrew Collings" userId="0f84cdc6-c606-46cb-9c21-9a360095f536" providerId="ADAL" clId="{245E1806-1681-4C8E-B00E-1EA75F1B80ED}" dt="2024-04-26T14:20:00.080" v="2772" actId="20577"/>
        <pc:sldMkLst>
          <pc:docMk/>
          <pc:sldMk cId="4187080998" sldId="2145705243"/>
        </pc:sldMkLst>
        <pc:spChg chg="mod">
          <ac:chgData name="Andrew Collings" userId="0f84cdc6-c606-46cb-9c21-9a360095f536" providerId="ADAL" clId="{245E1806-1681-4C8E-B00E-1EA75F1B80ED}" dt="2024-04-26T14:20:00.080" v="2772" actId="20577"/>
          <ac:spMkLst>
            <pc:docMk/>
            <pc:sldMk cId="4187080998" sldId="2145705243"/>
            <ac:spMk id="2" creationId="{1D394050-94F4-2470-7C0F-93D39B60D332}"/>
          </ac:spMkLst>
        </pc:spChg>
      </pc:sldChg>
      <pc:sldChg chg="modSp add mod">
        <pc:chgData name="Andrew Collings" userId="0f84cdc6-c606-46cb-9c21-9a360095f536" providerId="ADAL" clId="{245E1806-1681-4C8E-B00E-1EA75F1B80ED}" dt="2024-04-25T23:33:45.470" v="2006" actId="108"/>
        <pc:sldMkLst>
          <pc:docMk/>
          <pc:sldMk cId="679471551" sldId="2145705244"/>
        </pc:sldMkLst>
        <pc:spChg chg="mod">
          <ac:chgData name="Andrew Collings" userId="0f84cdc6-c606-46cb-9c21-9a360095f536" providerId="ADAL" clId="{245E1806-1681-4C8E-B00E-1EA75F1B80ED}" dt="2024-04-25T21:05:41.761" v="1080" actId="255"/>
          <ac:spMkLst>
            <pc:docMk/>
            <pc:sldMk cId="679471551" sldId="2145705244"/>
            <ac:spMk id="2" creationId="{1D394050-94F4-2470-7C0F-93D39B60D332}"/>
          </ac:spMkLst>
        </pc:spChg>
        <pc:spChg chg="mod">
          <ac:chgData name="Andrew Collings" userId="0f84cdc6-c606-46cb-9c21-9a360095f536" providerId="ADAL" clId="{245E1806-1681-4C8E-B00E-1EA75F1B80ED}" dt="2024-04-25T23:33:45.470" v="2006" actId="108"/>
          <ac:spMkLst>
            <pc:docMk/>
            <pc:sldMk cId="679471551" sldId="2145705244"/>
            <ac:spMk id="7" creationId="{A9444CB1-977C-456C-B903-E0FAA88B1385}"/>
          </ac:spMkLst>
        </pc:spChg>
      </pc:sldChg>
      <pc:sldChg chg="addSp modSp mod">
        <pc:chgData name="Andrew Collings" userId="0f84cdc6-c606-46cb-9c21-9a360095f536" providerId="ADAL" clId="{245E1806-1681-4C8E-B00E-1EA75F1B80ED}" dt="2024-04-26T14:20:23.357" v="2777" actId="20577"/>
        <pc:sldMkLst>
          <pc:docMk/>
          <pc:sldMk cId="892401882" sldId="2145705245"/>
        </pc:sldMkLst>
        <pc:spChg chg="mod">
          <ac:chgData name="Andrew Collings" userId="0f84cdc6-c606-46cb-9c21-9a360095f536" providerId="ADAL" clId="{245E1806-1681-4C8E-B00E-1EA75F1B80ED}" dt="2024-04-26T14:20:23.357" v="2777" actId="20577"/>
          <ac:spMkLst>
            <pc:docMk/>
            <pc:sldMk cId="892401882" sldId="2145705245"/>
            <ac:spMk id="2" creationId="{1D394050-94F4-2470-7C0F-93D39B60D332}"/>
          </ac:spMkLst>
        </pc:spChg>
        <pc:spChg chg="mod">
          <ac:chgData name="Andrew Collings" userId="0f84cdc6-c606-46cb-9c21-9a360095f536" providerId="ADAL" clId="{245E1806-1681-4C8E-B00E-1EA75F1B80ED}" dt="2024-04-25T23:33:41.659" v="2005" actId="108"/>
          <ac:spMkLst>
            <pc:docMk/>
            <pc:sldMk cId="892401882" sldId="2145705245"/>
            <ac:spMk id="7" creationId="{A9444CB1-977C-456C-B903-E0FAA88B1385}"/>
          </ac:spMkLst>
        </pc:spChg>
        <pc:picChg chg="add mod modCrop">
          <ac:chgData name="Andrew Collings" userId="0f84cdc6-c606-46cb-9c21-9a360095f536" providerId="ADAL" clId="{245E1806-1681-4C8E-B00E-1EA75F1B80ED}" dt="2024-04-25T21:10:53.973" v="1093" actId="1076"/>
          <ac:picMkLst>
            <pc:docMk/>
            <pc:sldMk cId="892401882" sldId="2145705245"/>
            <ac:picMk id="4" creationId="{F87C46F2-2EC6-E894-D845-8ED830FDD475}"/>
          </ac:picMkLst>
        </pc:picChg>
      </pc:sldChg>
      <pc:sldChg chg="modSp mod">
        <pc:chgData name="Andrew Collings" userId="0f84cdc6-c606-46cb-9c21-9a360095f536" providerId="ADAL" clId="{245E1806-1681-4C8E-B00E-1EA75F1B80ED}" dt="2024-04-25T23:33:36.365" v="2002" actId="108"/>
        <pc:sldMkLst>
          <pc:docMk/>
          <pc:sldMk cId="372645148" sldId="2145705246"/>
        </pc:sldMkLst>
        <pc:spChg chg="mod">
          <ac:chgData name="Andrew Collings" userId="0f84cdc6-c606-46cb-9c21-9a360095f536" providerId="ADAL" clId="{245E1806-1681-4C8E-B00E-1EA75F1B80ED}" dt="2024-04-25T21:12:19.101" v="1127" actId="20577"/>
          <ac:spMkLst>
            <pc:docMk/>
            <pc:sldMk cId="372645148" sldId="2145705246"/>
            <ac:spMk id="2" creationId="{1D394050-94F4-2470-7C0F-93D39B60D332}"/>
          </ac:spMkLst>
        </pc:spChg>
        <pc:spChg chg="mod">
          <ac:chgData name="Andrew Collings" userId="0f84cdc6-c606-46cb-9c21-9a360095f536" providerId="ADAL" clId="{245E1806-1681-4C8E-B00E-1EA75F1B80ED}" dt="2024-04-25T23:33:36.365" v="2002" actId="108"/>
          <ac:spMkLst>
            <pc:docMk/>
            <pc:sldMk cId="372645148" sldId="2145705246"/>
            <ac:spMk id="7" creationId="{A9444CB1-977C-456C-B903-E0FAA88B1385}"/>
          </ac:spMkLst>
        </pc:spChg>
      </pc:sldChg>
      <pc:sldChg chg="modSp add mod">
        <pc:chgData name="Andrew Collings" userId="0f84cdc6-c606-46cb-9c21-9a360095f536" providerId="ADAL" clId="{245E1806-1681-4C8E-B00E-1EA75F1B80ED}" dt="2024-04-25T23:33:29.726" v="2001" actId="108"/>
        <pc:sldMkLst>
          <pc:docMk/>
          <pc:sldMk cId="3287505350" sldId="2145705247"/>
        </pc:sldMkLst>
        <pc:spChg chg="mod">
          <ac:chgData name="Andrew Collings" userId="0f84cdc6-c606-46cb-9c21-9a360095f536" providerId="ADAL" clId="{245E1806-1681-4C8E-B00E-1EA75F1B80ED}" dt="2024-04-25T23:23:23.798" v="1666" actId="20577"/>
          <ac:spMkLst>
            <pc:docMk/>
            <pc:sldMk cId="3287505350" sldId="2145705247"/>
            <ac:spMk id="2" creationId="{1D394050-94F4-2470-7C0F-93D39B60D332}"/>
          </ac:spMkLst>
        </pc:spChg>
        <pc:spChg chg="mod">
          <ac:chgData name="Andrew Collings" userId="0f84cdc6-c606-46cb-9c21-9a360095f536" providerId="ADAL" clId="{245E1806-1681-4C8E-B00E-1EA75F1B80ED}" dt="2024-04-25T23:33:29.726" v="2001" actId="108"/>
          <ac:spMkLst>
            <pc:docMk/>
            <pc:sldMk cId="3287505350" sldId="2145705247"/>
            <ac:spMk id="7" creationId="{A9444CB1-977C-456C-B903-E0FAA88B1385}"/>
          </ac:spMkLst>
        </pc:spChg>
      </pc:sldChg>
      <pc:sldChg chg="modSp add mod">
        <pc:chgData name="Andrew Collings" userId="0f84cdc6-c606-46cb-9c21-9a360095f536" providerId="ADAL" clId="{245E1806-1681-4C8E-B00E-1EA75F1B80ED}" dt="2024-04-26T01:30:38.050" v="2499" actId="20577"/>
        <pc:sldMkLst>
          <pc:docMk/>
          <pc:sldMk cId="3917821283" sldId="2145705248"/>
        </pc:sldMkLst>
        <pc:spChg chg="mod">
          <ac:chgData name="Andrew Collings" userId="0f84cdc6-c606-46cb-9c21-9a360095f536" providerId="ADAL" clId="{245E1806-1681-4C8E-B00E-1EA75F1B80ED}" dt="2024-04-26T01:30:38.050" v="2499" actId="20577"/>
          <ac:spMkLst>
            <pc:docMk/>
            <pc:sldMk cId="3917821283" sldId="2145705248"/>
            <ac:spMk id="2" creationId="{1D394050-94F4-2470-7C0F-93D39B60D332}"/>
          </ac:spMkLst>
        </pc:spChg>
        <pc:spChg chg="mod">
          <ac:chgData name="Andrew Collings" userId="0f84cdc6-c606-46cb-9c21-9a360095f536" providerId="ADAL" clId="{245E1806-1681-4C8E-B00E-1EA75F1B80ED}" dt="2024-04-26T01:23:50.130" v="2027" actId="20577"/>
          <ac:spMkLst>
            <pc:docMk/>
            <pc:sldMk cId="3917821283" sldId="2145705248"/>
            <ac:spMk id="7" creationId="{A9444CB1-977C-456C-B903-E0FAA88B1385}"/>
          </ac:spMkLst>
        </pc:spChg>
      </pc:sldChg>
      <pc:sldChg chg="modSp add mod">
        <pc:chgData name="Andrew Collings" userId="0f84cdc6-c606-46cb-9c21-9a360095f536" providerId="ADAL" clId="{245E1806-1681-4C8E-B00E-1EA75F1B80ED}" dt="2024-04-26T01:33:23.411" v="2737" actId="20577"/>
        <pc:sldMkLst>
          <pc:docMk/>
          <pc:sldMk cId="3902541815" sldId="2145705249"/>
        </pc:sldMkLst>
        <pc:spChg chg="mod">
          <ac:chgData name="Andrew Collings" userId="0f84cdc6-c606-46cb-9c21-9a360095f536" providerId="ADAL" clId="{245E1806-1681-4C8E-B00E-1EA75F1B80ED}" dt="2024-04-26T01:33:23.411" v="2737" actId="20577"/>
          <ac:spMkLst>
            <pc:docMk/>
            <pc:sldMk cId="3902541815" sldId="2145705249"/>
            <ac:spMk id="2" creationId="{1D394050-94F4-2470-7C0F-93D39B60D332}"/>
          </ac:spMkLst>
        </pc:spChg>
        <pc:spChg chg="mod">
          <ac:chgData name="Andrew Collings" userId="0f84cdc6-c606-46cb-9c21-9a360095f536" providerId="ADAL" clId="{245E1806-1681-4C8E-B00E-1EA75F1B80ED}" dt="2024-04-26T01:30:59.465" v="2531" actId="20577"/>
          <ac:spMkLst>
            <pc:docMk/>
            <pc:sldMk cId="3902541815" sldId="2145705249"/>
            <ac:spMk id="7" creationId="{A9444CB1-977C-456C-B903-E0FAA88B1385}"/>
          </ac:spMkLst>
        </pc:spChg>
      </pc:sldChg>
    </pc:docChg>
  </pc:docChgLst>
  <pc:docChgLst>
    <pc:chgData name="Andrew Collings" userId="0f84cdc6-c606-46cb-9c21-9a360095f536" providerId="ADAL" clId="{EBEBE697-68EE-4789-A90F-93A746308F2F}"/>
    <pc:docChg chg="undo redo custSel addSld delSld modSld modSection">
      <pc:chgData name="Andrew Collings" userId="0f84cdc6-c606-46cb-9c21-9a360095f536" providerId="ADAL" clId="{EBEBE697-68EE-4789-A90F-93A746308F2F}" dt="2024-11-18T18:04:40.230" v="3007" actId="948"/>
      <pc:docMkLst>
        <pc:docMk/>
      </pc:docMkLst>
      <pc:sldChg chg="modSp mod">
        <pc:chgData name="Andrew Collings" userId="0f84cdc6-c606-46cb-9c21-9a360095f536" providerId="ADAL" clId="{EBEBE697-68EE-4789-A90F-93A746308F2F}" dt="2024-11-18T14:10:58.936" v="95" actId="5793"/>
        <pc:sldMkLst>
          <pc:docMk/>
          <pc:sldMk cId="649967342" sldId="2145705165"/>
        </pc:sldMkLst>
        <pc:spChg chg="mod">
          <ac:chgData name="Andrew Collings" userId="0f84cdc6-c606-46cb-9c21-9a360095f536" providerId="ADAL" clId="{EBEBE697-68EE-4789-A90F-93A746308F2F}" dt="2024-11-18T14:10:58.936" v="95" actId="5793"/>
          <ac:spMkLst>
            <pc:docMk/>
            <pc:sldMk cId="649967342" sldId="2145705165"/>
            <ac:spMk id="6" creationId="{897A7A0D-D3DB-431A-A92B-9D4788B9D125}"/>
          </ac:spMkLst>
        </pc:spChg>
        <pc:spChg chg="mod">
          <ac:chgData name="Andrew Collings" userId="0f84cdc6-c606-46cb-9c21-9a360095f536" providerId="ADAL" clId="{EBEBE697-68EE-4789-A90F-93A746308F2F}" dt="2024-11-18T14:09:29.254" v="10" actId="20577"/>
          <ac:spMkLst>
            <pc:docMk/>
            <pc:sldMk cId="649967342" sldId="2145705165"/>
            <ac:spMk id="7" creationId="{A9444CB1-977C-456C-B903-E0FAA88B1385}"/>
          </ac:spMkLst>
        </pc:spChg>
      </pc:sldChg>
      <pc:sldChg chg="modSp mod">
        <pc:chgData name="Andrew Collings" userId="0f84cdc6-c606-46cb-9c21-9a360095f536" providerId="ADAL" clId="{EBEBE697-68EE-4789-A90F-93A746308F2F}" dt="2024-11-18T15:57:51.822" v="1793" actId="255"/>
        <pc:sldMkLst>
          <pc:docMk/>
          <pc:sldMk cId="3825831119" sldId="2145705261"/>
        </pc:sldMkLst>
        <pc:graphicFrameChg chg="mod modGraphic">
          <ac:chgData name="Andrew Collings" userId="0f84cdc6-c606-46cb-9c21-9a360095f536" providerId="ADAL" clId="{EBEBE697-68EE-4789-A90F-93A746308F2F}" dt="2024-11-18T15:57:46.952" v="1792" actId="255"/>
          <ac:graphicFrameMkLst>
            <pc:docMk/>
            <pc:sldMk cId="3825831119" sldId="2145705261"/>
            <ac:graphicFrameMk id="4" creationId="{F51A3394-1985-E62B-8D6A-EF3C3AC7A819}"/>
          </ac:graphicFrameMkLst>
        </pc:graphicFrameChg>
        <pc:graphicFrameChg chg="mod modGraphic">
          <ac:chgData name="Andrew Collings" userId="0f84cdc6-c606-46cb-9c21-9a360095f536" providerId="ADAL" clId="{EBEBE697-68EE-4789-A90F-93A746308F2F}" dt="2024-11-18T15:57:51.822" v="1793" actId="255"/>
          <ac:graphicFrameMkLst>
            <pc:docMk/>
            <pc:sldMk cId="3825831119" sldId="2145705261"/>
            <ac:graphicFrameMk id="5" creationId="{D3BD6F0E-8154-16BF-FEEC-94E1476F72CF}"/>
          </ac:graphicFrameMkLst>
        </pc:graphicFrameChg>
      </pc:sldChg>
      <pc:sldChg chg="modSp mod">
        <pc:chgData name="Andrew Collings" userId="0f84cdc6-c606-46cb-9c21-9a360095f536" providerId="ADAL" clId="{EBEBE697-68EE-4789-A90F-93A746308F2F}" dt="2024-11-18T18:04:40.230" v="3007" actId="948"/>
        <pc:sldMkLst>
          <pc:docMk/>
          <pc:sldMk cId="3705238078" sldId="2145705274"/>
        </pc:sldMkLst>
        <pc:spChg chg="mod">
          <ac:chgData name="Andrew Collings" userId="0f84cdc6-c606-46cb-9c21-9a360095f536" providerId="ADAL" clId="{EBEBE697-68EE-4789-A90F-93A746308F2F}" dt="2024-11-18T18:04:40.230" v="3007" actId="948"/>
          <ac:spMkLst>
            <pc:docMk/>
            <pc:sldMk cId="3705238078" sldId="2145705274"/>
            <ac:spMk id="2" creationId="{1D394050-94F4-2470-7C0F-93D39B60D332}"/>
          </ac:spMkLst>
        </pc:spChg>
        <pc:spChg chg="mod">
          <ac:chgData name="Andrew Collings" userId="0f84cdc6-c606-46cb-9c21-9a360095f536" providerId="ADAL" clId="{EBEBE697-68EE-4789-A90F-93A746308F2F}" dt="2024-11-18T14:54:42.320" v="458" actId="20577"/>
          <ac:spMkLst>
            <pc:docMk/>
            <pc:sldMk cId="3705238078" sldId="2145705274"/>
            <ac:spMk id="7" creationId="{A9444CB1-977C-456C-B903-E0FAA88B1385}"/>
          </ac:spMkLst>
        </pc:spChg>
      </pc:sldChg>
      <pc:sldChg chg="del">
        <pc:chgData name="Andrew Collings" userId="0f84cdc6-c606-46cb-9c21-9a360095f536" providerId="ADAL" clId="{EBEBE697-68EE-4789-A90F-93A746308F2F}" dt="2024-11-18T16:09:31.486" v="1942" actId="2696"/>
        <pc:sldMkLst>
          <pc:docMk/>
          <pc:sldMk cId="3627658787" sldId="2145705275"/>
        </pc:sldMkLst>
      </pc:sldChg>
      <pc:sldChg chg="del">
        <pc:chgData name="Andrew Collings" userId="0f84cdc6-c606-46cb-9c21-9a360095f536" providerId="ADAL" clId="{EBEBE697-68EE-4789-A90F-93A746308F2F}" dt="2024-11-18T14:46:23.753" v="96" actId="2696"/>
        <pc:sldMkLst>
          <pc:docMk/>
          <pc:sldMk cId="561640295" sldId="2145705277"/>
        </pc:sldMkLst>
      </pc:sldChg>
      <pc:sldChg chg="del">
        <pc:chgData name="Andrew Collings" userId="0f84cdc6-c606-46cb-9c21-9a360095f536" providerId="ADAL" clId="{EBEBE697-68EE-4789-A90F-93A746308F2F}" dt="2024-11-18T16:09:31.486" v="1942" actId="2696"/>
        <pc:sldMkLst>
          <pc:docMk/>
          <pc:sldMk cId="2216073989" sldId="2145705278"/>
        </pc:sldMkLst>
      </pc:sldChg>
      <pc:sldChg chg="del">
        <pc:chgData name="Andrew Collings" userId="0f84cdc6-c606-46cb-9c21-9a360095f536" providerId="ADAL" clId="{EBEBE697-68EE-4789-A90F-93A746308F2F}" dt="2024-11-18T17:02:04.489" v="2950" actId="47"/>
        <pc:sldMkLst>
          <pc:docMk/>
          <pc:sldMk cId="2771485487" sldId="2145705279"/>
        </pc:sldMkLst>
      </pc:sldChg>
      <pc:sldChg chg="del">
        <pc:chgData name="Andrew Collings" userId="0f84cdc6-c606-46cb-9c21-9a360095f536" providerId="ADAL" clId="{EBEBE697-68EE-4789-A90F-93A746308F2F}" dt="2024-11-18T16:09:37.015" v="1943" actId="2696"/>
        <pc:sldMkLst>
          <pc:docMk/>
          <pc:sldMk cId="987007108" sldId="2145705280"/>
        </pc:sldMkLst>
      </pc:sldChg>
      <pc:sldChg chg="del">
        <pc:chgData name="Andrew Collings" userId="0f84cdc6-c606-46cb-9c21-9a360095f536" providerId="ADAL" clId="{EBEBE697-68EE-4789-A90F-93A746308F2F}" dt="2024-11-18T16:09:31.486" v="1942" actId="2696"/>
        <pc:sldMkLst>
          <pc:docMk/>
          <pc:sldMk cId="3934333526" sldId="2145705281"/>
        </pc:sldMkLst>
      </pc:sldChg>
      <pc:sldChg chg="modSp add mod">
        <pc:chgData name="Andrew Collings" userId="0f84cdc6-c606-46cb-9c21-9a360095f536" providerId="ADAL" clId="{EBEBE697-68EE-4789-A90F-93A746308F2F}" dt="2024-11-18T16:03:16.560" v="1888" actId="33524"/>
        <pc:sldMkLst>
          <pc:docMk/>
          <pc:sldMk cId="3978334202" sldId="2145705282"/>
        </pc:sldMkLst>
        <pc:spChg chg="mod">
          <ac:chgData name="Andrew Collings" userId="0f84cdc6-c606-46cb-9c21-9a360095f536" providerId="ADAL" clId="{EBEBE697-68EE-4789-A90F-93A746308F2F}" dt="2024-11-18T16:03:16.560" v="1888" actId="33524"/>
          <ac:spMkLst>
            <pc:docMk/>
            <pc:sldMk cId="3978334202" sldId="2145705282"/>
            <ac:spMk id="2" creationId="{7760C17B-F23D-4C6B-2C1F-FEDB4DC885D5}"/>
          </ac:spMkLst>
        </pc:spChg>
        <pc:spChg chg="mod">
          <ac:chgData name="Andrew Collings" userId="0f84cdc6-c606-46cb-9c21-9a360095f536" providerId="ADAL" clId="{EBEBE697-68EE-4789-A90F-93A746308F2F}" dt="2024-11-18T16:02:33.895" v="1879" actId="20577"/>
          <ac:spMkLst>
            <pc:docMk/>
            <pc:sldMk cId="3978334202" sldId="2145705282"/>
            <ac:spMk id="7" creationId="{DC98B547-8509-9F26-B354-C67706E0F551}"/>
          </ac:spMkLst>
        </pc:spChg>
      </pc:sldChg>
      <pc:sldChg chg="modSp add mod">
        <pc:chgData name="Andrew Collings" userId="0f84cdc6-c606-46cb-9c21-9a360095f536" providerId="ADAL" clId="{EBEBE697-68EE-4789-A90F-93A746308F2F}" dt="2024-11-18T15:50:26.159" v="1406" actId="20577"/>
        <pc:sldMkLst>
          <pc:docMk/>
          <pc:sldMk cId="2348994699" sldId="2145705283"/>
        </pc:sldMkLst>
        <pc:spChg chg="mod">
          <ac:chgData name="Andrew Collings" userId="0f84cdc6-c606-46cb-9c21-9a360095f536" providerId="ADAL" clId="{EBEBE697-68EE-4789-A90F-93A746308F2F}" dt="2024-11-18T15:50:26.159" v="1406" actId="20577"/>
          <ac:spMkLst>
            <pc:docMk/>
            <pc:sldMk cId="2348994699" sldId="2145705283"/>
            <ac:spMk id="2" creationId="{ABC73C70-02FA-3076-286A-4DB004DDBC89}"/>
          </ac:spMkLst>
        </pc:spChg>
        <pc:spChg chg="mod">
          <ac:chgData name="Andrew Collings" userId="0f84cdc6-c606-46cb-9c21-9a360095f536" providerId="ADAL" clId="{EBEBE697-68EE-4789-A90F-93A746308F2F}" dt="2024-11-18T15:15:58.409" v="763" actId="255"/>
          <ac:spMkLst>
            <pc:docMk/>
            <pc:sldMk cId="2348994699" sldId="2145705283"/>
            <ac:spMk id="7" creationId="{EBF205AE-083F-E3C7-0897-97F10FCB31D8}"/>
          </ac:spMkLst>
        </pc:spChg>
      </pc:sldChg>
      <pc:sldChg chg="addSp modSp add mod">
        <pc:chgData name="Andrew Collings" userId="0f84cdc6-c606-46cb-9c21-9a360095f536" providerId="ADAL" clId="{EBEBE697-68EE-4789-A90F-93A746308F2F}" dt="2024-11-18T16:00:20.912" v="1863" actId="1076"/>
        <pc:sldMkLst>
          <pc:docMk/>
          <pc:sldMk cId="2808992231" sldId="2145705284"/>
        </pc:sldMkLst>
        <pc:spChg chg="mod">
          <ac:chgData name="Andrew Collings" userId="0f84cdc6-c606-46cb-9c21-9a360095f536" providerId="ADAL" clId="{EBEBE697-68EE-4789-A90F-93A746308F2F}" dt="2024-11-18T16:00:20.912" v="1863" actId="1076"/>
          <ac:spMkLst>
            <pc:docMk/>
            <pc:sldMk cId="2808992231" sldId="2145705284"/>
            <ac:spMk id="2" creationId="{3C4407BC-12F4-7F6B-EB1E-0E7BFC1C4DD7}"/>
          </ac:spMkLst>
        </pc:spChg>
        <pc:spChg chg="add mod">
          <ac:chgData name="Andrew Collings" userId="0f84cdc6-c606-46cb-9c21-9a360095f536" providerId="ADAL" clId="{EBEBE697-68EE-4789-A90F-93A746308F2F}" dt="2024-11-18T15:57:20.015" v="1758" actId="255"/>
          <ac:spMkLst>
            <pc:docMk/>
            <pc:sldMk cId="2808992231" sldId="2145705284"/>
            <ac:spMk id="4" creationId="{61DDF5F4-41DB-DD7A-F177-970F180EEA05}"/>
          </ac:spMkLst>
        </pc:spChg>
        <pc:spChg chg="add mod">
          <ac:chgData name="Andrew Collings" userId="0f84cdc6-c606-46cb-9c21-9a360095f536" providerId="ADAL" clId="{EBEBE697-68EE-4789-A90F-93A746308F2F}" dt="2024-11-18T15:56:24.737" v="1734" actId="1076"/>
          <ac:spMkLst>
            <pc:docMk/>
            <pc:sldMk cId="2808992231" sldId="2145705284"/>
            <ac:spMk id="5" creationId="{2B48EE9E-D98B-F2A8-2B2A-572AF2366729}"/>
          </ac:spMkLst>
        </pc:spChg>
        <pc:spChg chg="mod">
          <ac:chgData name="Andrew Collings" userId="0f84cdc6-c606-46cb-9c21-9a360095f536" providerId="ADAL" clId="{EBEBE697-68EE-4789-A90F-93A746308F2F}" dt="2024-11-18T15:55:04.742" v="1684" actId="20577"/>
          <ac:spMkLst>
            <pc:docMk/>
            <pc:sldMk cId="2808992231" sldId="2145705284"/>
            <ac:spMk id="7" creationId="{F528FC6B-3A65-B28E-3C5D-B58EAB402513}"/>
          </ac:spMkLst>
        </pc:spChg>
      </pc:sldChg>
      <pc:sldChg chg="modSp add del mod">
        <pc:chgData name="Andrew Collings" userId="0f84cdc6-c606-46cb-9c21-9a360095f536" providerId="ADAL" clId="{EBEBE697-68EE-4789-A90F-93A746308F2F}" dt="2024-11-18T16:00:15.244" v="1862" actId="1076"/>
        <pc:sldMkLst>
          <pc:docMk/>
          <pc:sldMk cId="1582815890" sldId="2145705285"/>
        </pc:sldMkLst>
        <pc:spChg chg="mod">
          <ac:chgData name="Andrew Collings" userId="0f84cdc6-c606-46cb-9c21-9a360095f536" providerId="ADAL" clId="{EBEBE697-68EE-4789-A90F-93A746308F2F}" dt="2024-11-18T16:00:15.244" v="1862" actId="1076"/>
          <ac:spMkLst>
            <pc:docMk/>
            <pc:sldMk cId="1582815890" sldId="2145705285"/>
            <ac:spMk id="2" creationId="{DD412C61-1C9E-A76E-5DFA-106D6706BC2F}"/>
          </ac:spMkLst>
        </pc:spChg>
        <pc:spChg chg="mod">
          <ac:chgData name="Andrew Collings" userId="0f84cdc6-c606-46cb-9c21-9a360095f536" providerId="ADAL" clId="{EBEBE697-68EE-4789-A90F-93A746308F2F}" dt="2024-11-18T15:58:33.487" v="1844" actId="255"/>
          <ac:spMkLst>
            <pc:docMk/>
            <pc:sldMk cId="1582815890" sldId="2145705285"/>
            <ac:spMk id="7" creationId="{5FE7DF46-2E8C-4F9A-742A-164CE29EA842}"/>
          </ac:spMkLst>
        </pc:spChg>
      </pc:sldChg>
      <pc:sldChg chg="modSp add mod">
        <pc:chgData name="Andrew Collings" userId="0f84cdc6-c606-46cb-9c21-9a360095f536" providerId="ADAL" clId="{EBEBE697-68EE-4789-A90F-93A746308F2F}" dt="2024-11-18T16:04:48.889" v="1927" actId="20577"/>
        <pc:sldMkLst>
          <pc:docMk/>
          <pc:sldMk cId="3007269134" sldId="2145705286"/>
        </pc:sldMkLst>
        <pc:spChg chg="mod">
          <ac:chgData name="Andrew Collings" userId="0f84cdc6-c606-46cb-9c21-9a360095f536" providerId="ADAL" clId="{EBEBE697-68EE-4789-A90F-93A746308F2F}" dt="2024-11-18T16:04:48.889" v="1927" actId="20577"/>
          <ac:spMkLst>
            <pc:docMk/>
            <pc:sldMk cId="3007269134" sldId="2145705286"/>
            <ac:spMk id="2" creationId="{AFE88D60-3468-26BE-E1CA-CDCA9F613F0A}"/>
          </ac:spMkLst>
        </pc:spChg>
        <pc:spChg chg="mod">
          <ac:chgData name="Andrew Collings" userId="0f84cdc6-c606-46cb-9c21-9a360095f536" providerId="ADAL" clId="{EBEBE697-68EE-4789-A90F-93A746308F2F}" dt="2024-11-18T16:03:28.584" v="1901" actId="20577"/>
          <ac:spMkLst>
            <pc:docMk/>
            <pc:sldMk cId="3007269134" sldId="2145705286"/>
            <ac:spMk id="7" creationId="{3DE2B05A-9473-4FEB-C0D4-E5097521BD8D}"/>
          </ac:spMkLst>
        </pc:spChg>
      </pc:sldChg>
      <pc:sldChg chg="modSp add mod">
        <pc:chgData name="Andrew Collings" userId="0f84cdc6-c606-46cb-9c21-9a360095f536" providerId="ADAL" clId="{EBEBE697-68EE-4789-A90F-93A746308F2F}" dt="2024-11-18T16:08:58.536" v="1941" actId="255"/>
        <pc:sldMkLst>
          <pc:docMk/>
          <pc:sldMk cId="3089924799" sldId="2145705287"/>
        </pc:sldMkLst>
        <pc:spChg chg="mod">
          <ac:chgData name="Andrew Collings" userId="0f84cdc6-c606-46cb-9c21-9a360095f536" providerId="ADAL" clId="{EBEBE697-68EE-4789-A90F-93A746308F2F}" dt="2024-11-18T16:08:58.536" v="1941" actId="255"/>
          <ac:spMkLst>
            <pc:docMk/>
            <pc:sldMk cId="3089924799" sldId="2145705287"/>
            <ac:spMk id="2" creationId="{ACAD2070-6490-9002-99F7-200377585EC8}"/>
          </ac:spMkLst>
        </pc:spChg>
      </pc:sldChg>
      <pc:sldChg chg="modSp add mod">
        <pc:chgData name="Andrew Collings" userId="0f84cdc6-c606-46cb-9c21-9a360095f536" providerId="ADAL" clId="{EBEBE697-68EE-4789-A90F-93A746308F2F}" dt="2024-11-18T18:01:24.155" v="3004" actId="313"/>
        <pc:sldMkLst>
          <pc:docMk/>
          <pc:sldMk cId="1311256938" sldId="2145705288"/>
        </pc:sldMkLst>
        <pc:spChg chg="mod">
          <ac:chgData name="Andrew Collings" userId="0f84cdc6-c606-46cb-9c21-9a360095f536" providerId="ADAL" clId="{EBEBE697-68EE-4789-A90F-93A746308F2F}" dt="2024-11-18T18:01:24.155" v="3004" actId="313"/>
          <ac:spMkLst>
            <pc:docMk/>
            <pc:sldMk cId="1311256938" sldId="2145705288"/>
            <ac:spMk id="2" creationId="{3474F338-C2D9-6553-9A63-B325B841D19D}"/>
          </ac:spMkLst>
        </pc:spChg>
        <pc:spChg chg="mod">
          <ac:chgData name="Andrew Collings" userId="0f84cdc6-c606-46cb-9c21-9a360095f536" providerId="ADAL" clId="{EBEBE697-68EE-4789-A90F-93A746308F2F}" dt="2024-11-18T16:11:04.679" v="1967" actId="20577"/>
          <ac:spMkLst>
            <pc:docMk/>
            <pc:sldMk cId="1311256938" sldId="2145705288"/>
            <ac:spMk id="7" creationId="{9171756E-A34F-FAB3-91C9-1411B6487388}"/>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F0E1F19-DADE-4FD1-B754-83EA7C0E2D20}" type="datetimeFigureOut">
              <a:rPr lang="en-US" smtClean="0"/>
              <a:t>11/18/2024</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CB19D18-04FB-4825-BC68-8A4D1C0D8A22}" type="slidenum">
              <a:rPr lang="en-US" smtClean="0"/>
              <a:t>‹#›</a:t>
            </a:fld>
            <a:endParaRPr lang="en-US"/>
          </a:p>
        </p:txBody>
      </p:sp>
    </p:spTree>
    <p:extLst>
      <p:ext uri="{BB962C8B-B14F-4D97-AF65-F5344CB8AC3E}">
        <p14:creationId xmlns:p14="http://schemas.microsoft.com/office/powerpoint/2010/main" val="25660731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36AD04A0-6CD9-4E5C-9C88-A66243022FAD}" type="datetimeFigureOut">
              <a:rPr lang="en-US" smtClean="0"/>
              <a:t>11/18/2024</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33C4C276-97D9-4276-B965-3953F69C25FE}" type="slidenum">
              <a:rPr lang="en-US" smtClean="0"/>
              <a:t>‹#›</a:t>
            </a:fld>
            <a:endParaRPr lang="en-US"/>
          </a:p>
        </p:txBody>
      </p:sp>
    </p:spTree>
    <p:extLst>
      <p:ext uri="{BB962C8B-B14F-4D97-AF65-F5344CB8AC3E}">
        <p14:creationId xmlns:p14="http://schemas.microsoft.com/office/powerpoint/2010/main" val="1736587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4770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47666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6EB8A-9FFA-964B-9608-29CC54828B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23BC34-A460-98BF-1C9D-401ED8F778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39076F-1270-5C20-4AD7-CDA8DF20B34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1C4DBFB-4C55-9B58-C01F-C7D7DCA6A63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44512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909FB-2023-FCA3-1842-A5CFB4A78E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CB19DF-7B49-8441-5BE1-B9B39986B6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815E28-EB9D-C77B-CEAC-C0CC8CB917C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1A6C1B8-61A4-A43C-9D32-5BCB570E6CD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9598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A419E-87CA-2A76-7CED-078A188841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82D1D5-C722-E068-35E6-B97C0075C1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4AB438-08B0-033D-7FF8-1B1F0F816F4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A4341A3-F336-CC71-20D9-B6111076168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50705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C8241-963D-2444-5449-4E6AE99C85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B79FBA-3603-A95B-7AA6-1E3F6097A4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2E0E79-A639-E18A-E830-D892FD7CE80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5F505AA-C87D-5CD7-AE2E-254CB08F3EC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690020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112C0-24DF-9BC8-C7D2-B6E49C6F79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58FF34-2FF9-B143-791E-3641A0F0FA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E9181E-84B7-9EB6-E85B-E84E9A75496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530FCA4-CE7B-B774-B52C-B25964A1358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452579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78CDB-7695-3001-9A30-2590A4E787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DDFF8D-24E3-120C-1732-09BD27E534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1A47F2-8508-D0CC-D7F8-718E99DD383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CBEF7EF-7C31-0760-FD81-8C58A7DE1C6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812320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961C5-A16E-F0ED-7B1B-7BCBB7C12C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4E6817-8CE4-9FFE-BD71-37CFE986A7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1E6562-59F6-29A7-667B-AB205F61212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1A287AC-BB01-3ACD-ED35-0E02755562B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607758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6" name="Picture 5" descr="Text, logo, company name&#10;&#10;Description automatically generated">
            <a:extLst>
              <a:ext uri="{FF2B5EF4-FFF2-40B4-BE49-F238E27FC236}">
                <a16:creationId xmlns:a16="http://schemas.microsoft.com/office/drawing/2014/main" id="{58E5B724-33A7-4A5D-95C4-E481E6A965F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42902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3572384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3169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4" name="Picture 3" descr="Text, logo, company name&#10;&#10;Description automatically generated">
            <a:extLst>
              <a:ext uri="{FF2B5EF4-FFF2-40B4-BE49-F238E27FC236}">
                <a16:creationId xmlns:a16="http://schemas.microsoft.com/office/drawing/2014/main" id="{299FF2D0-4FF7-4DF4-9D82-B593DB88B34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151521"/>
            <a:ext cx="3919818" cy="3028950"/>
          </a:xfrm>
          <a:prstGeom prst="rect">
            <a:avLst/>
          </a:prstGeom>
        </p:spPr>
      </p:pic>
    </p:spTree>
    <p:extLst>
      <p:ext uri="{BB962C8B-B14F-4D97-AF65-F5344CB8AC3E}">
        <p14:creationId xmlns:p14="http://schemas.microsoft.com/office/powerpoint/2010/main" val="92038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0" y="1429067"/>
            <a:ext cx="9144000" cy="564356"/>
          </a:xfrm>
          <a:prstGeom prst="rect">
            <a:avLst/>
          </a:prstGeom>
        </p:spPr>
        <p:txBody>
          <a:bodyPr anchor="t"/>
          <a:lstStyle>
            <a:lvl1pPr algn="ctr">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0" y="2040150"/>
            <a:ext cx="9144000" cy="609600"/>
          </a:xfrm>
          <a:prstGeom prst="rect">
            <a:avLst/>
          </a:prstGeom>
        </p:spPr>
        <p:txBody>
          <a:bodyPr anchor="t"/>
          <a:lstStyle>
            <a:lvl1pPr marL="0" indent="0" algn="ctr">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pic>
        <p:nvPicPr>
          <p:cNvPr id="4" name="Picture 3" descr="Text, logo, company name&#10;&#10;Description automatically generated">
            <a:extLst>
              <a:ext uri="{FF2B5EF4-FFF2-40B4-BE49-F238E27FC236}">
                <a16:creationId xmlns:a16="http://schemas.microsoft.com/office/drawing/2014/main" id="{DA2AD932-CFF5-419C-91AD-FB75594A369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24200" y="2495550"/>
            <a:ext cx="3821206" cy="2952750"/>
          </a:xfrm>
          <a:prstGeom prst="rect">
            <a:avLst/>
          </a:prstGeom>
        </p:spPr>
      </p:pic>
    </p:spTree>
    <p:extLst>
      <p:ext uri="{BB962C8B-B14F-4D97-AF65-F5344CB8AC3E}">
        <p14:creationId xmlns:p14="http://schemas.microsoft.com/office/powerpoint/2010/main" val="3671439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2417900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4" name="Picture 3" descr="Text, logo, company name&#10;&#10;Description automatically generated">
            <a:extLst>
              <a:ext uri="{FF2B5EF4-FFF2-40B4-BE49-F238E27FC236}">
                <a16:creationId xmlns:a16="http://schemas.microsoft.com/office/drawing/2014/main" id="{44E98708-67C2-40E8-92D3-4B141308D6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3545587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782600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t>Click to add heading</a:t>
            </a:r>
          </a:p>
        </p:txBody>
      </p:sp>
    </p:spTree>
    <p:extLst>
      <p:ext uri="{BB962C8B-B14F-4D97-AF65-F5344CB8AC3E}">
        <p14:creationId xmlns:p14="http://schemas.microsoft.com/office/powerpoint/2010/main" val="2990257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3898457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453552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41860529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29387075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21110784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856956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810290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15688272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5923240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52978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821C7-BF1E-4185-9387-42B0B482ABC7}"/>
              </a:ext>
            </a:extLst>
          </p:cNvPr>
          <p:cNvSpPr>
            <a:spLocks noGrp="1"/>
          </p:cNvSpPr>
          <p:nvPr>
            <p:ph type="ctrTitle"/>
          </p:nvPr>
        </p:nvSpPr>
        <p:spPr>
          <a:xfrm>
            <a:off x="1143000" y="841375"/>
            <a:ext cx="6858000" cy="17907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51EEF76-A119-41D3-8627-16F22FDFC394}"/>
              </a:ext>
            </a:extLst>
          </p:cNvPr>
          <p:cNvSpPr>
            <a:spLocks noGrp="1"/>
          </p:cNvSpPr>
          <p:nvPr>
            <p:ph type="subTitle" idx="1"/>
          </p:nvPr>
        </p:nvSpPr>
        <p:spPr>
          <a:xfrm>
            <a:off x="1143000" y="2701925"/>
            <a:ext cx="6858000" cy="1241425"/>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509BCC8-EE2B-48AE-B977-583953856A4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2ACE6D48-E384-4988-B51D-CC9000688B47}"/>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3FE6C77-892D-4F45-AEBE-E49D8B86290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1280988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7ACD9-476E-472C-99FE-04E958A45ABE}"/>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BEAEB35-0E37-42FD-B3F6-86008E021043}"/>
              </a:ext>
            </a:extLst>
          </p:cNvPr>
          <p:cNvSpPr>
            <a:spLocks noGrp="1"/>
          </p:cNvSpPr>
          <p:nvPr>
            <p:ph idx="1"/>
          </p:nvPr>
        </p:nvSpPr>
        <p:spPr>
          <a:xfrm>
            <a:off x="628650" y="1370013"/>
            <a:ext cx="788670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420A05-3B5B-4466-989F-715BF6BB7DD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D9E283E6-4AF6-4DFB-B659-75248E12F1F6}"/>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420AE29-AC43-4D83-A712-FCB8705FDBCC}"/>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462448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8D850-2CC7-47D3-8F17-5E75CF5C4C16}"/>
              </a:ext>
            </a:extLst>
          </p:cNvPr>
          <p:cNvSpPr>
            <a:spLocks noGrp="1"/>
          </p:cNvSpPr>
          <p:nvPr>
            <p:ph type="title"/>
          </p:nvPr>
        </p:nvSpPr>
        <p:spPr>
          <a:xfrm>
            <a:off x="623888" y="1282700"/>
            <a:ext cx="7886700" cy="2139950"/>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ECCE7A-A2FA-4B8E-B6F0-BD40703B93A3}"/>
              </a:ext>
            </a:extLst>
          </p:cNvPr>
          <p:cNvSpPr>
            <a:spLocks noGrp="1"/>
          </p:cNvSpPr>
          <p:nvPr>
            <p:ph type="body" idx="1"/>
          </p:nvPr>
        </p:nvSpPr>
        <p:spPr>
          <a:xfrm>
            <a:off x="623888" y="3441700"/>
            <a:ext cx="7886700" cy="1125538"/>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1F3894-D63B-4075-A0A8-1E0851B9511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6B6C2F41-2B7B-44D6-8272-1EBB25771F5B}"/>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E88D0E2-8CF0-497E-9FE2-799617C3ED8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639931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4E29F-A01A-47AB-A322-C95C1D22CA2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2D7D413-F3BE-4151-967E-1BB600AB5C53}"/>
              </a:ext>
            </a:extLst>
          </p:cNvPr>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BE00FD6-055C-4AD8-BDBE-5F79FD030362}"/>
              </a:ext>
            </a:extLst>
          </p:cNvPr>
          <p:cNvSpPr>
            <a:spLocks noGrp="1"/>
          </p:cNvSpPr>
          <p:nvPr>
            <p:ph sz="half" idx="2"/>
          </p:nvPr>
        </p:nvSpPr>
        <p:spPr>
          <a:xfrm>
            <a:off x="464820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0720A1-4E87-4A8F-86A3-507CEE7CDB3D}"/>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0F9CB4A1-8FBD-4A05-B9AA-AFEDFD1B2923}"/>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BAC9A66-4033-4C26-B420-15B054D3AF7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3448705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71165-2619-4690-B71C-AAB47C1E6341}"/>
              </a:ext>
            </a:extLst>
          </p:cNvPr>
          <p:cNvSpPr>
            <a:spLocks noGrp="1"/>
          </p:cNvSpPr>
          <p:nvPr>
            <p:ph type="title"/>
          </p:nvPr>
        </p:nvSpPr>
        <p:spPr>
          <a:xfrm>
            <a:off x="630238" y="274638"/>
            <a:ext cx="7886700" cy="993775"/>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8294ABC0-FE9B-410E-ACBA-028290784845}"/>
              </a:ext>
            </a:extLst>
          </p:cNvPr>
          <p:cNvSpPr>
            <a:spLocks noGrp="1"/>
          </p:cNvSpPr>
          <p:nvPr>
            <p:ph type="body" idx="1"/>
          </p:nvPr>
        </p:nvSpPr>
        <p:spPr>
          <a:xfrm>
            <a:off x="630238" y="1260475"/>
            <a:ext cx="3868737"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34076D-5EB5-41F7-BE08-BA63F984555E}"/>
              </a:ext>
            </a:extLst>
          </p:cNvPr>
          <p:cNvSpPr>
            <a:spLocks noGrp="1"/>
          </p:cNvSpPr>
          <p:nvPr>
            <p:ph sz="half" idx="2"/>
          </p:nvPr>
        </p:nvSpPr>
        <p:spPr>
          <a:xfrm>
            <a:off x="630238" y="1879600"/>
            <a:ext cx="3868737"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D01DBD5-687D-4AF3-9AB6-4F582CFECECF}"/>
              </a:ext>
            </a:extLst>
          </p:cNvPr>
          <p:cNvSpPr>
            <a:spLocks noGrp="1"/>
          </p:cNvSpPr>
          <p:nvPr>
            <p:ph type="body" sz="quarter" idx="3"/>
          </p:nvPr>
        </p:nvSpPr>
        <p:spPr>
          <a:xfrm>
            <a:off x="4629150" y="1260475"/>
            <a:ext cx="3887788"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2D1FA6-0D78-40F8-A927-951DE897FF79}"/>
              </a:ext>
            </a:extLst>
          </p:cNvPr>
          <p:cNvSpPr>
            <a:spLocks noGrp="1"/>
          </p:cNvSpPr>
          <p:nvPr>
            <p:ph sz="quarter" idx="4"/>
          </p:nvPr>
        </p:nvSpPr>
        <p:spPr>
          <a:xfrm>
            <a:off x="4629150" y="1879600"/>
            <a:ext cx="3887788"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1C4450-EAA5-47AB-9CCB-8C16B72D01D6}"/>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DFB47DC4-C497-4DAF-8C3A-2185735EAE18}"/>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C112E389-4CC8-4F00-AA49-18BA55CF54F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38685996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CD4A9-7445-4881-96DB-40F89AA65FCD}"/>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8595D73B-9C80-40E1-AFCE-4F7A8F8618C4}"/>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DF7FC857-6A5C-4DEB-8689-EDB45A99F907}"/>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2CDD2D6-8D90-472C-8DBE-B7E75E20552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7022666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34B55D-6FB3-48F6-A2AD-A832FA7B2A45}"/>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7C210E32-DB18-4786-9B2D-AC8CE2550160}"/>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16A3CDDF-9258-4A92-99DF-73DD8018F32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3733363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7014E-32BA-4532-9833-F0E7710318B0}"/>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B7193C-1DFF-48E3-A1E9-49E19E9526A8}"/>
              </a:ext>
            </a:extLst>
          </p:cNvPr>
          <p:cNvSpPr>
            <a:spLocks noGrp="1"/>
          </p:cNvSpPr>
          <p:nvPr>
            <p:ph idx="1"/>
          </p:nvPr>
        </p:nvSpPr>
        <p:spPr>
          <a:xfrm>
            <a:off x="3887788" y="741363"/>
            <a:ext cx="4629150" cy="36544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7B4A24A-8359-4D6C-91E8-E1ED7FC8E8C4}"/>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49D444-1BF0-4F12-9916-A474A7D0906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B5241713-1D49-4BA4-AFAC-7BB1167F9E06}"/>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498050D-6750-4620-A4A4-ABD088F663B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9671239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67397-4CD9-4D30-9150-87B2C92491FD}"/>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3296C5-8F75-47EF-B646-5B9CC8A3C6E3}"/>
              </a:ext>
            </a:extLst>
          </p:cNvPr>
          <p:cNvSpPr>
            <a:spLocks noGrp="1"/>
          </p:cNvSpPr>
          <p:nvPr>
            <p:ph type="pic" idx="1"/>
          </p:nvPr>
        </p:nvSpPr>
        <p:spPr>
          <a:xfrm>
            <a:off x="3887788" y="741363"/>
            <a:ext cx="4629150" cy="36544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A35BD4D-05F7-4195-9E45-FB30C66A158A}"/>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331375-3DC3-42F2-95BA-4CC8E979039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E863B2B9-64A5-41B8-A7DA-DF7EAEEB1A60}"/>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1B87D15-CEB8-465A-A28D-0C9F77F9F2C3}"/>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1554751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F3993-BB82-4765-A8FC-9591775CC30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A00CA7C-AEF1-4101-ABFB-7356ED386106}"/>
              </a:ext>
            </a:extLst>
          </p:cNvPr>
          <p:cNvSpPr>
            <a:spLocks noGrp="1"/>
          </p:cNvSpPr>
          <p:nvPr>
            <p:ph type="body" orient="vert" idx="1"/>
          </p:nvPr>
        </p:nvSpPr>
        <p:spPr>
          <a:xfrm>
            <a:off x="628650" y="1370013"/>
            <a:ext cx="7886700" cy="326231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BFCABC-B4D6-45EF-8D20-C55F69F484A2}"/>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2ECFB340-87A5-48E2-9CA5-052717E6C94F}"/>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675582F-45E7-4CD1-80C2-C00F8FF0169A}"/>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8789059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00553D-FDBB-46BD-90D2-8EB7EF108CEE}"/>
              </a:ext>
            </a:extLst>
          </p:cNvPr>
          <p:cNvSpPr>
            <a:spLocks noGrp="1"/>
          </p:cNvSpPr>
          <p:nvPr>
            <p:ph type="title" orient="vert"/>
          </p:nvPr>
        </p:nvSpPr>
        <p:spPr>
          <a:xfrm>
            <a:off x="6543675" y="274638"/>
            <a:ext cx="1971675" cy="4357687"/>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49701E-4969-42A5-93CB-F84FF1680FB2}"/>
              </a:ext>
            </a:extLst>
          </p:cNvPr>
          <p:cNvSpPr>
            <a:spLocks noGrp="1"/>
          </p:cNvSpPr>
          <p:nvPr>
            <p:ph type="body" orient="vert" idx="1"/>
          </p:nvPr>
        </p:nvSpPr>
        <p:spPr>
          <a:xfrm>
            <a:off x="628650" y="274638"/>
            <a:ext cx="5762625" cy="435768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592F02-ED59-4B4E-9A1A-13549E0E975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7E84EFFF-7034-499F-A9B1-B4AEC6BFC1AE}"/>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6F93C98-5609-4D3D-9DAD-6C6341AEE3E4}"/>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2163220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253995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12923664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8169733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2491744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1"/>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0"/>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38337293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6632745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39175829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760043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37649842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1497192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89403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36269107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3062398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6964421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2"/>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7"/>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3849427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2"/>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1"/>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13042032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2"/>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7246362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12975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40660032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8010720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203910625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1"/>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20" y="4389122"/>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89033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53781971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26032917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11584961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3"/>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8"/>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7885064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3"/>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8"/>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2"/>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19816041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3"/>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3"/>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84686627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648098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362405337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12182979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63136195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2"/>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21" y="4389123"/>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719883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38054189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301113753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8065814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1433513" y="527834"/>
            <a:ext cx="28956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966913" y="2156091"/>
            <a:ext cx="2200656"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20086509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48400" y="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90087337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94788236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26248508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1" anchor="t"/>
          <a:lstStyle>
            <a:lvl1pPr marL="214313" indent="-214313">
              <a:buFont typeface="Arial" panose="020B0604020202020204" pitchFamily="34" charset="0"/>
              <a:buChar char="•"/>
              <a:defRPr sz="9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08194861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279952006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0263681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980444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597822"/>
            <a:ext cx="8403336" cy="1102519"/>
          </a:xfrm>
        </p:spPr>
        <p:txBody>
          <a:bodyPr/>
          <a:lstStyle>
            <a:lvl1pPr>
              <a:defRPr b="1"/>
            </a:lvl1pPr>
          </a:lstStyle>
          <a:p>
            <a:r>
              <a:rPr lang="en-US"/>
              <a:t>Click to edit Master title style</a:t>
            </a:r>
          </a:p>
        </p:txBody>
      </p:sp>
      <p:sp>
        <p:nvSpPr>
          <p:cNvPr id="3" name="Subtitle 2"/>
          <p:cNvSpPr>
            <a:spLocks noGrp="1"/>
          </p:cNvSpPr>
          <p:nvPr>
            <p:ph type="subTitle" idx="1"/>
          </p:nvPr>
        </p:nvSpPr>
        <p:spPr>
          <a:xfrm>
            <a:off x="457200" y="2914650"/>
            <a:ext cx="8403336" cy="1314450"/>
          </a:xfrm>
        </p:spPr>
        <p:txBody>
          <a:bodyPr/>
          <a:lstStyle>
            <a:lvl1pPr marL="0" indent="0" algn="l">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
        <p:nvSpPr>
          <p:cNvPr id="8" name="Rectangle 4"/>
          <p:cNvSpPr>
            <a:spLocks noGrp="1" noChangeArrowheads="1"/>
          </p:cNvSpPr>
          <p:nvPr>
            <p:ph type="dt" sz="half" idx="10"/>
          </p:nvPr>
        </p:nvSpPr>
        <p:spPr/>
        <p:txBody>
          <a:bodyPr/>
          <a:lstStyle>
            <a:lvl1pPr>
              <a:defRPr/>
            </a:lvl1pPr>
          </a:lstStyle>
          <a:p>
            <a:pPr>
              <a:defRPr/>
            </a:pPr>
            <a:endParaRPr lang="en-US"/>
          </a:p>
        </p:txBody>
      </p:sp>
      <p:sp>
        <p:nvSpPr>
          <p:cNvPr id="9" name="Rectangle 5"/>
          <p:cNvSpPr>
            <a:spLocks noGrp="1" noChangeArrowheads="1"/>
          </p:cNvSpPr>
          <p:nvPr>
            <p:ph type="ftr" sz="quarter" idx="11"/>
          </p:nvPr>
        </p:nvSpPr>
        <p:spPr/>
        <p:txBody>
          <a:bodyPr/>
          <a:lstStyle>
            <a:lvl1pPr>
              <a:defRPr/>
            </a:lvl1pPr>
          </a:lstStyle>
          <a:p>
            <a:pPr>
              <a:defRPr/>
            </a:pPr>
            <a:endParaRPr lang="en-US"/>
          </a:p>
        </p:txBody>
      </p:sp>
      <p:sp>
        <p:nvSpPr>
          <p:cNvPr id="10" name="Rectangle 6"/>
          <p:cNvSpPr>
            <a:spLocks noGrp="1" noChangeArrowheads="1"/>
          </p:cNvSpPr>
          <p:nvPr>
            <p:ph type="sldNum" sz="quarter" idx="12"/>
          </p:nvPr>
        </p:nvSpPr>
        <p:spPr/>
        <p:txBody>
          <a:bodyPr/>
          <a:lstStyle>
            <a:lvl1pPr>
              <a:defRPr/>
            </a:lvl1pPr>
          </a:lstStyle>
          <a:p>
            <a:pPr>
              <a:defRPr/>
            </a:pPr>
            <a:fld id="{DB021196-0C90-47E9-AC29-CA8773201907}" type="slidenum">
              <a:rPr lang="en-US"/>
              <a:pPr>
                <a:defRPr/>
              </a:pPr>
              <a:t>‹#›</a:t>
            </a:fld>
            <a:endParaRPr lang="en-US"/>
          </a:p>
        </p:txBody>
      </p:sp>
    </p:spTree>
    <p:extLst>
      <p:ext uri="{BB962C8B-B14F-4D97-AF65-F5344CB8AC3E}">
        <p14:creationId xmlns:p14="http://schemas.microsoft.com/office/powerpoint/2010/main" val="3724516508"/>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A91AD46-31DE-49F9-8FD7-7D545B7D99A0}" type="slidenum">
              <a:rPr lang="en-US"/>
              <a:pPr>
                <a:defRPr/>
              </a:pPr>
              <a:t>‹#›</a:t>
            </a:fld>
            <a:endParaRPr lang="en-US"/>
          </a:p>
        </p:txBody>
      </p:sp>
    </p:spTree>
    <p:extLst>
      <p:ext uri="{BB962C8B-B14F-4D97-AF65-F5344CB8AC3E}">
        <p14:creationId xmlns:p14="http://schemas.microsoft.com/office/powerpoint/2010/main" val="1072012918"/>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8"/>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61D4120-DC0E-4E55-8C87-5CF07ED4799A}" type="slidenum">
              <a:rPr lang="en-US"/>
              <a:pPr>
                <a:defRPr/>
              </a:pPr>
              <a:t>‹#›</a:t>
            </a:fld>
            <a:endParaRPr lang="en-US"/>
          </a:p>
        </p:txBody>
      </p:sp>
    </p:spTree>
    <p:extLst>
      <p:ext uri="{BB962C8B-B14F-4D97-AF65-F5344CB8AC3E}">
        <p14:creationId xmlns:p14="http://schemas.microsoft.com/office/powerpoint/2010/main" val="3297535942"/>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2B70DC9-267B-4C77-9D0F-97BFCEE06118}" type="slidenum">
              <a:rPr lang="en-US"/>
              <a:pPr>
                <a:defRPr/>
              </a:pPr>
              <a:t>‹#›</a:t>
            </a:fld>
            <a:endParaRPr lang="en-US"/>
          </a:p>
        </p:txBody>
      </p:sp>
    </p:spTree>
    <p:extLst>
      <p:ext uri="{BB962C8B-B14F-4D97-AF65-F5344CB8AC3E}">
        <p14:creationId xmlns:p14="http://schemas.microsoft.com/office/powerpoint/2010/main" val="2672099952"/>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3"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232DF96-210A-46EA-ACFC-8E6B27913151}" type="slidenum">
              <a:rPr lang="en-US"/>
              <a:pPr>
                <a:defRPr/>
              </a:pPr>
              <a:t>‹#›</a:t>
            </a:fld>
            <a:endParaRPr lang="en-US"/>
          </a:p>
        </p:txBody>
      </p:sp>
    </p:spTree>
    <p:extLst>
      <p:ext uri="{BB962C8B-B14F-4D97-AF65-F5344CB8AC3E}">
        <p14:creationId xmlns:p14="http://schemas.microsoft.com/office/powerpoint/2010/main" val="3891011680"/>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9751B0B-D1D4-498B-9D6B-6920D5CD666C}" type="slidenum">
              <a:rPr lang="en-US"/>
              <a:pPr>
                <a:defRPr/>
              </a:pPr>
              <a:t>‹#›</a:t>
            </a:fld>
            <a:endParaRPr lang="en-US"/>
          </a:p>
        </p:txBody>
      </p:sp>
    </p:spTree>
    <p:extLst>
      <p:ext uri="{BB962C8B-B14F-4D97-AF65-F5344CB8AC3E}">
        <p14:creationId xmlns:p14="http://schemas.microsoft.com/office/powerpoint/2010/main" val="4087003695"/>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DC4C76E-89C2-41C9-B68C-F331B1F1B429}" type="slidenum">
              <a:rPr lang="en-US"/>
              <a:pPr>
                <a:defRPr/>
              </a:pPr>
              <a:t>‹#›</a:t>
            </a:fld>
            <a:endParaRPr lang="en-US"/>
          </a:p>
        </p:txBody>
      </p:sp>
    </p:spTree>
    <p:extLst>
      <p:ext uri="{BB962C8B-B14F-4D97-AF65-F5344CB8AC3E}">
        <p14:creationId xmlns:p14="http://schemas.microsoft.com/office/powerpoint/2010/main" val="3934806691"/>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4" y="204791"/>
            <a:ext cx="5111751"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28C4ECD-4F2F-46FC-8A98-9C93B4F35ACA}" type="slidenum">
              <a:rPr lang="en-US"/>
              <a:pPr>
                <a:defRPr/>
              </a:pPr>
              <a:t>‹#›</a:t>
            </a:fld>
            <a:endParaRPr lang="en-US"/>
          </a:p>
        </p:txBody>
      </p:sp>
    </p:spTree>
    <p:extLst>
      <p:ext uri="{BB962C8B-B14F-4D97-AF65-F5344CB8AC3E}">
        <p14:creationId xmlns:p14="http://schemas.microsoft.com/office/powerpoint/2010/main" val="2721734361"/>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596603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t>Click to add heading</a:t>
            </a:r>
          </a:p>
        </p:txBody>
      </p:sp>
    </p:spTree>
    <p:extLst>
      <p:ext uri="{BB962C8B-B14F-4D97-AF65-F5344CB8AC3E}">
        <p14:creationId xmlns:p14="http://schemas.microsoft.com/office/powerpoint/2010/main" val="406937855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191161329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75540102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429477499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334775708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208344275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352970386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385547724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214146057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122405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1589813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8CF7B-602B-5BB3-3FCD-055AEE14E508}"/>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28FBDA64-66B2-98EC-8ACD-A4DEA78206A1}"/>
              </a:ext>
            </a:extLst>
          </p:cNvPr>
          <p:cNvSpPr>
            <a:spLocks noGrp="1"/>
          </p:cNvSpPr>
          <p:nvPr>
            <p:ph type="subTitle" idx="1"/>
          </p:nvPr>
        </p:nvSpPr>
        <p:spPr>
          <a:xfrm>
            <a:off x="1143000" y="2701528"/>
            <a:ext cx="6858000" cy="124182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E81DAEA-FA9A-02B2-C6CA-0AA6FCFAECE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17E2F672-B106-EC63-293A-51E05602EB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835666-D784-E750-9132-C4EB53CC2C85}"/>
              </a:ext>
            </a:extLst>
          </p:cNvPr>
          <p:cNvSpPr>
            <a:spLocks noGrp="1"/>
          </p:cNvSpPr>
          <p:nvPr>
            <p:ph type="sldNum" sz="quarter" idx="12"/>
          </p:nvPr>
        </p:nvSpPr>
        <p:spPr/>
        <p:txBody>
          <a:bodyPr/>
          <a:lstStyle/>
          <a:p>
            <a:fld id="{21FF573C-7E7D-4474-80B2-CCE6061A91B6}" type="slidenum">
              <a:rPr lang="en-US" smtClean="0"/>
              <a:t>‹#›</a:t>
            </a:fld>
            <a:endParaRPr lang="en-US"/>
          </a:p>
        </p:txBody>
      </p:sp>
    </p:spTree>
    <p:extLst>
      <p:ext uri="{BB962C8B-B14F-4D97-AF65-F5344CB8AC3E}">
        <p14:creationId xmlns:p14="http://schemas.microsoft.com/office/powerpoint/2010/main" val="3055052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5.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6.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theme" Target="../theme/theme7.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image" Target="../media/image10.jpeg"/><Relationship Id="rId5" Type="http://schemas.openxmlformats.org/officeDocument/2006/relationships/slideLayout" Target="../slideLayouts/slideLayout79.xml"/><Relationship Id="rId10" Type="http://schemas.openxmlformats.org/officeDocument/2006/relationships/theme" Target="../theme/theme8.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theme" Target="../theme/theme9.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77ADA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3771682"/>
      </p:ext>
    </p:extLst>
  </p:cSld>
  <p:clrMap bg1="lt1" tx1="dk1" bg2="lt2" tx2="dk2" accent1="accent1" accent2="accent2" accent3="accent3" accent4="accent4" accent5="accent5" accent6="accent6" hlink="hlink" folHlink="folHlink"/>
  <p:sldLayoutIdLst>
    <p:sldLayoutId id="2147483662" r:id="rId1"/>
    <p:sldLayoutId id="2147483739" r:id="rId2"/>
    <p:sldLayoutId id="2147483768" r:id="rId3"/>
    <p:sldLayoutId id="2147483649" r:id="rId4"/>
    <p:sldLayoutId id="2147483742" r:id="rId5"/>
    <p:sldLayoutId id="2147483737" r:id="rId6"/>
    <p:sldLayoutId id="2147483663" r:id="rId7"/>
    <p:sldLayoutId id="2147483740" r:id="rId8"/>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281913"/>
      </p:ext>
    </p:extLst>
  </p:cSld>
  <p:clrMap bg1="lt1" tx1="dk1" bg2="lt2" tx2="dk2" accent1="accent1" accent2="accent2" accent3="accent3" accent4="accent4" accent5="accent5" accent6="accent6" hlink="hlink" folHlink="folHlink"/>
  <p:sldLayoutIdLst>
    <p:sldLayoutId id="2147483774" r:id="rId1"/>
    <p:sldLayoutId id="2147483781" r:id="rId2"/>
    <p:sldLayoutId id="2147483782" r:id="rId3"/>
    <p:sldLayoutId id="2147483775" r:id="rId4"/>
    <p:sldLayoutId id="2147483786" r:id="rId5"/>
    <p:sldLayoutId id="2147483783" r:id="rId6"/>
    <p:sldLayoutId id="2147483776" r:id="rId7"/>
    <p:sldLayoutId id="2147483784" r:id="rId8"/>
    <p:sldLayoutId id="2147483800" r:id="rId9"/>
    <p:sldLayoutId id="2147483801" r:id="rId10"/>
    <p:sldLayoutId id="214748378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8559335"/>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671172"/>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8381595"/>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Lst>
  <p:hf sldNum="0" hdr="0" ftr="0" dt="0"/>
  <p:txStyles>
    <p:titleStyle>
      <a:lvl1pPr algn="l" defTabSz="91435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8" indent="-228588" algn="l" defTabSz="91435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8" algn="l" defTabSz="91435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4" indent="-228588" algn="l" defTabSz="91435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7"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5" rtl="0" eaLnBrk="1" latinLnBrk="0" hangingPunct="1">
        <a:defRPr sz="1800" kern="1200">
          <a:solidFill>
            <a:schemeClr val="tx1"/>
          </a:solidFill>
          <a:latin typeface="+mn-lt"/>
          <a:ea typeface="+mn-ea"/>
          <a:cs typeface="+mn-cs"/>
        </a:defRPr>
      </a:lvl1pPr>
      <a:lvl2pPr marL="457178"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4"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8" algn="l" defTabSz="91435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6107630"/>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sldNum="0" hdr="0" ftr="0" dt="0"/>
  <p:txStyles>
    <p:titleStyle>
      <a:lvl1pPr algn="l" defTabSz="91433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2" indent="-228582" algn="l" defTabSz="91433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49" indent="-228582" algn="l" defTabSz="91433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5" indent="-228582" algn="l" defTabSz="91433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6"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1"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8" algn="l" defTabSz="914333" rtl="0" eaLnBrk="1" latinLnBrk="0" hangingPunct="1">
        <a:defRPr sz="1800" kern="1200">
          <a:solidFill>
            <a:schemeClr val="tx1"/>
          </a:solidFill>
          <a:latin typeface="+mn-lt"/>
          <a:ea typeface="+mn-ea"/>
          <a:cs typeface="+mn-cs"/>
        </a:defRPr>
      </a:lvl4pPr>
      <a:lvl5pPr marL="1828664" algn="l" defTabSz="914333" rtl="0" eaLnBrk="1" latinLnBrk="0" hangingPunct="1">
        <a:defRPr sz="1800" kern="1200">
          <a:solidFill>
            <a:schemeClr val="tx1"/>
          </a:solidFill>
          <a:latin typeface="+mn-lt"/>
          <a:ea typeface="+mn-ea"/>
          <a:cs typeface="+mn-cs"/>
        </a:defRPr>
      </a:lvl5pPr>
      <a:lvl6pPr marL="2285829" algn="l" defTabSz="914333" rtl="0" eaLnBrk="1" latinLnBrk="0" hangingPunct="1">
        <a:defRPr sz="1800" kern="1200">
          <a:solidFill>
            <a:schemeClr val="tx1"/>
          </a:solidFill>
          <a:latin typeface="+mn-lt"/>
          <a:ea typeface="+mn-ea"/>
          <a:cs typeface="+mn-cs"/>
        </a:defRPr>
      </a:lvl6pPr>
      <a:lvl7pPr marL="2742995" algn="l" defTabSz="914333" rtl="0" eaLnBrk="1" latinLnBrk="0" hangingPunct="1">
        <a:defRPr sz="1800" kern="1200">
          <a:solidFill>
            <a:schemeClr val="tx1"/>
          </a:solidFill>
          <a:latin typeface="+mn-lt"/>
          <a:ea typeface="+mn-ea"/>
          <a:cs typeface="+mn-cs"/>
        </a:defRPr>
      </a:lvl7pPr>
      <a:lvl8pPr marL="3200160" algn="l" defTabSz="914333" rtl="0" eaLnBrk="1" latinLnBrk="0" hangingPunct="1">
        <a:defRPr sz="1800" kern="1200">
          <a:solidFill>
            <a:schemeClr val="tx1"/>
          </a:solidFill>
          <a:latin typeface="+mn-lt"/>
          <a:ea typeface="+mn-ea"/>
          <a:cs typeface="+mn-cs"/>
        </a:defRPr>
      </a:lvl8pPr>
      <a:lvl9pPr marL="3657326" algn="l" defTabSz="91433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3607101"/>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FB4079-488A-4DD8-B479-674184113CF1}"/>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1027" name="Rectangle 2"/>
          <p:cNvSpPr>
            <a:spLocks noGrp="1" noChangeArrowheads="1"/>
          </p:cNvSpPr>
          <p:nvPr>
            <p:ph type="title"/>
          </p:nvPr>
        </p:nvSpPr>
        <p:spPr bwMode="auto">
          <a:xfrm>
            <a:off x="457200" y="260751"/>
            <a:ext cx="8229600" cy="59650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457200" y="1085854"/>
            <a:ext cx="8229600" cy="35087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3716" name="Rectangle 4"/>
          <p:cNvSpPr>
            <a:spLocks noGrp="1" noChangeArrowheads="1"/>
          </p:cNvSpPr>
          <p:nvPr>
            <p:ph type="dt" sz="half" idx="2"/>
          </p:nvPr>
        </p:nvSpPr>
        <p:spPr bwMode="auto">
          <a:xfrm>
            <a:off x="457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0">
                <a:latin typeface="Arial" charset="0"/>
                <a:cs typeface="+mn-cs"/>
              </a:defRPr>
            </a:lvl1pPr>
          </a:lstStyle>
          <a:p>
            <a:pPr>
              <a:defRPr/>
            </a:pPr>
            <a:endParaRPr lang="en-US"/>
          </a:p>
        </p:txBody>
      </p:sp>
      <p:sp>
        <p:nvSpPr>
          <p:cNvPr id="243717" name="Rectangle 5"/>
          <p:cNvSpPr>
            <a:spLocks noGrp="1" noChangeArrowheads="1"/>
          </p:cNvSpPr>
          <p:nvPr>
            <p:ph type="ftr" sz="quarter" idx="3"/>
          </p:nvPr>
        </p:nvSpPr>
        <p:spPr bwMode="auto">
          <a:xfrm>
            <a:off x="3124200" y="4683919"/>
            <a:ext cx="2895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a:latin typeface="Arial" charset="0"/>
                <a:cs typeface="+mn-cs"/>
              </a:defRPr>
            </a:lvl1pPr>
          </a:lstStyle>
          <a:p>
            <a:pPr>
              <a:defRPr/>
            </a:pPr>
            <a:endParaRPr lang="en-US"/>
          </a:p>
        </p:txBody>
      </p:sp>
      <p:sp>
        <p:nvSpPr>
          <p:cNvPr id="243718" name="Rectangle 6"/>
          <p:cNvSpPr>
            <a:spLocks noGrp="1" noChangeArrowheads="1"/>
          </p:cNvSpPr>
          <p:nvPr>
            <p:ph type="sldNum" sz="quarter" idx="4"/>
          </p:nvPr>
        </p:nvSpPr>
        <p:spPr bwMode="auto">
          <a:xfrm>
            <a:off x="6553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a:latin typeface="Arial" charset="0"/>
                <a:cs typeface="+mn-cs"/>
              </a:defRPr>
            </a:lvl1pPr>
          </a:lstStyle>
          <a:p>
            <a:pPr>
              <a:defRPr/>
            </a:pPr>
            <a:fld id="{0147173C-17D9-4D25-9377-9582B9966743}" type="slidenum">
              <a:rPr lang="en-US"/>
              <a:pPr>
                <a:defRPr/>
              </a:pPr>
              <a:t>‹#›</a:t>
            </a:fld>
            <a:endParaRPr lang="en-US"/>
          </a:p>
        </p:txBody>
      </p:sp>
    </p:spTree>
    <p:extLst>
      <p:ext uri="{BB962C8B-B14F-4D97-AF65-F5344CB8AC3E}">
        <p14:creationId xmlns:p14="http://schemas.microsoft.com/office/powerpoint/2010/main" val="2676607969"/>
      </p:ext>
    </p:extLst>
  </p:cSld>
  <p:clrMap bg1="lt1" tx1="dk1" bg2="lt2" tx2="dk2" accent1="accent1" accent2="accent2" accent3="accent3" accent4="accent4" accent5="accent5" accent6="accent6" hlink="hlink" folHlink="folHlink"/>
  <p:sldLayoutIdLst>
    <p:sldLayoutId id="2147483967" r:id="rId1"/>
    <p:sldLayoutId id="2147483968" r:id="rId2"/>
    <p:sldLayoutId id="2147483969" r:id="rId3"/>
    <p:sldLayoutId id="2147483970" r:id="rId4"/>
    <p:sldLayoutId id="2147483971" r:id="rId5"/>
    <p:sldLayoutId id="2147483972" r:id="rId6"/>
    <p:sldLayoutId id="2147483973" r:id="rId7"/>
    <p:sldLayoutId id="2147483974" r:id="rId8"/>
    <p:sldLayoutId id="2147483975" r:id="rId9"/>
  </p:sldLayoutIdLst>
  <p:transition>
    <p:fade/>
  </p:transition>
  <p:hf sldNum="0" hdr="0" ftr="0" dt="0"/>
  <p:txStyles>
    <p:titleStyle>
      <a:lvl1pPr algn="l" rtl="0" fontAlgn="base">
        <a:spcBef>
          <a:spcPct val="0"/>
        </a:spcBef>
        <a:spcAft>
          <a:spcPct val="0"/>
        </a:spcAft>
        <a:defRPr sz="2700" b="1">
          <a:solidFill>
            <a:srgbClr val="404040"/>
          </a:solidFill>
          <a:latin typeface="Arial" panose="020B0604020202020204" pitchFamily="34" charset="0"/>
          <a:ea typeface="+mj-ea"/>
          <a:cs typeface="Arial" panose="020B0604020202020204" pitchFamily="34" charset="0"/>
        </a:defRPr>
      </a:lvl1pPr>
      <a:lvl2pPr algn="r" rtl="0" fontAlgn="base">
        <a:spcBef>
          <a:spcPct val="0"/>
        </a:spcBef>
        <a:spcAft>
          <a:spcPct val="0"/>
        </a:spcAft>
        <a:defRPr sz="2700" b="1">
          <a:solidFill>
            <a:srgbClr val="404040"/>
          </a:solidFill>
          <a:latin typeface="Arial Narrow" pitchFamily="34" charset="0"/>
        </a:defRPr>
      </a:lvl2pPr>
      <a:lvl3pPr algn="r" rtl="0" fontAlgn="base">
        <a:spcBef>
          <a:spcPct val="0"/>
        </a:spcBef>
        <a:spcAft>
          <a:spcPct val="0"/>
        </a:spcAft>
        <a:defRPr sz="2700" b="1">
          <a:solidFill>
            <a:srgbClr val="404040"/>
          </a:solidFill>
          <a:latin typeface="Arial Narrow" pitchFamily="34" charset="0"/>
        </a:defRPr>
      </a:lvl3pPr>
      <a:lvl4pPr algn="r" rtl="0" fontAlgn="base">
        <a:spcBef>
          <a:spcPct val="0"/>
        </a:spcBef>
        <a:spcAft>
          <a:spcPct val="0"/>
        </a:spcAft>
        <a:defRPr sz="2700" b="1">
          <a:solidFill>
            <a:srgbClr val="404040"/>
          </a:solidFill>
          <a:latin typeface="Arial Narrow" pitchFamily="34" charset="0"/>
        </a:defRPr>
      </a:lvl4pPr>
      <a:lvl5pPr algn="r" rtl="0" fontAlgn="base">
        <a:spcBef>
          <a:spcPct val="0"/>
        </a:spcBef>
        <a:spcAft>
          <a:spcPct val="0"/>
        </a:spcAft>
        <a:defRPr sz="2700" b="1">
          <a:solidFill>
            <a:srgbClr val="404040"/>
          </a:solidFill>
          <a:latin typeface="Arial Narrow" pitchFamily="34" charset="0"/>
        </a:defRPr>
      </a:lvl5pPr>
      <a:lvl6pPr marL="342900" algn="ctr" rtl="0" eaLnBrk="1" fontAlgn="base" hangingPunct="1">
        <a:spcBef>
          <a:spcPct val="0"/>
        </a:spcBef>
        <a:spcAft>
          <a:spcPct val="0"/>
        </a:spcAft>
        <a:defRPr sz="3300">
          <a:solidFill>
            <a:schemeClr val="tx2"/>
          </a:solidFill>
          <a:latin typeface="Arial" charset="0"/>
        </a:defRPr>
      </a:lvl6pPr>
      <a:lvl7pPr marL="685800" algn="ctr" rtl="0" eaLnBrk="1" fontAlgn="base" hangingPunct="1">
        <a:spcBef>
          <a:spcPct val="0"/>
        </a:spcBef>
        <a:spcAft>
          <a:spcPct val="0"/>
        </a:spcAft>
        <a:defRPr sz="3300">
          <a:solidFill>
            <a:schemeClr val="tx2"/>
          </a:solidFill>
          <a:latin typeface="Arial" charset="0"/>
        </a:defRPr>
      </a:lvl7pPr>
      <a:lvl8pPr marL="1028700" algn="ctr" rtl="0" eaLnBrk="1" fontAlgn="base" hangingPunct="1">
        <a:spcBef>
          <a:spcPct val="0"/>
        </a:spcBef>
        <a:spcAft>
          <a:spcPct val="0"/>
        </a:spcAft>
        <a:defRPr sz="3300">
          <a:solidFill>
            <a:schemeClr val="tx2"/>
          </a:solidFill>
          <a:latin typeface="Arial" charset="0"/>
        </a:defRPr>
      </a:lvl8pPr>
      <a:lvl9pPr marL="1371600" algn="ctr" rtl="0" eaLnBrk="1" fontAlgn="base" hangingPunct="1">
        <a:spcBef>
          <a:spcPct val="0"/>
        </a:spcBef>
        <a:spcAft>
          <a:spcPct val="0"/>
        </a:spcAft>
        <a:defRPr sz="3300">
          <a:solidFill>
            <a:schemeClr val="tx2"/>
          </a:solidFill>
          <a:latin typeface="Arial" charset="0"/>
        </a:defRPr>
      </a:lvl9pPr>
    </p:titleStyle>
    <p:bodyStyle>
      <a:lvl1pPr marL="257175" indent="-257175" algn="l" rtl="0" fontAlgn="base">
        <a:spcBef>
          <a:spcPct val="20000"/>
        </a:spcBef>
        <a:spcAft>
          <a:spcPct val="0"/>
        </a:spcAft>
        <a:buClr>
          <a:srgbClr val="C1CD23"/>
        </a:buClr>
        <a:buFont typeface="Wingdings" panose="05000000000000000000" pitchFamily="2" charset="2"/>
        <a:buChar char="§"/>
        <a:defRPr sz="1800" b="1">
          <a:solidFill>
            <a:schemeClr val="tx1"/>
          </a:solidFill>
          <a:latin typeface="Arial" panose="020B0604020202020204" pitchFamily="34" charset="0"/>
          <a:ea typeface="+mn-ea"/>
          <a:cs typeface="Arial" panose="020B0604020202020204" pitchFamily="34" charset="0"/>
        </a:defRPr>
      </a:lvl1pPr>
      <a:lvl2pPr marL="557213" indent="-214313" algn="l" rtl="0" fontAlgn="base">
        <a:spcBef>
          <a:spcPct val="20000"/>
        </a:spcBef>
        <a:spcAft>
          <a:spcPct val="0"/>
        </a:spcAft>
        <a:buClr>
          <a:srgbClr val="C1CD23"/>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2pPr>
      <a:lvl3pPr marL="8572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3pPr>
      <a:lvl4pPr marL="12001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4pPr>
      <a:lvl5pPr marL="15430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5pPr>
      <a:lvl6pPr marL="1885950" indent="-171450" algn="l" rtl="0" eaLnBrk="1" fontAlgn="base" hangingPunct="1">
        <a:spcBef>
          <a:spcPct val="20000"/>
        </a:spcBef>
        <a:spcAft>
          <a:spcPct val="0"/>
        </a:spcAft>
        <a:buChar char="»"/>
        <a:defRPr sz="1500">
          <a:solidFill>
            <a:schemeClr val="tx1"/>
          </a:solidFill>
          <a:latin typeface="+mn-lt"/>
        </a:defRPr>
      </a:lvl6pPr>
      <a:lvl7pPr marL="2228850" indent="-171450" algn="l" rtl="0" eaLnBrk="1" fontAlgn="base" hangingPunct="1">
        <a:spcBef>
          <a:spcPct val="20000"/>
        </a:spcBef>
        <a:spcAft>
          <a:spcPct val="0"/>
        </a:spcAft>
        <a:buChar char="»"/>
        <a:defRPr sz="1500">
          <a:solidFill>
            <a:schemeClr val="tx1"/>
          </a:solidFill>
          <a:latin typeface="+mn-lt"/>
        </a:defRPr>
      </a:lvl7pPr>
      <a:lvl8pPr marL="2571750" indent="-171450" algn="l" rtl="0" eaLnBrk="1" fontAlgn="base" hangingPunct="1">
        <a:spcBef>
          <a:spcPct val="20000"/>
        </a:spcBef>
        <a:spcAft>
          <a:spcPct val="0"/>
        </a:spcAft>
        <a:buChar char="»"/>
        <a:defRPr sz="1500">
          <a:solidFill>
            <a:schemeClr val="tx1"/>
          </a:solidFill>
          <a:latin typeface="+mn-lt"/>
        </a:defRPr>
      </a:lvl8pPr>
      <a:lvl9pPr marL="2914650" indent="-171450" algn="l" rtl="0" eaLnBrk="1" fontAlgn="base" hangingPunct="1">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0568524"/>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 id="2147484013"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603BE-9E80-4DFD-AE77-BB7937049706}"/>
              </a:ext>
            </a:extLst>
          </p:cNvPr>
          <p:cNvSpPr>
            <a:spLocks noGrp="1"/>
          </p:cNvSpPr>
          <p:nvPr>
            <p:ph type="title"/>
          </p:nvPr>
        </p:nvSpPr>
        <p:spPr>
          <a:xfrm>
            <a:off x="713511" y="2312194"/>
            <a:ext cx="7772400" cy="564356"/>
          </a:xfrm>
        </p:spPr>
        <p:txBody>
          <a:bodyPr/>
          <a:lstStyle/>
          <a:p>
            <a:r>
              <a:rPr lang="en-US">
                <a:solidFill>
                  <a:srgbClr val="11635B"/>
                </a:solidFill>
              </a:rPr>
              <a:t>Executive Committee Meeting</a:t>
            </a:r>
          </a:p>
        </p:txBody>
      </p:sp>
      <p:sp>
        <p:nvSpPr>
          <p:cNvPr id="4" name="Text Placeholder 3">
            <a:extLst>
              <a:ext uri="{FF2B5EF4-FFF2-40B4-BE49-F238E27FC236}">
                <a16:creationId xmlns:a16="http://schemas.microsoft.com/office/drawing/2014/main" id="{B8FB94D8-EDEF-4486-A0C9-F494E70B2B9B}"/>
              </a:ext>
            </a:extLst>
          </p:cNvPr>
          <p:cNvSpPr>
            <a:spLocks noGrp="1"/>
          </p:cNvSpPr>
          <p:nvPr>
            <p:ph type="body" idx="1"/>
          </p:nvPr>
        </p:nvSpPr>
        <p:spPr>
          <a:xfrm>
            <a:off x="741219" y="2876550"/>
            <a:ext cx="7772400" cy="609600"/>
          </a:xfrm>
        </p:spPr>
        <p:txBody>
          <a:bodyPr/>
          <a:lstStyle/>
          <a:p>
            <a:r>
              <a:rPr lang="en-US" dirty="0">
                <a:solidFill>
                  <a:srgbClr val="11635B"/>
                </a:solidFill>
              </a:rPr>
              <a:t>November 18, 2024</a:t>
            </a:r>
          </a:p>
        </p:txBody>
      </p:sp>
      <p:pic>
        <p:nvPicPr>
          <p:cNvPr id="8" name="Picture 7" descr="A green and black logo&#10;&#10;Description automatically generated">
            <a:extLst>
              <a:ext uri="{FF2B5EF4-FFF2-40B4-BE49-F238E27FC236}">
                <a16:creationId xmlns:a16="http://schemas.microsoft.com/office/drawing/2014/main" id="{2E3ECBC5-7579-6C13-DCE3-65585D778B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6635" y="644236"/>
            <a:ext cx="4917911" cy="1432214"/>
          </a:xfrm>
          <a:prstGeom prst="rect">
            <a:avLst/>
          </a:prstGeom>
        </p:spPr>
      </p:pic>
    </p:spTree>
    <p:extLst>
      <p:ext uri="{BB962C8B-B14F-4D97-AF65-F5344CB8AC3E}">
        <p14:creationId xmlns:p14="http://schemas.microsoft.com/office/powerpoint/2010/main" val="897020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97A7A0D-D3DB-431A-A92B-9D4788B9D125}"/>
              </a:ext>
            </a:extLst>
          </p:cNvPr>
          <p:cNvSpPr>
            <a:spLocks noGrp="1"/>
          </p:cNvSpPr>
          <p:nvPr>
            <p:ph type="body" idx="13"/>
          </p:nvPr>
        </p:nvSpPr>
        <p:spPr>
          <a:xfrm>
            <a:off x="379911" y="742950"/>
            <a:ext cx="8535489" cy="5029200"/>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REPORT and VOTE: </a:t>
            </a:r>
            <a:r>
              <a:rPr lang="en-US" sz="1600" b="1" dirty="0">
                <a:cs typeface="Times New Roman" panose="02020603050405020304" pitchFamily="18" charset="0"/>
              </a:rPr>
              <a:t>Invoices and Contracts</a:t>
            </a:r>
            <a:endParaRPr lang="en-US" sz="1600" b="1"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REPORT and OPTIONAL VOTE: MHIP Project Payments</a:t>
            </a: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REPORT: </a:t>
            </a:r>
            <a:r>
              <a:rPr lang="en-US" sz="1600" b="1" dirty="0">
                <a:cs typeface="Times New Roman" panose="02020603050405020304" pitchFamily="18" charset="0"/>
              </a:rPr>
              <a:t>Staffing Changes</a:t>
            </a: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REPORT: Office Space</a:t>
            </a: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Next Meeting Date – December 16</a:t>
            </a:r>
            <a:r>
              <a:rPr lang="en-US" sz="1600" b="1" baseline="30000" dirty="0">
                <a:cs typeface="Times New Roman" panose="02020603050405020304" pitchFamily="18" charset="0"/>
              </a:rPr>
              <a:t>th</a:t>
            </a:r>
            <a:r>
              <a:rPr lang="en-US" sz="1600" b="1" dirty="0">
                <a:cs typeface="Times New Roman" panose="02020603050405020304" pitchFamily="18" charset="0"/>
              </a:rPr>
              <a:t> at 2 PM</a:t>
            </a: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dirty="0">
              <a:cs typeface="Times New Roman" panose="02020603050405020304" pitchFamily="18" charset="0"/>
            </a:endParaRPr>
          </a:p>
          <a:p>
            <a:pPr marR="0" lvl="0">
              <a:lnSpc>
                <a:spcPct val="107000"/>
              </a:lnSpc>
              <a:spcBef>
                <a:spcPts val="0"/>
              </a:spcBef>
              <a:spcAft>
                <a:spcPts val="600"/>
              </a:spcAft>
            </a:pPr>
            <a:endParaRPr lang="en-US" sz="2000" dirty="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533400" y="133350"/>
            <a:ext cx="7543800" cy="381000"/>
          </a:xfrm>
        </p:spPr>
        <p:txBody>
          <a:bodyPr/>
          <a:lstStyle/>
          <a:p>
            <a:r>
              <a:rPr lang="en-US" dirty="0"/>
              <a:t>November 18, 2024 AGENDA</a:t>
            </a:r>
          </a:p>
        </p:txBody>
      </p:sp>
      <p:pic>
        <p:nvPicPr>
          <p:cNvPr id="3" name="Picture 2" descr="A green and white logo&#10;&#10;Description automatically generated">
            <a:extLst>
              <a:ext uri="{FF2B5EF4-FFF2-40B4-BE49-F238E27FC236}">
                <a16:creationId xmlns:a16="http://schemas.microsoft.com/office/drawing/2014/main" id="{766CCF09-B8D2-8465-E9DF-3918893200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649967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600">
                <a:cs typeface="Times New Roman" panose="02020603050405020304" pitchFamily="18" charset="0"/>
              </a:rPr>
              <a:t>Invoices and Contracts</a:t>
            </a:r>
          </a:p>
        </p:txBody>
      </p:sp>
      <p:pic>
        <p:nvPicPr>
          <p:cNvPr id="3" name="Picture 2" descr="A green and white logo&#10;&#10;Description automatically generated">
            <a:extLst>
              <a:ext uri="{FF2B5EF4-FFF2-40B4-BE49-F238E27FC236}">
                <a16:creationId xmlns:a16="http://schemas.microsoft.com/office/drawing/2014/main" id="{542E796F-467F-4877-E3CC-B46662AEBC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graphicFrame>
        <p:nvGraphicFramePr>
          <p:cNvPr id="4" name="Table 3">
            <a:extLst>
              <a:ext uri="{FF2B5EF4-FFF2-40B4-BE49-F238E27FC236}">
                <a16:creationId xmlns:a16="http://schemas.microsoft.com/office/drawing/2014/main" id="{F51A3394-1985-E62B-8D6A-EF3C3AC7A819}"/>
              </a:ext>
            </a:extLst>
          </p:cNvPr>
          <p:cNvGraphicFramePr>
            <a:graphicFrameLocks noGrp="1"/>
          </p:cNvGraphicFramePr>
          <p:nvPr>
            <p:extLst>
              <p:ext uri="{D42A27DB-BD31-4B8C-83A1-F6EECF244321}">
                <p14:modId xmlns:p14="http://schemas.microsoft.com/office/powerpoint/2010/main" val="3793222775"/>
              </p:ext>
            </p:extLst>
          </p:nvPr>
        </p:nvGraphicFramePr>
        <p:xfrm>
          <a:off x="1524000" y="1763800"/>
          <a:ext cx="6096000" cy="3327400"/>
        </p:xfrm>
        <a:graphic>
          <a:graphicData uri="http://schemas.openxmlformats.org/drawingml/2006/table">
            <a:tbl>
              <a:tblPr firstRow="1" bandRow="1">
                <a:tableStyleId>{93296810-A885-4BE3-A3E7-6D5BEEA58F35}</a:tableStyleId>
              </a:tblPr>
              <a:tblGrid>
                <a:gridCol w="3048000">
                  <a:extLst>
                    <a:ext uri="{9D8B030D-6E8A-4147-A177-3AD203B41FA5}">
                      <a16:colId xmlns:a16="http://schemas.microsoft.com/office/drawing/2014/main" val="679154845"/>
                    </a:ext>
                  </a:extLst>
                </a:gridCol>
                <a:gridCol w="3048000">
                  <a:extLst>
                    <a:ext uri="{9D8B030D-6E8A-4147-A177-3AD203B41FA5}">
                      <a16:colId xmlns:a16="http://schemas.microsoft.com/office/drawing/2014/main" val="1024784940"/>
                    </a:ext>
                  </a:extLst>
                </a:gridCol>
              </a:tblGrid>
              <a:tr h="370840">
                <a:tc gridSpan="2">
                  <a:txBody>
                    <a:bodyPr/>
                    <a:lstStyle/>
                    <a:p>
                      <a:r>
                        <a:rPr lang="en-US" sz="1700" dirty="0"/>
                        <a:t>Contracts</a:t>
                      </a:r>
                    </a:p>
                  </a:txBody>
                  <a:tcPr>
                    <a:solidFill>
                      <a:srgbClr val="77ADA4"/>
                    </a:solidFill>
                  </a:tcPr>
                </a:tc>
                <a:tc hMerge="1">
                  <a:txBody>
                    <a:bodyPr/>
                    <a:lstStyle/>
                    <a:p>
                      <a:endParaRPr lang="en-US"/>
                    </a:p>
                  </a:txBody>
                  <a:tcPr/>
                </a:tc>
                <a:extLst>
                  <a:ext uri="{0D108BD9-81ED-4DB2-BD59-A6C34878D82A}">
                    <a16:rowId xmlns:a16="http://schemas.microsoft.com/office/drawing/2014/main" val="603898770"/>
                  </a:ext>
                </a:extLst>
              </a:tr>
              <a:tr h="370840">
                <a:tc>
                  <a:txBody>
                    <a:bodyPr/>
                    <a:lstStyle/>
                    <a:p>
                      <a:r>
                        <a:rPr lang="en-US" sz="1700" dirty="0"/>
                        <a:t>Polk County Large Renovation Program </a:t>
                      </a:r>
                      <a:r>
                        <a:rPr lang="en-US" sz="1700" i="1" dirty="0"/>
                        <a:t>– Attorney Reviewed</a:t>
                      </a:r>
                    </a:p>
                  </a:txBody>
                  <a:tcPr>
                    <a:solidFill>
                      <a:srgbClr val="8DC2B5"/>
                    </a:solidFill>
                  </a:tcPr>
                </a:tc>
                <a:tc>
                  <a:txBody>
                    <a:bodyPr/>
                    <a:lstStyle/>
                    <a:p>
                      <a:pPr algn="ctr"/>
                      <a:r>
                        <a:rPr lang="en-US" sz="1700" b="1" dirty="0"/>
                        <a:t>$1,200 </a:t>
                      </a:r>
                      <a:r>
                        <a:rPr lang="en-US" sz="1700" b="0" dirty="0"/>
                        <a:t>Estimated Yearly</a:t>
                      </a:r>
                    </a:p>
                  </a:txBody>
                  <a:tcPr anchor="ctr">
                    <a:solidFill>
                      <a:srgbClr val="8DC2B5"/>
                    </a:solidFill>
                  </a:tcPr>
                </a:tc>
                <a:extLst>
                  <a:ext uri="{0D108BD9-81ED-4DB2-BD59-A6C34878D82A}">
                    <a16:rowId xmlns:a16="http://schemas.microsoft.com/office/drawing/2014/main" val="2852208798"/>
                  </a:ext>
                </a:extLst>
              </a:tr>
              <a:tr h="370840">
                <a:tc>
                  <a:txBody>
                    <a:bodyPr/>
                    <a:lstStyle/>
                    <a:p>
                      <a:r>
                        <a:rPr lang="en-US" sz="1700" dirty="0"/>
                        <a:t>State of Iowa Multi-Jurisdictional Hazard Mitigation Plans </a:t>
                      </a:r>
                      <a:r>
                        <a:rPr lang="en-US" sz="1700" i="1" dirty="0"/>
                        <a:t>– Attorney Reviewed</a:t>
                      </a:r>
                      <a:endParaRPr lang="en-US" sz="1700" dirty="0"/>
                    </a:p>
                  </a:txBody>
                  <a:tcPr>
                    <a:solidFill>
                      <a:srgbClr val="CAE8DE"/>
                    </a:solidFill>
                  </a:tcPr>
                </a:tc>
                <a:tc>
                  <a:txBody>
                    <a:bodyPr/>
                    <a:lstStyle/>
                    <a:p>
                      <a:pPr algn="ctr"/>
                      <a:r>
                        <a:rPr lang="en-US" sz="1700" b="1" kern="1200" dirty="0">
                          <a:solidFill>
                            <a:schemeClr val="dk1"/>
                          </a:solidFill>
                          <a:latin typeface="+mn-lt"/>
                          <a:ea typeface="+mn-ea"/>
                          <a:cs typeface="+mn-cs"/>
                        </a:rPr>
                        <a:t>$0 </a:t>
                      </a:r>
                      <a:r>
                        <a:rPr lang="en-US" sz="1700" b="0" kern="1200" dirty="0">
                          <a:solidFill>
                            <a:schemeClr val="dk1"/>
                          </a:solidFill>
                          <a:latin typeface="+mn-lt"/>
                          <a:ea typeface="+mn-ea"/>
                          <a:cs typeface="+mn-cs"/>
                        </a:rPr>
                        <a:t>Estimated Yearly </a:t>
                      </a:r>
                      <a:r>
                        <a:rPr lang="en-US" sz="1700" b="1" kern="1200" dirty="0">
                          <a:solidFill>
                            <a:schemeClr val="dk1"/>
                          </a:solidFill>
                          <a:latin typeface="+mn-lt"/>
                          <a:ea typeface="+mn-ea"/>
                          <a:cs typeface="+mn-cs"/>
                        </a:rPr>
                        <a:t>- $105,000 </a:t>
                      </a:r>
                      <a:r>
                        <a:rPr lang="en-US" sz="1700" b="0" kern="1200" dirty="0">
                          <a:solidFill>
                            <a:schemeClr val="dk1"/>
                          </a:solidFill>
                          <a:latin typeface="+mn-lt"/>
                          <a:ea typeface="+mn-ea"/>
                          <a:cs typeface="+mn-cs"/>
                        </a:rPr>
                        <a:t>and </a:t>
                      </a:r>
                      <a:r>
                        <a:rPr lang="en-US" sz="1700" b="1" kern="1200" dirty="0">
                          <a:solidFill>
                            <a:schemeClr val="dk1"/>
                          </a:solidFill>
                          <a:latin typeface="+mn-lt"/>
                          <a:ea typeface="+mn-ea"/>
                          <a:cs typeface="+mn-cs"/>
                        </a:rPr>
                        <a:t>$70,000</a:t>
                      </a:r>
                      <a:r>
                        <a:rPr lang="en-US" sz="1700" b="0" kern="1200" dirty="0">
                          <a:solidFill>
                            <a:schemeClr val="dk1"/>
                          </a:solidFill>
                          <a:latin typeface="+mn-lt"/>
                          <a:ea typeface="+mn-ea"/>
                          <a:cs typeface="+mn-cs"/>
                        </a:rPr>
                        <a:t> for two potential plans</a:t>
                      </a:r>
                    </a:p>
                  </a:txBody>
                  <a:tcPr anchor="ctr">
                    <a:solidFill>
                      <a:srgbClr val="CAE8DE"/>
                    </a:solidFill>
                  </a:tcPr>
                </a:tc>
                <a:extLst>
                  <a:ext uri="{0D108BD9-81ED-4DB2-BD59-A6C34878D82A}">
                    <a16:rowId xmlns:a16="http://schemas.microsoft.com/office/drawing/2014/main" val="2288444734"/>
                  </a:ext>
                </a:extLst>
              </a:tr>
              <a:tr h="370840">
                <a:tc>
                  <a:txBody>
                    <a:bodyPr/>
                    <a:lstStyle/>
                    <a:p>
                      <a:r>
                        <a:rPr lang="en-US" sz="1700" dirty="0"/>
                        <a:t>Marion County On-Call Development Review</a:t>
                      </a:r>
                    </a:p>
                  </a:txBody>
                  <a:tcPr>
                    <a:solidFill>
                      <a:srgbClr val="8DC2B5"/>
                    </a:solidFill>
                  </a:tcPr>
                </a:tc>
                <a:tc>
                  <a:txBody>
                    <a:bodyPr/>
                    <a:lstStyle/>
                    <a:p>
                      <a:pPr algn="ctr"/>
                      <a:r>
                        <a:rPr lang="en-US" sz="1700" b="1" kern="1200" dirty="0">
                          <a:solidFill>
                            <a:schemeClr val="dk1"/>
                          </a:solidFill>
                          <a:latin typeface="+mn-lt"/>
                          <a:ea typeface="+mn-ea"/>
                          <a:cs typeface="+mn-cs"/>
                        </a:rPr>
                        <a:t>$500 </a:t>
                      </a:r>
                      <a:r>
                        <a:rPr lang="en-US" sz="1700" b="0" kern="1200" dirty="0">
                          <a:solidFill>
                            <a:schemeClr val="dk1"/>
                          </a:solidFill>
                          <a:latin typeface="+mn-lt"/>
                          <a:ea typeface="+mn-ea"/>
                          <a:cs typeface="+mn-cs"/>
                        </a:rPr>
                        <a:t>Estimated Yearly</a:t>
                      </a:r>
                    </a:p>
                  </a:txBody>
                  <a:tcPr anchor="ctr">
                    <a:solidFill>
                      <a:srgbClr val="8DC2B5"/>
                    </a:solidFill>
                  </a:tcPr>
                </a:tc>
                <a:extLst>
                  <a:ext uri="{0D108BD9-81ED-4DB2-BD59-A6C34878D82A}">
                    <a16:rowId xmlns:a16="http://schemas.microsoft.com/office/drawing/2014/main" val="4188296068"/>
                  </a:ext>
                </a:extLst>
              </a:tr>
              <a:tr h="370840">
                <a:tc>
                  <a:txBody>
                    <a:bodyPr/>
                    <a:lstStyle/>
                    <a:p>
                      <a:r>
                        <a:rPr lang="en-US" sz="1700" dirty="0"/>
                        <a:t>Story City EDA Grant Administration</a:t>
                      </a:r>
                      <a:r>
                        <a:rPr lang="en-US" sz="1700" i="1" dirty="0"/>
                        <a:t>– Attorney Reviewed</a:t>
                      </a:r>
                      <a:endParaRPr lang="en-US" sz="1700" dirty="0"/>
                    </a:p>
                  </a:txBody>
                  <a:tcPr>
                    <a:solidFill>
                      <a:srgbClr val="CAE8DE"/>
                    </a:solidFill>
                  </a:tcPr>
                </a:tc>
                <a:tc>
                  <a:txBody>
                    <a:bodyPr/>
                    <a:lstStyle/>
                    <a:p>
                      <a:pPr algn="ctr"/>
                      <a:r>
                        <a:rPr lang="en-US" sz="1700" b="1" kern="1200" dirty="0">
                          <a:solidFill>
                            <a:schemeClr val="dk1"/>
                          </a:solidFill>
                          <a:latin typeface="+mn-lt"/>
                          <a:ea typeface="+mn-ea"/>
                          <a:cs typeface="+mn-cs"/>
                        </a:rPr>
                        <a:t>$20,000</a:t>
                      </a:r>
                    </a:p>
                  </a:txBody>
                  <a:tcPr anchor="ctr">
                    <a:solidFill>
                      <a:srgbClr val="CAE8DE"/>
                    </a:solidFill>
                  </a:tcPr>
                </a:tc>
                <a:extLst>
                  <a:ext uri="{0D108BD9-81ED-4DB2-BD59-A6C34878D82A}">
                    <a16:rowId xmlns:a16="http://schemas.microsoft.com/office/drawing/2014/main" val="397425491"/>
                  </a:ext>
                </a:extLst>
              </a:tr>
            </a:tbl>
          </a:graphicData>
        </a:graphic>
      </p:graphicFrame>
      <p:graphicFrame>
        <p:nvGraphicFramePr>
          <p:cNvPr id="5" name="Table 4">
            <a:extLst>
              <a:ext uri="{FF2B5EF4-FFF2-40B4-BE49-F238E27FC236}">
                <a16:creationId xmlns:a16="http://schemas.microsoft.com/office/drawing/2014/main" id="{D3BD6F0E-8154-16BF-FEEC-94E1476F72CF}"/>
              </a:ext>
            </a:extLst>
          </p:cNvPr>
          <p:cNvGraphicFramePr>
            <a:graphicFrameLocks noGrp="1"/>
          </p:cNvGraphicFramePr>
          <p:nvPr>
            <p:extLst>
              <p:ext uri="{D42A27DB-BD31-4B8C-83A1-F6EECF244321}">
                <p14:modId xmlns:p14="http://schemas.microsoft.com/office/powerpoint/2010/main" val="3974258023"/>
              </p:ext>
            </p:extLst>
          </p:nvPr>
        </p:nvGraphicFramePr>
        <p:xfrm>
          <a:off x="1524000" y="860246"/>
          <a:ext cx="6096000" cy="741680"/>
        </p:xfrm>
        <a:graphic>
          <a:graphicData uri="http://schemas.openxmlformats.org/drawingml/2006/table">
            <a:tbl>
              <a:tblPr firstRow="1" bandRow="1">
                <a:tableStyleId>{93296810-A885-4BE3-A3E7-6D5BEEA58F35}</a:tableStyleId>
              </a:tblPr>
              <a:tblGrid>
                <a:gridCol w="3048000">
                  <a:extLst>
                    <a:ext uri="{9D8B030D-6E8A-4147-A177-3AD203B41FA5}">
                      <a16:colId xmlns:a16="http://schemas.microsoft.com/office/drawing/2014/main" val="679154845"/>
                    </a:ext>
                  </a:extLst>
                </a:gridCol>
                <a:gridCol w="3048000">
                  <a:extLst>
                    <a:ext uri="{9D8B030D-6E8A-4147-A177-3AD203B41FA5}">
                      <a16:colId xmlns:a16="http://schemas.microsoft.com/office/drawing/2014/main" val="1024784940"/>
                    </a:ext>
                  </a:extLst>
                </a:gridCol>
              </a:tblGrid>
              <a:tr h="370840">
                <a:tc gridSpan="2">
                  <a:txBody>
                    <a:bodyPr/>
                    <a:lstStyle/>
                    <a:p>
                      <a:r>
                        <a:rPr lang="en-US" sz="1700"/>
                        <a:t>Invoices</a:t>
                      </a:r>
                    </a:p>
                  </a:txBody>
                  <a:tcPr>
                    <a:solidFill>
                      <a:srgbClr val="77ADA4"/>
                    </a:solidFill>
                  </a:tcPr>
                </a:tc>
                <a:tc hMerge="1">
                  <a:txBody>
                    <a:bodyPr/>
                    <a:lstStyle/>
                    <a:p>
                      <a:endParaRPr lang="en-US"/>
                    </a:p>
                  </a:txBody>
                  <a:tcPr/>
                </a:tc>
                <a:extLst>
                  <a:ext uri="{0D108BD9-81ED-4DB2-BD59-A6C34878D82A}">
                    <a16:rowId xmlns:a16="http://schemas.microsoft.com/office/drawing/2014/main" val="603898770"/>
                  </a:ext>
                </a:extLst>
              </a:tr>
              <a:tr h="370840">
                <a:tc>
                  <a:txBody>
                    <a:bodyPr/>
                    <a:lstStyle/>
                    <a:p>
                      <a:r>
                        <a:rPr lang="en-US" sz="1700" dirty="0"/>
                        <a:t>None</a:t>
                      </a:r>
                    </a:p>
                  </a:txBody>
                  <a:tcPr>
                    <a:solidFill>
                      <a:srgbClr val="CAE8DE"/>
                    </a:solidFill>
                  </a:tcPr>
                </a:tc>
                <a:tc>
                  <a:txBody>
                    <a:bodyPr/>
                    <a:lstStyle/>
                    <a:p>
                      <a:pPr algn="ctr"/>
                      <a:r>
                        <a:rPr lang="en-US" sz="1700" b="1" dirty="0"/>
                        <a:t>$-</a:t>
                      </a:r>
                    </a:p>
                  </a:txBody>
                  <a:tcPr>
                    <a:solidFill>
                      <a:srgbClr val="CAE8DE"/>
                    </a:solidFill>
                  </a:tcPr>
                </a:tc>
                <a:extLst>
                  <a:ext uri="{0D108BD9-81ED-4DB2-BD59-A6C34878D82A}">
                    <a16:rowId xmlns:a16="http://schemas.microsoft.com/office/drawing/2014/main" val="2852208798"/>
                  </a:ext>
                </a:extLst>
              </a:tr>
            </a:tbl>
          </a:graphicData>
        </a:graphic>
      </p:graphicFrame>
    </p:spTree>
    <p:extLst>
      <p:ext uri="{BB962C8B-B14F-4D97-AF65-F5344CB8AC3E}">
        <p14:creationId xmlns:p14="http://schemas.microsoft.com/office/powerpoint/2010/main" val="3825831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300" dirty="0">
                <a:cs typeface="Times New Roman" panose="02020603050405020304" pitchFamily="18" charset="0"/>
              </a:rPr>
              <a:t>Polk County Large Renovation Program </a:t>
            </a:r>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576575"/>
            <a:ext cx="8111836" cy="4239687"/>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The Polk County Large Renovation Program is a homeowner loan program where </a:t>
            </a:r>
            <a:r>
              <a:rPr lang="en-US" dirty="0">
                <a:solidFill>
                  <a:prstClr val="black"/>
                </a:solidFill>
                <a:latin typeface="Calibri" panose="020F0502020204030204"/>
                <a:cs typeface="Times New Roman" panose="02020603050405020304" pitchFamily="18" charset="0"/>
              </a:rPr>
              <a:t>Homeowners can qualify for up to $50,000 in home loans for major home repairs, all or part of which may ultimately be forgiven, subject to the loan terms</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dirty="0">
                <a:solidFill>
                  <a:prstClr val="black"/>
                </a:solidFill>
                <a:latin typeface="Calibri" panose="020F0502020204030204"/>
                <a:cs typeface="Times New Roman" panose="02020603050405020304" pitchFamily="18" charset="0"/>
              </a:rPr>
              <a:t>The program is funded by a $6 million grant from Polk County and run by the Neighborhood Finance Corporation</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dirty="0">
                <a:solidFill>
                  <a:prstClr val="black"/>
                </a:solidFill>
                <a:latin typeface="Calibri" panose="020F0502020204030204"/>
                <a:cs typeface="Times New Roman" panose="02020603050405020304" pitchFamily="18" charset="0"/>
              </a:rPr>
              <a:t>To access funding, homeowners first must inquire with one of these affordable housing organizations who are working in a collaborative effort to provide this service.  Neighborhood Finance Corp (NFC), City of Des Moines Improving Our Neighborhoods (ION), Habitat for Humanity, Rebuilding Together, City of West Des Moines Historic West Des Moines Housing Fund, or Polk County Emergency Repair</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dirty="0">
                <a:solidFill>
                  <a:prstClr val="black"/>
                </a:solidFill>
                <a:latin typeface="Calibri" panose="020F0502020204030204"/>
                <a:cs typeface="Times New Roman" panose="02020603050405020304" pitchFamily="18" charset="0"/>
              </a:rPr>
              <a:t>Previously the City of West Des Moines offered the program to Metro Home Improvement Program (</a:t>
            </a:r>
            <a:r>
              <a:rPr lang="en-US" dirty="0" err="1">
                <a:solidFill>
                  <a:prstClr val="black"/>
                </a:solidFill>
                <a:latin typeface="Calibri" panose="020F0502020204030204"/>
                <a:cs typeface="Times New Roman" panose="02020603050405020304" pitchFamily="18" charset="0"/>
              </a:rPr>
              <a:t>MHIP</a:t>
            </a:r>
            <a:r>
              <a:rPr lang="en-US" dirty="0">
                <a:solidFill>
                  <a:prstClr val="black"/>
                </a:solidFill>
                <a:latin typeface="Calibri" panose="020F0502020204030204"/>
                <a:cs typeface="Times New Roman" panose="02020603050405020304" pitchFamily="18" charset="0"/>
              </a:rPr>
              <a:t>) households</a:t>
            </a:r>
          </a:p>
        </p:txBody>
      </p:sp>
      <p:pic>
        <p:nvPicPr>
          <p:cNvPr id="3" name="Picture 2" descr="A green and white logo&#10;&#10;Description automatically generated">
            <a:extLst>
              <a:ext uri="{FF2B5EF4-FFF2-40B4-BE49-F238E27FC236}">
                <a16:creationId xmlns:a16="http://schemas.microsoft.com/office/drawing/2014/main" id="{43537A5B-1A02-C40E-287D-1983DC120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7052380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BF37B-C3AA-4060-7D21-F194E7DAFED3}"/>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EBF205AE-083F-E3C7-0897-97F10FCB31D8}"/>
              </a:ext>
            </a:extLst>
          </p:cNvPr>
          <p:cNvSpPr>
            <a:spLocks noGrp="1"/>
          </p:cNvSpPr>
          <p:nvPr>
            <p:ph type="body" idx="14"/>
          </p:nvPr>
        </p:nvSpPr>
        <p:spPr>
          <a:xfrm>
            <a:off x="447040" y="195575"/>
            <a:ext cx="7467600" cy="381000"/>
          </a:xfrm>
        </p:spPr>
        <p:txBody>
          <a:bodyPr/>
          <a:lstStyle/>
          <a:p>
            <a:r>
              <a:rPr lang="en-US" sz="2300" dirty="0"/>
              <a:t>State of Iowa Multi-Jurisdictional Hazard Mitigation Plans</a:t>
            </a:r>
          </a:p>
        </p:txBody>
      </p:sp>
      <p:sp>
        <p:nvSpPr>
          <p:cNvPr id="2" name="TextBox 1">
            <a:extLst>
              <a:ext uri="{FF2B5EF4-FFF2-40B4-BE49-F238E27FC236}">
                <a16:creationId xmlns:a16="http://schemas.microsoft.com/office/drawing/2014/main" id="{ABC73C70-02FA-3076-286A-4DB004DDBC89}"/>
              </a:ext>
            </a:extLst>
          </p:cNvPr>
          <p:cNvSpPr txBox="1"/>
          <p:nvPr/>
        </p:nvSpPr>
        <p:spPr>
          <a:xfrm>
            <a:off x="152400" y="895350"/>
            <a:ext cx="8111836" cy="4188583"/>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The State of Iowa released an RFP earlier this year seeking proposals to complete Hazard Mitigation Plans across the state</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100" dirty="0">
                <a:effectLst/>
                <a:latin typeface="Calibri" panose="020F0502020204030204" pitchFamily="34" charset="0"/>
                <a:ea typeface="Calibri" panose="020F0502020204030204" pitchFamily="34" charset="0"/>
              </a:rPr>
              <a:t>In the MIPA Area the available plans were for 1) a regional Dallas, Polk, and Warren Counties plan and 2) a regional Jasper and Marion Counties plan</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100" dirty="0">
                <a:solidFill>
                  <a:prstClr val="black"/>
                </a:solidFill>
                <a:latin typeface="Calibri" panose="020F0502020204030204"/>
                <a:cs typeface="Times New Roman" panose="02020603050405020304" pitchFamily="18" charset="0"/>
              </a:rPr>
              <a:t>Although the State released the RFP, each county or group of counties is responsible for selecting a contractor for the plan. The State RFP process was designed to supply a list of eligible contractors to choose from</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100" dirty="0">
                <a:solidFill>
                  <a:prstClr val="black"/>
                </a:solidFill>
                <a:latin typeface="Calibri" panose="020F0502020204030204"/>
                <a:cs typeface="Times New Roman" panose="02020603050405020304" pitchFamily="18" charset="0"/>
              </a:rPr>
              <a:t>Staff submitted responses that were deemed responsive by the State and are eligible for selection by local counties</a:t>
            </a:r>
          </a:p>
        </p:txBody>
      </p:sp>
      <p:pic>
        <p:nvPicPr>
          <p:cNvPr id="3" name="Picture 2" descr="A green and white logo&#10;&#10;Description automatically generated">
            <a:extLst>
              <a:ext uri="{FF2B5EF4-FFF2-40B4-BE49-F238E27FC236}">
                <a16:creationId xmlns:a16="http://schemas.microsoft.com/office/drawing/2014/main" id="{99F09C4F-624C-A718-2ABC-2FE36082C9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23489946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7FE07-8A1A-A5ED-422F-C759F2E2D039}"/>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F528FC6B-3A65-B28E-3C5D-B58EAB402513}"/>
              </a:ext>
            </a:extLst>
          </p:cNvPr>
          <p:cNvSpPr>
            <a:spLocks noGrp="1"/>
          </p:cNvSpPr>
          <p:nvPr>
            <p:ph type="body" idx="14"/>
          </p:nvPr>
        </p:nvSpPr>
        <p:spPr>
          <a:xfrm>
            <a:off x="447040" y="195575"/>
            <a:ext cx="7467600" cy="381000"/>
          </a:xfrm>
        </p:spPr>
        <p:txBody>
          <a:bodyPr/>
          <a:lstStyle/>
          <a:p>
            <a:r>
              <a:rPr lang="en-US" sz="2300" dirty="0"/>
              <a:t>Marion County On-Call Development Review</a:t>
            </a:r>
          </a:p>
        </p:txBody>
      </p:sp>
      <p:sp>
        <p:nvSpPr>
          <p:cNvPr id="2" name="TextBox 1">
            <a:extLst>
              <a:ext uri="{FF2B5EF4-FFF2-40B4-BE49-F238E27FC236}">
                <a16:creationId xmlns:a16="http://schemas.microsoft.com/office/drawing/2014/main" id="{3C4407BC-12F4-7F6B-EB1E-0E7BFC1C4DD7}"/>
              </a:ext>
            </a:extLst>
          </p:cNvPr>
          <p:cNvSpPr txBox="1"/>
          <p:nvPr/>
        </p:nvSpPr>
        <p:spPr>
          <a:xfrm>
            <a:off x="152400" y="804181"/>
            <a:ext cx="8111836" cy="2356992"/>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MIPA had previously approved an on-call development review contract </a:t>
            </a:r>
            <a:r>
              <a:rPr lang="en-US" sz="2100" dirty="0">
                <a:solidFill>
                  <a:prstClr val="black"/>
                </a:solidFill>
                <a:latin typeface="Calibri" panose="020F0502020204030204"/>
                <a:cs typeface="Times New Roman" panose="02020603050405020304" pitchFamily="18" charset="0"/>
              </a:rPr>
              <a:t>with Marion County for FY 2024. That contract ended in June</a:t>
            </a:r>
          </a:p>
          <a:p>
            <a:pPr marL="339725" indent="-339725">
              <a:lnSpc>
                <a:spcPct val="107000"/>
              </a:lnSpc>
              <a:spcAft>
                <a:spcPts val="800"/>
              </a:spcAft>
              <a:buFont typeface="Arial" panose="020B0604020202020204" pitchFamily="34" charset="0"/>
              <a:buChar char="•"/>
              <a:defRPr/>
            </a:pPr>
            <a:r>
              <a:rPr lang="en-US" sz="2100" dirty="0">
                <a:solidFill>
                  <a:prstClr val="black"/>
                </a:solidFill>
                <a:latin typeface="Calibri" panose="020F0502020204030204"/>
                <a:cs typeface="Times New Roman" panose="02020603050405020304" pitchFamily="18" charset="0"/>
              </a:rPr>
              <a:t>Marion County has a desire to renew that contract for potential development in the near future. This new contract would be ongoing until canceled by either party</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lang="en-US" sz="2100" dirty="0">
              <a:solidFill>
                <a:prstClr val="black"/>
              </a:solidFill>
              <a:latin typeface="Calibri" panose="020F0502020204030204"/>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732E63E9-45D6-77FF-9A1A-C0B9A35F09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
        <p:nvSpPr>
          <p:cNvPr id="4" name="Text Placeholder 6">
            <a:extLst>
              <a:ext uri="{FF2B5EF4-FFF2-40B4-BE49-F238E27FC236}">
                <a16:creationId xmlns:a16="http://schemas.microsoft.com/office/drawing/2014/main" id="{61DDF5F4-41DB-DD7A-F177-970F180EEA05}"/>
              </a:ext>
            </a:extLst>
          </p:cNvPr>
          <p:cNvSpPr txBox="1">
            <a:spLocks/>
          </p:cNvSpPr>
          <p:nvPr/>
        </p:nvSpPr>
        <p:spPr>
          <a:xfrm>
            <a:off x="447040" y="2970673"/>
            <a:ext cx="7467600" cy="381000"/>
          </a:xfrm>
          <a:prstGeom prst="rect">
            <a:avLst/>
          </a:prstGeom>
        </p:spPr>
        <p:txBody>
          <a:bodyPr numCol="1" anchor="t"/>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F49E1E"/>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r>
              <a:rPr lang="en-US" sz="2300" dirty="0"/>
              <a:t>Story City EDA Grant Administration </a:t>
            </a:r>
          </a:p>
        </p:txBody>
      </p:sp>
      <p:sp>
        <p:nvSpPr>
          <p:cNvPr id="5" name="TextBox 4">
            <a:extLst>
              <a:ext uri="{FF2B5EF4-FFF2-40B4-BE49-F238E27FC236}">
                <a16:creationId xmlns:a16="http://schemas.microsoft.com/office/drawing/2014/main" id="{2B48EE9E-D98B-F2A8-2B2A-572AF2366729}"/>
              </a:ext>
            </a:extLst>
          </p:cNvPr>
          <p:cNvSpPr txBox="1"/>
          <p:nvPr/>
        </p:nvSpPr>
        <p:spPr>
          <a:xfrm>
            <a:off x="-375684" y="3486590"/>
            <a:ext cx="8469799" cy="1460208"/>
          </a:xfrm>
          <a:prstGeom prst="rect">
            <a:avLst/>
          </a:prstGeom>
          <a:noFill/>
        </p:spPr>
        <p:txBody>
          <a:bodyPr wrap="square" rtlCol="0">
            <a:spAutoFit/>
          </a:bodyPr>
          <a:lstStyle/>
          <a:p>
            <a:pPr marL="800100" marR="0" indent="-342900">
              <a:lnSpc>
                <a:spcPct val="107000"/>
              </a:lnSpc>
              <a:spcAft>
                <a:spcPts val="800"/>
              </a:spcAft>
              <a:buFont typeface="Arial" panose="020B0604020202020204" pitchFamily="34" charset="0"/>
              <a:buChar char="•"/>
            </a:pPr>
            <a:r>
              <a:rPr lang="en-US" sz="2100" dirty="0">
                <a:solidFill>
                  <a:prstClr val="black"/>
                </a:solidFill>
                <a:latin typeface="Calibri" panose="020F0502020204030204"/>
                <a:cs typeface="Times New Roman" panose="02020603050405020304" pitchFamily="18" charset="0"/>
              </a:rPr>
              <a:t>Story City was awarded $681,000 from EDA for the completion of road, water, and sewer work to facilitate an expansion in their industrial park for a new business. MIPA has been selected by the City to administer the grant</a:t>
            </a:r>
          </a:p>
        </p:txBody>
      </p:sp>
    </p:spTree>
    <p:extLst>
      <p:ext uri="{BB962C8B-B14F-4D97-AF65-F5344CB8AC3E}">
        <p14:creationId xmlns:p14="http://schemas.microsoft.com/office/powerpoint/2010/main" val="28089922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A1634-EFC9-872E-4A25-3BD8472C5B85}"/>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5FE7DF46-2E8C-4F9A-742A-164CE29EA842}"/>
              </a:ext>
            </a:extLst>
          </p:cNvPr>
          <p:cNvSpPr>
            <a:spLocks noGrp="1"/>
          </p:cNvSpPr>
          <p:nvPr>
            <p:ph type="body" idx="14"/>
          </p:nvPr>
        </p:nvSpPr>
        <p:spPr>
          <a:xfrm>
            <a:off x="447040" y="195575"/>
            <a:ext cx="7467600" cy="381000"/>
          </a:xfrm>
        </p:spPr>
        <p:txBody>
          <a:bodyPr/>
          <a:lstStyle/>
          <a:p>
            <a:r>
              <a:rPr lang="en-US" sz="2200" dirty="0"/>
              <a:t>Metro Home Improvement Program Project Payments</a:t>
            </a:r>
          </a:p>
        </p:txBody>
      </p:sp>
      <p:sp>
        <p:nvSpPr>
          <p:cNvPr id="2" name="TextBox 1">
            <a:extLst>
              <a:ext uri="{FF2B5EF4-FFF2-40B4-BE49-F238E27FC236}">
                <a16:creationId xmlns:a16="http://schemas.microsoft.com/office/drawing/2014/main" id="{DD412C61-1C9E-A76E-5DFA-106D6706BC2F}"/>
              </a:ext>
            </a:extLst>
          </p:cNvPr>
          <p:cNvSpPr txBox="1"/>
          <p:nvPr/>
        </p:nvSpPr>
        <p:spPr>
          <a:xfrm>
            <a:off x="152400" y="820269"/>
            <a:ext cx="8111836" cy="4493923"/>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The Metro Home Improvement Program (MHIP) is a 28E agreement between MIPA and 8 Des Moines Metro communities to execute home repair projects. Below is the process to complete projects:</a:t>
            </a:r>
          </a:p>
          <a:p>
            <a:pPr lvl="1">
              <a:lnSpc>
                <a:spcPct val="107000"/>
              </a:lnSpc>
              <a:defRPr/>
            </a:pPr>
            <a:r>
              <a:rPr lang="en-US" sz="1700" dirty="0">
                <a:solidFill>
                  <a:prstClr val="black"/>
                </a:solidFill>
                <a:latin typeface="Calibri" panose="020F0502020204030204"/>
                <a:cs typeface="Times New Roman" panose="02020603050405020304" pitchFamily="18" charset="0"/>
              </a:rPr>
              <a:t>1.	Applicant applies to MIPA</a:t>
            </a:r>
          </a:p>
          <a:p>
            <a:pPr marL="914400" lvl="1" indent="-457200">
              <a:lnSpc>
                <a:spcPct val="107000"/>
              </a:lnSpc>
              <a:defRPr/>
            </a:pPr>
            <a:r>
              <a:rPr lang="en-US" sz="1700" dirty="0">
                <a:solidFill>
                  <a:prstClr val="black"/>
                </a:solidFill>
                <a:latin typeface="Calibri" panose="020F0502020204030204"/>
                <a:cs typeface="Times New Roman" panose="02020603050405020304" pitchFamily="18" charset="0"/>
              </a:rPr>
              <a:t>2.	MIPA Staff determines if the applicant qualifies (Households are served on a first-come first-serve basis with priority given to the lowest income households as needed per the grant agreement) </a:t>
            </a:r>
          </a:p>
          <a:p>
            <a:pPr marL="914400" lvl="1" indent="-457200">
              <a:lnSpc>
                <a:spcPct val="107000"/>
              </a:lnSpc>
              <a:defRPr/>
            </a:pPr>
            <a:r>
              <a:rPr lang="en-US" sz="1700" dirty="0">
                <a:solidFill>
                  <a:prstClr val="black"/>
                </a:solidFill>
                <a:latin typeface="Calibri" panose="020F0502020204030204"/>
                <a:cs typeface="Times New Roman" panose="02020603050405020304" pitchFamily="18" charset="0"/>
              </a:rPr>
              <a:t>3.	MIPA works with the homeowner and city inspectors to determine a scope of work</a:t>
            </a:r>
          </a:p>
          <a:p>
            <a:pPr lvl="1">
              <a:lnSpc>
                <a:spcPct val="107000"/>
              </a:lnSpc>
              <a:defRPr/>
            </a:pPr>
            <a:r>
              <a:rPr lang="en-US" sz="1700" dirty="0">
                <a:solidFill>
                  <a:prstClr val="black"/>
                </a:solidFill>
                <a:latin typeface="Calibri" panose="020F0502020204030204"/>
                <a:cs typeface="Times New Roman" panose="02020603050405020304" pitchFamily="18" charset="0"/>
              </a:rPr>
              <a:t>4.	The work is bid by HOME Inc</a:t>
            </a:r>
          </a:p>
          <a:p>
            <a:pPr lvl="1">
              <a:lnSpc>
                <a:spcPct val="107000"/>
              </a:lnSpc>
              <a:defRPr/>
            </a:pPr>
            <a:r>
              <a:rPr lang="en-US" sz="1700" dirty="0">
                <a:solidFill>
                  <a:prstClr val="black"/>
                </a:solidFill>
                <a:latin typeface="Calibri" panose="020F0502020204030204"/>
                <a:cs typeface="Times New Roman" panose="02020603050405020304" pitchFamily="18" charset="0"/>
              </a:rPr>
              <a:t>5.	Forgivable mortgage and promissory notes are executed by MIPA</a:t>
            </a:r>
          </a:p>
          <a:p>
            <a:pPr lvl="1">
              <a:lnSpc>
                <a:spcPct val="107000"/>
              </a:lnSpc>
              <a:defRPr/>
            </a:pPr>
            <a:r>
              <a:rPr lang="en-US" sz="1700" dirty="0">
                <a:solidFill>
                  <a:prstClr val="black"/>
                </a:solidFill>
                <a:latin typeface="Calibri" panose="020F0502020204030204"/>
                <a:cs typeface="Times New Roman" panose="02020603050405020304" pitchFamily="18" charset="0"/>
              </a:rPr>
              <a:t>6.	HOME Inc performs work</a:t>
            </a:r>
          </a:p>
          <a:p>
            <a:pPr lvl="1">
              <a:lnSpc>
                <a:spcPct val="107000"/>
              </a:lnSpc>
              <a:defRPr/>
            </a:pPr>
            <a:r>
              <a:rPr lang="en-US" sz="1700" dirty="0">
                <a:solidFill>
                  <a:prstClr val="black"/>
                </a:solidFill>
                <a:latin typeface="Calibri" panose="020F0502020204030204"/>
                <a:cs typeface="Times New Roman" panose="02020603050405020304" pitchFamily="18" charset="0"/>
              </a:rPr>
              <a:t>7.	HOME Inc submits invoices to MIPA</a:t>
            </a:r>
          </a:p>
          <a:p>
            <a:pPr lvl="1">
              <a:lnSpc>
                <a:spcPct val="107000"/>
              </a:lnSpc>
              <a:defRPr/>
            </a:pPr>
            <a:r>
              <a:rPr lang="en-US" sz="1700" dirty="0">
                <a:solidFill>
                  <a:prstClr val="black"/>
                </a:solidFill>
                <a:latin typeface="Calibri" panose="020F0502020204030204"/>
                <a:cs typeface="Times New Roman" panose="02020603050405020304" pitchFamily="18" charset="0"/>
              </a:rPr>
              <a:t>8.	MIPA pays Home Inc</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lang="en-US" sz="2100" dirty="0">
              <a:solidFill>
                <a:prstClr val="black"/>
              </a:solidFill>
              <a:latin typeface="Calibri" panose="020F0502020204030204"/>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5CA7B77B-EF9F-B9E0-38D2-2CEDCC37C0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15828158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C5D77-11EA-324A-1A7A-B1FE5A439296}"/>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DC98B547-8509-9F26-B354-C67706E0F551}"/>
              </a:ext>
            </a:extLst>
          </p:cNvPr>
          <p:cNvSpPr>
            <a:spLocks noGrp="1"/>
          </p:cNvSpPr>
          <p:nvPr>
            <p:ph type="body" idx="14"/>
          </p:nvPr>
        </p:nvSpPr>
        <p:spPr>
          <a:xfrm>
            <a:off x="447040" y="195575"/>
            <a:ext cx="7467600" cy="381000"/>
          </a:xfrm>
        </p:spPr>
        <p:txBody>
          <a:bodyPr/>
          <a:lstStyle/>
          <a:p>
            <a:r>
              <a:rPr lang="en-US" sz="2300" dirty="0">
                <a:cs typeface="Times New Roman" panose="02020603050405020304" pitchFamily="18" charset="0"/>
              </a:rPr>
              <a:t>Staffing Changes</a:t>
            </a:r>
          </a:p>
        </p:txBody>
      </p:sp>
      <p:sp>
        <p:nvSpPr>
          <p:cNvPr id="2" name="TextBox 1">
            <a:extLst>
              <a:ext uri="{FF2B5EF4-FFF2-40B4-BE49-F238E27FC236}">
                <a16:creationId xmlns:a16="http://schemas.microsoft.com/office/drawing/2014/main" id="{7760C17B-F23D-4C6B-2C1F-FEDB4DC885D5}"/>
              </a:ext>
            </a:extLst>
          </p:cNvPr>
          <p:cNvSpPr txBox="1"/>
          <p:nvPr/>
        </p:nvSpPr>
        <p:spPr>
          <a:xfrm>
            <a:off x="152400" y="895350"/>
            <a:ext cx="8839200" cy="3248005"/>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1800" dirty="0">
                <a:effectLst/>
                <a:latin typeface="Calibri" panose="020F0502020204030204" pitchFamily="34" charset="0"/>
                <a:ea typeface="Calibri" panose="020F0502020204030204" pitchFamily="34" charset="0"/>
              </a:rPr>
              <a:t>Staff recently solicited applications for either associate or senior level planners, based on qualifications. Applications were due November 13, and interviews are currently being scheduled. It is anticipated that two planners will be hired from the pool of candidates</a:t>
            </a:r>
          </a:p>
          <a:p>
            <a:pPr marL="339725" indent="-339725">
              <a:lnSpc>
                <a:spcPct val="107000"/>
              </a:lnSpc>
              <a:spcAft>
                <a:spcPts val="800"/>
              </a:spcAft>
              <a:buFont typeface="Arial" panose="020B0604020202020204" pitchFamily="34" charset="0"/>
              <a:buChar char="•"/>
              <a:defRPr/>
            </a:pPr>
            <a:r>
              <a:rPr lang="en-US" sz="1800" dirty="0">
                <a:effectLst/>
                <a:latin typeface="Calibri" panose="020F0502020204030204" pitchFamily="34" charset="0"/>
                <a:ea typeface="Calibri" panose="020F0502020204030204" pitchFamily="34" charset="0"/>
                <a:cs typeface="Calibri" panose="020F0502020204030204" pitchFamily="34" charset="0"/>
              </a:rPr>
              <a:t>Driving this need for additional planners is the growth in contract work. The addition of ongoing contracts of the DCLHTF and MHIP have also added some flexibility to the budget moving forward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39725" indent="-339725">
              <a:lnSpc>
                <a:spcPct val="107000"/>
              </a:lnSpc>
              <a:spcAft>
                <a:spcPts val="800"/>
              </a:spcAft>
              <a:buFont typeface="Arial" panose="020B0604020202020204" pitchFamily="34" charset="0"/>
              <a:buChar char="•"/>
              <a:defRPr/>
            </a:pPr>
            <a:r>
              <a:rPr lang="en-US" sz="1800" dirty="0">
                <a:effectLst/>
                <a:latin typeface="Calibri" panose="020F0502020204030204" pitchFamily="34" charset="0"/>
                <a:ea typeface="Calibri" panose="020F0502020204030204" pitchFamily="34" charset="0"/>
                <a:cs typeface="Calibri" panose="020F0502020204030204" pitchFamily="34" charset="0"/>
              </a:rPr>
              <a:t>The two new planners would be involved in several open contracts (Marion County Comprehensive Plan, Sully Comprehensive Plan, Knoxville CDBG Admin, Indianola CDBG Admin, etc.) but also can have the ability in the future to focus on area such as CIRTPA or Polk County CDBG Administration as needed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AAEAE022-DDB9-7398-65BD-79F1EF097D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978334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491C15-5AE8-4608-9187-13745C88971D}"/>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3DE2B05A-9473-4FEB-C0D4-E5097521BD8D}"/>
              </a:ext>
            </a:extLst>
          </p:cNvPr>
          <p:cNvSpPr>
            <a:spLocks noGrp="1"/>
          </p:cNvSpPr>
          <p:nvPr>
            <p:ph type="body" idx="14"/>
          </p:nvPr>
        </p:nvSpPr>
        <p:spPr>
          <a:xfrm>
            <a:off x="447040" y="195575"/>
            <a:ext cx="7467600" cy="381000"/>
          </a:xfrm>
        </p:spPr>
        <p:txBody>
          <a:bodyPr/>
          <a:lstStyle/>
          <a:p>
            <a:r>
              <a:rPr lang="en-US" sz="2300" dirty="0">
                <a:cs typeface="Times New Roman" panose="02020603050405020304" pitchFamily="18" charset="0"/>
              </a:rPr>
              <a:t>Office Space</a:t>
            </a:r>
          </a:p>
        </p:txBody>
      </p:sp>
      <p:sp>
        <p:nvSpPr>
          <p:cNvPr id="2" name="TextBox 1">
            <a:extLst>
              <a:ext uri="{FF2B5EF4-FFF2-40B4-BE49-F238E27FC236}">
                <a16:creationId xmlns:a16="http://schemas.microsoft.com/office/drawing/2014/main" id="{AFE88D60-3468-26BE-E1CA-CDCA9F613F0A}"/>
              </a:ext>
            </a:extLst>
          </p:cNvPr>
          <p:cNvSpPr txBox="1"/>
          <p:nvPr/>
        </p:nvSpPr>
        <p:spPr>
          <a:xfrm>
            <a:off x="152400" y="895350"/>
            <a:ext cx="8839200" cy="4547463"/>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1800" dirty="0">
                <a:effectLst/>
                <a:latin typeface="Calibri" panose="020F0502020204030204" pitchFamily="34" charset="0"/>
                <a:ea typeface="Calibri" panose="020F0502020204030204" pitchFamily="34" charset="0"/>
              </a:rPr>
              <a:t>When MIPA first rented the current office space in May, the office was originally ~1,700 sq ft. MIPA partitioned off 1,000 sq ft to fit the staff at the time, the idea being that there wasn’t a good awareness of what need for MIPA’s services there would be beyond existing contracts</a:t>
            </a:r>
          </a:p>
          <a:p>
            <a:pPr marL="339725" indent="-339725">
              <a:lnSpc>
                <a:spcPct val="107000"/>
              </a:lnSpc>
              <a:spcAft>
                <a:spcPts val="800"/>
              </a:spcAft>
              <a:buFont typeface="Arial" panose="020B0604020202020204" pitchFamily="34" charset="0"/>
              <a:buChar char="•"/>
              <a:defRPr/>
            </a:pPr>
            <a:r>
              <a:rPr lang="en-US" sz="1800" dirty="0">
                <a:effectLst/>
                <a:latin typeface="Calibri" panose="020F0502020204030204" pitchFamily="34" charset="0"/>
                <a:ea typeface="Calibri" panose="020F0502020204030204" pitchFamily="34" charset="0"/>
                <a:cs typeface="Calibri" panose="020F0502020204030204" pitchFamily="34" charset="0"/>
              </a:rPr>
              <a:t>Six months later MIPA is expanding its capacity with several larger project initiatives. These include: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796925" lvl="1" indent="-339725">
              <a:lnSpc>
                <a:spcPct val="107000"/>
              </a:lnSpc>
              <a:spcAft>
                <a:spcPts val="800"/>
              </a:spcAft>
              <a:buFont typeface="Arial" panose="020B0604020202020204" pitchFamily="34" charset="0"/>
              <a:buChar char="•"/>
              <a:defRPr/>
            </a:pPr>
            <a:r>
              <a:rPr lang="en-US" b="1" dirty="0">
                <a:effectLst/>
                <a:latin typeface="Calibri" panose="020F0502020204030204" pitchFamily="34" charset="0"/>
                <a:ea typeface="Calibri" panose="020F0502020204030204" pitchFamily="34" charset="0"/>
                <a:cs typeface="Times New Roman" panose="02020603050405020304" pitchFamily="18" charset="0"/>
              </a:rPr>
              <a:t>Metro Home Improvement Program</a:t>
            </a:r>
            <a:r>
              <a:rPr lang="en-US" dirty="0">
                <a:effectLst/>
                <a:latin typeface="Calibri" panose="020F0502020204030204" pitchFamily="34" charset="0"/>
                <a:ea typeface="Calibri" panose="020F0502020204030204" pitchFamily="34" charset="0"/>
                <a:cs typeface="Times New Roman" panose="02020603050405020304" pitchFamily="18" charset="0"/>
              </a:rPr>
              <a:t> - </a:t>
            </a:r>
            <a:r>
              <a:rPr lang="en-US" u="sng" dirty="0">
                <a:effectLst/>
                <a:latin typeface="Calibri" panose="020F0502020204030204" pitchFamily="34" charset="0"/>
                <a:ea typeface="Calibri" panose="020F0502020204030204" pitchFamily="34" charset="0"/>
                <a:cs typeface="Times New Roman" panose="02020603050405020304" pitchFamily="18" charset="0"/>
              </a:rPr>
              <a:t>Ongoing</a:t>
            </a:r>
          </a:p>
          <a:p>
            <a:pPr marL="796925" lvl="1" indent="-339725">
              <a:lnSpc>
                <a:spcPct val="107000"/>
              </a:lnSpc>
              <a:spcAft>
                <a:spcPts val="800"/>
              </a:spcAft>
              <a:buFont typeface="Arial" panose="020B0604020202020204" pitchFamily="34" charset="0"/>
              <a:buChar char="•"/>
              <a:defRPr/>
            </a:pPr>
            <a:r>
              <a:rPr lang="en-US" b="1" dirty="0">
                <a:effectLst/>
                <a:latin typeface="Calibri" panose="020F0502020204030204" pitchFamily="34" charset="0"/>
                <a:ea typeface="Calibri" panose="020F0502020204030204" pitchFamily="34" charset="0"/>
                <a:cs typeface="Times New Roman" panose="02020603050405020304" pitchFamily="18" charset="0"/>
              </a:rPr>
              <a:t>Dallas County Local Housing Trust Fund </a:t>
            </a:r>
            <a:r>
              <a:rPr lang="en-US" dirty="0">
                <a:effectLst/>
                <a:latin typeface="Calibri" panose="020F0502020204030204" pitchFamily="34" charset="0"/>
                <a:ea typeface="Calibri" panose="020F0502020204030204" pitchFamily="34" charset="0"/>
                <a:cs typeface="Times New Roman" panose="02020603050405020304" pitchFamily="18" charset="0"/>
              </a:rPr>
              <a:t>– </a:t>
            </a:r>
            <a:r>
              <a:rPr lang="en-US" u="sng" dirty="0">
                <a:effectLst/>
                <a:latin typeface="Calibri" panose="020F0502020204030204" pitchFamily="34" charset="0"/>
                <a:ea typeface="Calibri" panose="020F0502020204030204" pitchFamily="34" charset="0"/>
                <a:cs typeface="Times New Roman" panose="02020603050405020304" pitchFamily="18" charset="0"/>
              </a:rPr>
              <a:t>Ongoing</a:t>
            </a:r>
          </a:p>
          <a:p>
            <a:pPr marL="796925" lvl="1" indent="-339725">
              <a:lnSpc>
                <a:spcPct val="107000"/>
              </a:lnSpc>
              <a:spcAft>
                <a:spcPts val="800"/>
              </a:spcAft>
              <a:buFont typeface="Arial" panose="020B0604020202020204" pitchFamily="34" charset="0"/>
              <a:buChar char="•"/>
              <a:defRPr/>
            </a:pPr>
            <a:r>
              <a:rPr lang="en-US" b="1" dirty="0">
                <a:effectLst/>
                <a:latin typeface="Calibri" panose="020F0502020204030204" pitchFamily="34" charset="0"/>
                <a:ea typeface="Calibri" panose="020F0502020204030204" pitchFamily="34" charset="0"/>
                <a:cs typeface="Times New Roman" panose="02020603050405020304" pitchFamily="18" charset="0"/>
              </a:rPr>
              <a:t>Polk County CDBG </a:t>
            </a:r>
            <a:r>
              <a:rPr lang="en-US" dirty="0">
                <a:effectLst/>
                <a:latin typeface="Calibri" panose="020F0502020204030204" pitchFamily="34" charset="0"/>
                <a:ea typeface="Calibri" panose="020F0502020204030204" pitchFamily="34" charset="0"/>
                <a:cs typeface="Times New Roman" panose="02020603050405020304" pitchFamily="18" charset="0"/>
              </a:rPr>
              <a:t>– </a:t>
            </a:r>
            <a:r>
              <a:rPr lang="en-US" u="sng" dirty="0">
                <a:effectLst/>
                <a:latin typeface="Calibri" panose="020F0502020204030204" pitchFamily="34" charset="0"/>
                <a:ea typeface="Calibri" panose="020F0502020204030204" pitchFamily="34" charset="0"/>
                <a:cs typeface="Times New Roman" panose="02020603050405020304" pitchFamily="18" charset="0"/>
              </a:rPr>
              <a:t>Upcoming</a:t>
            </a:r>
          </a:p>
          <a:p>
            <a:pPr marL="796925" lvl="1" indent="-339725">
              <a:lnSpc>
                <a:spcPct val="107000"/>
              </a:lnSpc>
              <a:spcAft>
                <a:spcPts val="800"/>
              </a:spcAft>
              <a:buFont typeface="Arial" panose="020B0604020202020204" pitchFamily="34" charset="0"/>
              <a:buChar char="•"/>
              <a:defRPr/>
            </a:pPr>
            <a:r>
              <a:rPr lang="en-US" b="1" dirty="0">
                <a:effectLst/>
                <a:latin typeface="Calibri" panose="020F0502020204030204" pitchFamily="34" charset="0"/>
                <a:ea typeface="Calibri" panose="020F0502020204030204" pitchFamily="34" charset="0"/>
                <a:cs typeface="Times New Roman" panose="02020603050405020304" pitchFamily="18" charset="0"/>
              </a:rPr>
              <a:t>Central Iowa Local Workforce Development Board (CILWDB)</a:t>
            </a:r>
            <a:r>
              <a:rPr lang="en-US" dirty="0">
                <a:effectLst/>
                <a:latin typeface="Calibri" panose="020F0502020204030204" pitchFamily="34" charset="0"/>
                <a:ea typeface="Calibri" panose="020F0502020204030204" pitchFamily="34" charset="0"/>
                <a:cs typeface="Times New Roman" panose="02020603050405020304" pitchFamily="18" charset="0"/>
              </a:rPr>
              <a:t> – </a:t>
            </a:r>
            <a:r>
              <a:rPr lang="en-US" u="sng" dirty="0">
                <a:effectLst/>
                <a:latin typeface="Calibri" panose="020F0502020204030204" pitchFamily="34" charset="0"/>
                <a:ea typeface="Calibri" panose="020F0502020204030204" pitchFamily="34" charset="0"/>
                <a:cs typeface="Times New Roman" panose="02020603050405020304" pitchFamily="18" charset="0"/>
              </a:rPr>
              <a:t>Upcoming </a:t>
            </a:r>
            <a:r>
              <a:rPr lang="en-US" dirty="0">
                <a:effectLst/>
                <a:latin typeface="Calibri" panose="020F0502020204030204" pitchFamily="34" charset="0"/>
                <a:ea typeface="Calibri" panose="020F0502020204030204" pitchFamily="34" charset="0"/>
                <a:cs typeface="Times New Roman" panose="02020603050405020304" pitchFamily="18" charset="0"/>
              </a:rPr>
              <a:t>- The CILWDB has an existing staff person that would transition to MIPA employment with the intent of adding an additional staff person to assist with MIPA’s finances</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18C5944B-A423-315C-8337-C6C2A5E1D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007269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39971-D467-1946-0862-DB11ADAC69A7}"/>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F452CF7B-FEB8-138D-ACCD-C7975E007B89}"/>
              </a:ext>
            </a:extLst>
          </p:cNvPr>
          <p:cNvSpPr>
            <a:spLocks noGrp="1"/>
          </p:cNvSpPr>
          <p:nvPr>
            <p:ph type="body" idx="14"/>
          </p:nvPr>
        </p:nvSpPr>
        <p:spPr>
          <a:xfrm>
            <a:off x="447040" y="195575"/>
            <a:ext cx="7467600" cy="381000"/>
          </a:xfrm>
        </p:spPr>
        <p:txBody>
          <a:bodyPr/>
          <a:lstStyle/>
          <a:p>
            <a:r>
              <a:rPr lang="en-US" sz="2300" dirty="0">
                <a:cs typeface="Times New Roman" panose="02020603050405020304" pitchFamily="18" charset="0"/>
              </a:rPr>
              <a:t>Office Space</a:t>
            </a:r>
          </a:p>
        </p:txBody>
      </p:sp>
      <p:sp>
        <p:nvSpPr>
          <p:cNvPr id="2" name="TextBox 1">
            <a:extLst>
              <a:ext uri="{FF2B5EF4-FFF2-40B4-BE49-F238E27FC236}">
                <a16:creationId xmlns:a16="http://schemas.microsoft.com/office/drawing/2014/main" id="{ACAD2070-6490-9002-99F7-200377585EC8}"/>
              </a:ext>
            </a:extLst>
          </p:cNvPr>
          <p:cNvSpPr txBox="1"/>
          <p:nvPr/>
        </p:nvSpPr>
        <p:spPr>
          <a:xfrm>
            <a:off x="152400" y="895350"/>
            <a:ext cx="8839200" cy="3347135"/>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100" dirty="0">
                <a:effectLst/>
                <a:latin typeface="Calibri" panose="020F0502020204030204" pitchFamily="34" charset="0"/>
                <a:ea typeface="Calibri" panose="020F0502020204030204" pitchFamily="34" charset="0"/>
              </a:rPr>
              <a:t>The remaining ~700 sq ft is still available for rent next-door to the current office. Staff has been communicating with the building’s management and have been offered the space at $15.25 a sq ft, the same price that MIPA pays for its current space</a:t>
            </a:r>
          </a:p>
          <a:p>
            <a:pPr marL="339725" marR="0" indent="-339725">
              <a:lnSpc>
                <a:spcPct val="107000"/>
              </a:lnSpc>
              <a:spcAft>
                <a:spcPts val="800"/>
              </a:spcAft>
              <a:buFont typeface="Arial" panose="020B0604020202020204" pitchFamily="34" charset="0"/>
              <a:buChar char="•"/>
            </a:pPr>
            <a:r>
              <a:rPr lang="en-US" sz="2100" dirty="0">
                <a:effectLst/>
                <a:latin typeface="Calibri" panose="020F0502020204030204" pitchFamily="34" charset="0"/>
                <a:ea typeface="Calibri" panose="020F0502020204030204" pitchFamily="34" charset="0"/>
                <a:cs typeface="Calibri" panose="020F0502020204030204" pitchFamily="34" charset="0"/>
              </a:rPr>
              <a:t>The </a:t>
            </a:r>
            <a:r>
              <a:rPr lang="en-US" sz="2100" dirty="0">
                <a:latin typeface="Calibri" panose="020F0502020204030204" pitchFamily="34" charset="0"/>
              </a:rPr>
              <a:t>new</a:t>
            </a:r>
            <a:r>
              <a:rPr lang="en-US" sz="2100" dirty="0">
                <a:effectLst/>
                <a:latin typeface="Calibri" panose="020F0502020204030204" pitchFamily="34" charset="0"/>
                <a:ea typeface="Calibri" panose="020F0502020204030204" pitchFamily="34" charset="0"/>
                <a:cs typeface="Calibri" panose="020F0502020204030204" pitchFamily="34" charset="0"/>
              </a:rPr>
              <a:t> space will need improvements made such as carpet, paint, two walls, a door to connect the spaces, and sound proofing between outside offices. The management company has indicated these costs would be the responsibility of MIPA </a:t>
            </a:r>
            <a:endParaRPr lang="en-US" sz="2100" dirty="0">
              <a:effectLst/>
              <a:latin typeface="Calibri" panose="020F0502020204030204" pitchFamily="34" charset="0"/>
              <a:ea typeface="Calibri" panose="020F0502020204030204" pitchFamily="34" charset="0"/>
              <a:cs typeface="Times New Roman" panose="02020603050405020304" pitchFamily="18" charset="0"/>
            </a:endParaRP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CB4702DA-E16E-8B98-310C-77C65FDD58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089924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0ABF09-819A-B446-D4C5-B3B5C4479734}"/>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9171756E-A34F-FAB3-91C9-1411B6487388}"/>
              </a:ext>
            </a:extLst>
          </p:cNvPr>
          <p:cNvSpPr>
            <a:spLocks noGrp="1"/>
          </p:cNvSpPr>
          <p:nvPr>
            <p:ph type="body" idx="14"/>
          </p:nvPr>
        </p:nvSpPr>
        <p:spPr>
          <a:xfrm>
            <a:off x="447040" y="195575"/>
            <a:ext cx="7467600" cy="381000"/>
          </a:xfrm>
        </p:spPr>
        <p:txBody>
          <a:bodyPr/>
          <a:lstStyle/>
          <a:p>
            <a:r>
              <a:rPr lang="en-US" sz="2300" dirty="0">
                <a:cs typeface="Times New Roman" panose="02020603050405020304" pitchFamily="18" charset="0"/>
              </a:rPr>
              <a:t>Other Non-Action Items </a:t>
            </a:r>
          </a:p>
        </p:txBody>
      </p:sp>
      <p:sp>
        <p:nvSpPr>
          <p:cNvPr id="2" name="TextBox 1">
            <a:extLst>
              <a:ext uri="{FF2B5EF4-FFF2-40B4-BE49-F238E27FC236}">
                <a16:creationId xmlns:a16="http://schemas.microsoft.com/office/drawing/2014/main" id="{3474F338-C2D9-6553-9A63-B325B841D19D}"/>
              </a:ext>
            </a:extLst>
          </p:cNvPr>
          <p:cNvSpPr txBox="1"/>
          <p:nvPr/>
        </p:nvSpPr>
        <p:spPr>
          <a:xfrm>
            <a:off x="152400" y="895350"/>
            <a:ext cx="8839200" cy="3983398"/>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100" dirty="0">
                <a:effectLst/>
                <a:latin typeface="Calibri" panose="020F0502020204030204" pitchFamily="34" charset="0"/>
                <a:ea typeface="Calibri" panose="020F0502020204030204" pitchFamily="34" charset="0"/>
              </a:rPr>
              <a:t>Staff attended the quarterly CIWD Board Meeting on November 14</a:t>
            </a:r>
            <a:r>
              <a:rPr lang="en-US" sz="2100" baseline="30000" dirty="0">
                <a:effectLst/>
                <a:latin typeface="Calibri" panose="020F0502020204030204" pitchFamily="34" charset="0"/>
                <a:ea typeface="Calibri" panose="020F0502020204030204" pitchFamily="34" charset="0"/>
              </a:rPr>
              <a:t>th</a:t>
            </a:r>
            <a:r>
              <a:rPr lang="en-US" sz="2100" dirty="0">
                <a:effectLst/>
                <a:latin typeface="Calibri" panose="020F0502020204030204" pitchFamily="34" charset="0"/>
                <a:ea typeface="Calibri" panose="020F0502020204030204" pitchFamily="34" charset="0"/>
              </a:rPr>
              <a:t>. The CIWD Board voted unanimously to support the Chief Elected Official Board in transitioning the grant recipient of Workforce Innovation and Opportunity Act (WIOA) Title 1 funding from Polk County to MIPA</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100" dirty="0">
                <a:effectLst/>
                <a:latin typeface="Calibri" panose="020F0502020204030204" pitchFamily="34" charset="0"/>
                <a:ea typeface="Calibri" panose="020F0502020204030204" pitchFamily="34" charset="0"/>
                <a:cs typeface="Times New Roman" panose="02020603050405020304" pitchFamily="18" charset="0"/>
              </a:rPr>
              <a:t>The </a:t>
            </a:r>
            <a:r>
              <a:rPr lang="en-US" sz="2100" dirty="0">
                <a:latin typeface="Calibri" panose="020F0502020204030204" pitchFamily="34" charset="0"/>
                <a:ea typeface="Calibri" panose="020F0502020204030204" pitchFamily="34" charset="0"/>
                <a:cs typeface="Times New Roman" panose="02020603050405020304" pitchFamily="18" charset="0"/>
              </a:rPr>
              <a:t>complete </a:t>
            </a:r>
            <a:r>
              <a:rPr lang="en-US" sz="2100" dirty="0">
                <a:effectLst/>
                <a:latin typeface="Calibri" panose="020F0502020204030204" pitchFamily="34" charset="0"/>
                <a:ea typeface="Calibri" panose="020F0502020204030204" pitchFamily="34" charset="0"/>
                <a:cs typeface="Times New Roman" panose="02020603050405020304" pitchFamily="18" charset="0"/>
              </a:rPr>
              <a:t>transition of the DCLHTF and </a:t>
            </a:r>
            <a:r>
              <a:rPr lang="en-US" sz="2100" dirty="0">
                <a:latin typeface="Calibri" panose="020F0502020204030204" pitchFamily="34" charset="0"/>
                <a:ea typeface="Calibri" panose="020F0502020204030204" pitchFamily="34" charset="0"/>
                <a:cs typeface="Times New Roman" panose="02020603050405020304" pitchFamily="18" charset="0"/>
              </a:rPr>
              <a:t>the MHIP administration is in its final stages. MIPA staff has started implementing projects in both programs. West Des Moines will be transferring funding for both programs shortly and </a:t>
            </a:r>
            <a:r>
              <a:rPr lang="en-US" sz="2100" dirty="0" err="1">
                <a:latin typeface="Calibri" panose="020F0502020204030204" pitchFamily="34" charset="0"/>
                <a:ea typeface="Calibri" panose="020F0502020204030204" pitchFamily="34" charset="0"/>
                <a:cs typeface="Times New Roman" panose="02020603050405020304" pitchFamily="18" charset="0"/>
              </a:rPr>
              <a:t>MIPA</a:t>
            </a:r>
            <a:r>
              <a:rPr lang="en-US" sz="2100" dirty="0">
                <a:latin typeface="Calibri" panose="020F0502020204030204" pitchFamily="34" charset="0"/>
                <a:ea typeface="Calibri" panose="020F0502020204030204" pitchFamily="34" charset="0"/>
                <a:cs typeface="Times New Roman" panose="02020603050405020304" pitchFamily="18" charset="0"/>
              </a:rPr>
              <a:t> staff has set up separate bank accounts for both programs. The DCLHTF will be a separate accounting system similar to how the CIHTF and SCHT are operated. MHIP will be incorporated into MIPA’s existing accounting structure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B97978D4-A1DA-2EF5-4119-EB320AAC45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13112569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5D9A0-04A8-496B-ADA7-A88F6F59D360}"/>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71493AC8-B3F6-D9FB-5243-1A9892A01DC0}"/>
              </a:ext>
            </a:extLst>
          </p:cNvPr>
          <p:cNvSpPr>
            <a:spLocks noGrp="1"/>
          </p:cNvSpPr>
          <p:nvPr>
            <p:ph type="body" idx="13"/>
          </p:nvPr>
        </p:nvSpPr>
        <p:spPr>
          <a:xfrm>
            <a:off x="379911" y="742950"/>
            <a:ext cx="8535489" cy="5029200"/>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REPORT and VOTE: </a:t>
            </a:r>
            <a:r>
              <a:rPr lang="en-US" sz="1600" b="1" dirty="0">
                <a:cs typeface="Times New Roman" panose="02020603050405020304" pitchFamily="18" charset="0"/>
              </a:rPr>
              <a:t>Invoices and Contracts</a:t>
            </a:r>
            <a:endParaRPr lang="en-US" sz="1600" b="1"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REPORT and OPTIONAL VOTE: MHIP Project Payments</a:t>
            </a: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REPORT: </a:t>
            </a:r>
            <a:r>
              <a:rPr lang="en-US" sz="1600" b="1" dirty="0">
                <a:cs typeface="Times New Roman" panose="02020603050405020304" pitchFamily="18" charset="0"/>
              </a:rPr>
              <a:t>Staffing Changes</a:t>
            </a: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REPORT: Office Space</a:t>
            </a: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Next Meeting Date – December 16</a:t>
            </a:r>
            <a:r>
              <a:rPr lang="en-US" sz="1600" b="1" baseline="30000" dirty="0">
                <a:cs typeface="Times New Roman" panose="02020603050405020304" pitchFamily="18" charset="0"/>
              </a:rPr>
              <a:t>th</a:t>
            </a:r>
            <a:r>
              <a:rPr lang="en-US" sz="1600" b="1" dirty="0">
                <a:cs typeface="Times New Roman" panose="02020603050405020304" pitchFamily="18" charset="0"/>
              </a:rPr>
              <a:t> at 2 PM</a:t>
            </a: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dirty="0">
              <a:cs typeface="Times New Roman" panose="02020603050405020304" pitchFamily="18" charset="0"/>
            </a:endParaRPr>
          </a:p>
          <a:p>
            <a:pPr marR="0" lvl="0">
              <a:lnSpc>
                <a:spcPct val="107000"/>
              </a:lnSpc>
              <a:spcBef>
                <a:spcPts val="0"/>
              </a:spcBef>
              <a:spcAft>
                <a:spcPts val="600"/>
              </a:spcAft>
            </a:pPr>
            <a:endParaRPr lang="en-US" sz="2000" dirty="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F40CA5BB-4726-3307-EA21-2E8221C64955}"/>
              </a:ext>
            </a:extLst>
          </p:cNvPr>
          <p:cNvSpPr>
            <a:spLocks noGrp="1"/>
          </p:cNvSpPr>
          <p:nvPr>
            <p:ph type="body" idx="14"/>
          </p:nvPr>
        </p:nvSpPr>
        <p:spPr>
          <a:xfrm>
            <a:off x="533400" y="133350"/>
            <a:ext cx="7543800" cy="381000"/>
          </a:xfrm>
        </p:spPr>
        <p:txBody>
          <a:bodyPr/>
          <a:lstStyle/>
          <a:p>
            <a:r>
              <a:rPr lang="en-US" dirty="0"/>
              <a:t>November 18, 2024 AGENDA</a:t>
            </a:r>
          </a:p>
        </p:txBody>
      </p:sp>
      <p:pic>
        <p:nvPicPr>
          <p:cNvPr id="3" name="Picture 2" descr="A green and white logo&#10;&#10;Description automatically generated">
            <a:extLst>
              <a:ext uri="{FF2B5EF4-FFF2-40B4-BE49-F238E27FC236}">
                <a16:creationId xmlns:a16="http://schemas.microsoft.com/office/drawing/2014/main" id="{F919B688-4884-C9EB-03BE-77713C83A9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2648949300"/>
      </p:ext>
    </p:extLst>
  </p:cSld>
  <p:clrMapOvr>
    <a:masterClrMapping/>
  </p:clrMapOvr>
</p:sld>
</file>

<file path=ppt/theme/theme1.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IEDA_Plai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47F60559A91834D98A3CFF56E5B787A" ma:contentTypeVersion="15" ma:contentTypeDescription="Create a new document." ma:contentTypeScope="" ma:versionID="fc08cdf409f3332e2865f77f44e4c7a5">
  <xsd:schema xmlns:xsd="http://www.w3.org/2001/XMLSchema" xmlns:xs="http://www.w3.org/2001/XMLSchema" xmlns:p="http://schemas.microsoft.com/office/2006/metadata/properties" xmlns:ns2="268db450-22c8-408e-bfa9-71f40a4a24c3" xmlns:ns3="7b9fde40-322c-4f3d-b08b-bcf9e059ca67" targetNamespace="http://schemas.microsoft.com/office/2006/metadata/properties" ma:root="true" ma:fieldsID="7fd295c6ebd2118a11c6be3f685aa47b" ns2:_="" ns3:_="">
    <xsd:import namespace="268db450-22c8-408e-bfa9-71f40a4a24c3"/>
    <xsd:import namespace="7b9fde40-322c-4f3d-b08b-bcf9e059ca6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MediaServiceLocation" minOccurs="0"/>
                <xsd:element ref="ns2:lcf76f155ced4ddcb4097134ff3c332f" minOccurs="0"/>
                <xsd:element ref="ns3:TaxCatchAll"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8db450-22c8-408e-bfa9-71f40a4a24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descrip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512f154-a0bc-4b9a-90d3-452fbb46c09b"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b9fde40-322c-4f3d-b08b-bcf9e059ca67"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38dc1820-4ad3-45fc-b34b-371e0ed52da9}" ma:internalName="TaxCatchAll" ma:showField="CatchAllData" ma:web="7b9fde40-322c-4f3d-b08b-bcf9e059ca67">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26A1885-315E-4CFD-8B63-C832DBE04FD0}">
  <ds:schemaRefs>
    <ds:schemaRef ds:uri="http://schemas.microsoft.com/sharepoint/v3/contenttype/forms"/>
  </ds:schemaRefs>
</ds:datastoreItem>
</file>

<file path=customXml/itemProps2.xml><?xml version="1.0" encoding="utf-8"?>
<ds:datastoreItem xmlns:ds="http://schemas.openxmlformats.org/officeDocument/2006/customXml" ds:itemID="{87E86935-F52E-49E2-BECE-0D6F5487F1EA}">
  <ds:schemaRefs>
    <ds:schemaRef ds:uri="268db450-22c8-408e-bfa9-71f40a4a24c3"/>
    <ds:schemaRef ds:uri="7b9fde40-322c-4f3d-b08b-bcf9e059ca6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241</TotalTime>
  <Words>1194</Words>
  <Application>Microsoft Office PowerPoint</Application>
  <PresentationFormat>On-screen Show (16:9)</PresentationFormat>
  <Paragraphs>88</Paragraphs>
  <Slides>12</Slides>
  <Notes>9</Notes>
  <HiddenSlides>0</HiddenSlides>
  <MMClips>0</MMClips>
  <ScaleCrop>false</ScaleCrop>
  <HeadingPairs>
    <vt:vector size="6" baseType="variant">
      <vt:variant>
        <vt:lpstr>Fonts Used</vt:lpstr>
      </vt:variant>
      <vt:variant>
        <vt:i4>6</vt:i4>
      </vt:variant>
      <vt:variant>
        <vt:lpstr>Theme</vt:lpstr>
      </vt:variant>
      <vt:variant>
        <vt:i4>9</vt:i4>
      </vt:variant>
      <vt:variant>
        <vt:lpstr>Slide Titles</vt:lpstr>
      </vt:variant>
      <vt:variant>
        <vt:i4>12</vt:i4>
      </vt:variant>
    </vt:vector>
  </HeadingPairs>
  <TitlesOfParts>
    <vt:vector size="27" baseType="lpstr">
      <vt:lpstr>Arial</vt:lpstr>
      <vt:lpstr>Arial Narrow</vt:lpstr>
      <vt:lpstr>Calibri</vt:lpstr>
      <vt:lpstr>Century Gothic</vt:lpstr>
      <vt:lpstr>Times New Roman</vt:lpstr>
      <vt:lpstr>Wingdings</vt:lpstr>
      <vt:lpstr>2_Custom Design</vt:lpstr>
      <vt:lpstr>3_Custom Design</vt:lpstr>
      <vt:lpstr>Custom Design</vt:lpstr>
      <vt:lpstr>4_Custom Design</vt:lpstr>
      <vt:lpstr>6_Custom Design</vt:lpstr>
      <vt:lpstr>7_Custom Design</vt:lpstr>
      <vt:lpstr>8_Custom Design</vt:lpstr>
      <vt:lpstr>3_IEDA_Plain</vt:lpstr>
      <vt:lpstr>9_Custom Design</vt:lpstr>
      <vt:lpstr>Executive Committee Meeting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Sreyoshi Chakraborty</dc:creator>
  <cp:lastModifiedBy>Andrew Collings</cp:lastModifiedBy>
  <cp:revision>4</cp:revision>
  <cp:lastPrinted>2021-06-29T16:06:21Z</cp:lastPrinted>
  <dcterms:created xsi:type="dcterms:W3CDTF">2020-12-02T21:38:09Z</dcterms:created>
  <dcterms:modified xsi:type="dcterms:W3CDTF">2024-11-18T18:04:42Z</dcterms:modified>
</cp:coreProperties>
</file>