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24"/>
  </p:notesMasterIdLst>
  <p:handoutMasterIdLst>
    <p:handoutMasterId r:id="rId25"/>
  </p:handoutMasterIdLst>
  <p:sldIdLst>
    <p:sldId id="1914" r:id="rId12"/>
    <p:sldId id="2145705165" r:id="rId13"/>
    <p:sldId id="2145705261" r:id="rId14"/>
    <p:sldId id="2145705274" r:id="rId15"/>
    <p:sldId id="2145705286" r:id="rId16"/>
    <p:sldId id="2145705291" r:id="rId17"/>
    <p:sldId id="2145705287" r:id="rId18"/>
    <p:sldId id="2145705292" r:id="rId19"/>
    <p:sldId id="2145705295" r:id="rId20"/>
    <p:sldId id="2145705296" r:id="rId21"/>
    <p:sldId id="2145705293" r:id="rId22"/>
    <p:sldId id="2145705294" r:id="rId23"/>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61"/>
            <p14:sldId id="2145705274"/>
            <p14:sldId id="2145705286"/>
            <p14:sldId id="2145705291"/>
            <p14:sldId id="2145705287"/>
            <p14:sldId id="2145705292"/>
            <p14:sldId id="2145705295"/>
            <p14:sldId id="2145705296"/>
            <p14:sldId id="2145705293"/>
            <p14:sldId id="2145705294"/>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2B5"/>
    <a:srgbClr val="CAE8DE"/>
    <a:srgbClr val="77ADA4"/>
    <a:srgbClr val="11635B"/>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8" d="100"/>
          <a:sy n="68" d="100"/>
        </p:scale>
        <p:origin x="62" y="1094"/>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commentAuthors" Target="commentAuthors.xml"/><Relationship Id="rId3" Type="http://schemas.openxmlformats.org/officeDocument/2006/relationships/slideMaster" Target="slideMasters/slideMaster1.xml"/><Relationship Id="rId21" Type="http://schemas.openxmlformats.org/officeDocument/2006/relationships/slide" Target="slides/slide10.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notesMaster" Target="notesMasters/notesMaster1.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viewProps" Target="viewProps.xml"/><Relationship Id="rId10" Type="http://schemas.openxmlformats.org/officeDocument/2006/relationships/slideMaster" Target="slideMasters/slideMaster8.xml"/><Relationship Id="rId19" Type="http://schemas.openxmlformats.org/officeDocument/2006/relationships/slide" Target="slides/slide8.xml"/><Relationship Id="rId31" Type="http://schemas.microsoft.com/office/2016/11/relationships/changesInfo" Target="changesInfos/changesInfo1.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pChg chg="mod">
          <ac:chgData name="Andrew Collings" userId="0f84cdc6-c606-46cb-9c21-9a360095f536" providerId="ADAL" clId="{590B3608-A381-4EC8-B385-F0C4ECC52D98}" dt="2024-05-31T03:40:36.309" v="1126" actId="1076"/>
          <ac:spMkLst>
            <pc:docMk/>
            <pc:sldMk cId="3006853043" sldId="2183"/>
            <ac:spMk id="2" creationId="{1D394050-94F4-2470-7C0F-93D39B60D332}"/>
          </ac:spMkLst>
        </pc:spChg>
        <pc:spChg chg="mod">
          <ac:chgData name="Andrew Collings" userId="0f84cdc6-c606-46cb-9c21-9a360095f536" providerId="ADAL" clId="{590B3608-A381-4EC8-B385-F0C4ECC52D98}" dt="2024-05-31T03:22:02.018" v="516" actId="6549"/>
          <ac:spMkLst>
            <pc:docMk/>
            <pc:sldMk cId="3006853043" sldId="2183"/>
            <ac:spMk id="7" creationId="{A9444CB1-977C-456C-B903-E0FAA88B1385}"/>
          </ac:spMkLst>
        </pc:spChg>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pChg chg="mod">
          <ac:chgData name="Andrew Collings" userId="0f84cdc6-c606-46cb-9c21-9a360095f536" providerId="ADAL" clId="{590B3608-A381-4EC8-B385-F0C4ECC52D98}" dt="2024-05-31T03:40:55.348" v="1129" actId="255"/>
          <ac:spMkLst>
            <pc:docMk/>
            <pc:sldMk cId="649967342" sldId="2145705165"/>
            <ac:spMk id="6" creationId="{897A7A0D-D3DB-431A-A92B-9D4788B9D125}"/>
          </ac:spMkLst>
        </pc:spChg>
        <pc:spChg chg="mod">
          <ac:chgData name="Andrew Collings" userId="0f84cdc6-c606-46cb-9c21-9a360095f536" providerId="ADAL" clId="{590B3608-A381-4EC8-B385-F0C4ECC52D98}" dt="2024-05-31T02:34:25.920" v="5" actId="20577"/>
          <ac:spMkLst>
            <pc:docMk/>
            <pc:sldMk cId="649967342" sldId="2145705165"/>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pChg chg="add del mod">
          <ac:chgData name="Andrew Collings" userId="0f84cdc6-c606-46cb-9c21-9a360095f536" providerId="ADAL" clId="{590B3608-A381-4EC8-B385-F0C4ECC52D98}" dt="2024-05-31T02:47:34.095" v="163" actId="478"/>
          <ac:spMkLst>
            <pc:docMk/>
            <pc:sldMk cId="1690979732" sldId="2145705240"/>
            <ac:spMk id="2" creationId="{1D394050-94F4-2470-7C0F-93D39B60D332}"/>
          </ac:spMkLst>
        </pc:spChg>
        <pc:spChg chg="mod">
          <ac:chgData name="Andrew Collings" userId="0f84cdc6-c606-46cb-9c21-9a360095f536" providerId="ADAL" clId="{590B3608-A381-4EC8-B385-F0C4ECC52D98}" dt="2024-05-31T02:42:38.580" v="155" actId="20577"/>
          <ac:spMkLst>
            <pc:docMk/>
            <pc:sldMk cId="1690979732" sldId="2145705240"/>
            <ac:spMk id="7" creationId="{A9444CB1-977C-456C-B903-E0FAA88B1385}"/>
          </ac:spMkLst>
        </pc:spChg>
        <pc:picChg chg="add mod ord modCrop">
          <ac:chgData name="Andrew Collings" userId="0f84cdc6-c606-46cb-9c21-9a360095f536" providerId="ADAL" clId="{590B3608-A381-4EC8-B385-F0C4ECC52D98}" dt="2024-05-31T02:59:11.285" v="276" actId="14861"/>
          <ac:picMkLst>
            <pc:docMk/>
            <pc:sldMk cId="1690979732" sldId="2145705240"/>
            <ac:picMk id="4" creationId="{F1A26868-4A15-5170-B2DF-B32E9F68FA9A}"/>
          </ac:picMkLst>
        </pc:picChg>
        <pc:picChg chg="add del mod modCrop">
          <ac:chgData name="Andrew Collings" userId="0f84cdc6-c606-46cb-9c21-9a360095f536" providerId="ADAL" clId="{590B3608-A381-4EC8-B385-F0C4ECC52D98}" dt="2024-05-31T02:49:29.273" v="187" actId="478"/>
          <ac:picMkLst>
            <pc:docMk/>
            <pc:sldMk cId="1690979732" sldId="2145705240"/>
            <ac:picMk id="6" creationId="{1A510F4D-6E20-D259-CF7C-F666CC1FE831}"/>
          </ac:picMkLst>
        </pc:picChg>
      </pc:sldChg>
      <pc:sldChg chg="modSp mod">
        <pc:chgData name="Andrew Collings" userId="0f84cdc6-c606-46cb-9c21-9a360095f536" providerId="ADAL" clId="{590B3608-A381-4EC8-B385-F0C4ECC52D98}" dt="2024-05-31T03:21:31.168" v="477" actId="20577"/>
        <pc:sldMkLst>
          <pc:docMk/>
          <pc:sldMk cId="2457775113" sldId="2145705241"/>
        </pc:sldMkLst>
        <pc:spChg chg="mod">
          <ac:chgData name="Andrew Collings" userId="0f84cdc6-c606-46cb-9c21-9a360095f536" providerId="ADAL" clId="{590B3608-A381-4EC8-B385-F0C4ECC52D98}" dt="2024-05-31T03:21:31.168" v="477" actId="20577"/>
          <ac:spMkLst>
            <pc:docMk/>
            <pc:sldMk cId="2457775113" sldId="2145705241"/>
            <ac:spMk id="2" creationId="{1D394050-94F4-2470-7C0F-93D39B60D332}"/>
          </ac:spMkLst>
        </pc:spChg>
        <pc:spChg chg="mod">
          <ac:chgData name="Andrew Collings" userId="0f84cdc6-c606-46cb-9c21-9a360095f536" providerId="ADAL" clId="{590B3608-A381-4EC8-B385-F0C4ECC52D98}" dt="2024-05-31T03:17:55.841" v="408" actId="255"/>
          <ac:spMkLst>
            <pc:docMk/>
            <pc:sldMk cId="2457775113" sldId="2145705241"/>
            <ac:spMk id="7" creationId="{A9444CB1-977C-456C-B903-E0FAA88B1385}"/>
          </ac:spMkLst>
        </pc:spChg>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pChg chg="mod">
          <ac:chgData name="Andrew Collings" userId="0f84cdc6-c606-46cb-9c21-9a360095f536" providerId="ADAL" clId="{590B3608-A381-4EC8-B385-F0C4ECC52D98}" dt="2024-05-31T03:16:04.864" v="372" actId="20577"/>
          <ac:spMkLst>
            <pc:docMk/>
            <pc:sldMk cId="3287505350" sldId="2145705247"/>
            <ac:spMk id="2" creationId="{1D394050-94F4-2470-7C0F-93D39B60D332}"/>
          </ac:spMkLst>
        </pc:spChg>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picChg chg="add mod modCrop">
          <ac:chgData name="Andrew Collings" userId="0f84cdc6-c606-46cb-9c21-9a360095f536" providerId="ADAL" clId="{590B3608-A381-4EC8-B385-F0C4ECC52D98}" dt="2024-05-31T02:59:19.062" v="277" actId="14861"/>
          <ac:picMkLst>
            <pc:docMk/>
            <pc:sldMk cId="69841370" sldId="2145705251"/>
            <ac:picMk id="3" creationId="{B02F27B4-862D-334E-2102-0F5D51DD640F}"/>
          </ac:picMkLst>
        </pc:picChg>
        <pc:picChg chg="del mod">
          <ac:chgData name="Andrew Collings" userId="0f84cdc6-c606-46cb-9c21-9a360095f536" providerId="ADAL" clId="{590B3608-A381-4EC8-B385-F0C4ECC52D98}" dt="2024-05-31T02:49:59.001" v="195" actId="478"/>
          <ac:picMkLst>
            <pc:docMk/>
            <pc:sldMk cId="69841370" sldId="2145705251"/>
            <ac:picMk id="4" creationId="{F1A26868-4A15-5170-B2DF-B32E9F68FA9A}"/>
          </ac:picMkLst>
        </pc:picChg>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picChg chg="del">
          <ac:chgData name="Andrew Collings" userId="0f84cdc6-c606-46cb-9c21-9a360095f536" providerId="ADAL" clId="{590B3608-A381-4EC8-B385-F0C4ECC52D98}" dt="2024-05-31T02:52:18.639" v="214" actId="478"/>
          <ac:picMkLst>
            <pc:docMk/>
            <pc:sldMk cId="3670584493" sldId="2145705252"/>
            <ac:picMk id="3" creationId="{B02F27B4-862D-334E-2102-0F5D51DD640F}"/>
          </ac:picMkLst>
        </pc:picChg>
        <pc:picChg chg="add mod modCrop">
          <ac:chgData name="Andrew Collings" userId="0f84cdc6-c606-46cb-9c21-9a360095f536" providerId="ADAL" clId="{590B3608-A381-4EC8-B385-F0C4ECC52D98}" dt="2024-05-31T02:59:22.730" v="278" actId="14861"/>
          <ac:picMkLst>
            <pc:docMk/>
            <pc:sldMk cId="3670584493" sldId="2145705252"/>
            <ac:picMk id="4" creationId="{152D59E0-9362-90AC-47C2-1AA055914DFB}"/>
          </ac:picMkLst>
        </pc:picChg>
        <pc:picChg chg="add del mod modCrop">
          <ac:chgData name="Andrew Collings" userId="0f84cdc6-c606-46cb-9c21-9a360095f536" providerId="ADAL" clId="{590B3608-A381-4EC8-B385-F0C4ECC52D98}" dt="2024-05-31T02:53:50.807" v="238" actId="478"/>
          <ac:picMkLst>
            <pc:docMk/>
            <pc:sldMk cId="3670584493" sldId="2145705252"/>
            <ac:picMk id="6" creationId="{E36F8255-47F7-CCDA-BD32-E049A61FD168}"/>
          </ac:picMkLst>
        </pc:picChg>
      </pc:sldChg>
      <pc:sldChg chg="addSp delSp modSp add mod ord">
        <pc:chgData name="Andrew Collings" userId="0f84cdc6-c606-46cb-9c21-9a360095f536" providerId="ADAL" clId="{590B3608-A381-4EC8-B385-F0C4ECC52D98}" dt="2024-05-31T03:10:33.912" v="354"/>
        <pc:sldMkLst>
          <pc:docMk/>
          <pc:sldMk cId="706183477" sldId="2145705253"/>
        </pc:sldMkLst>
        <pc:picChg chg="add mod modCrop">
          <ac:chgData name="Andrew Collings" userId="0f84cdc6-c606-46cb-9c21-9a360095f536" providerId="ADAL" clId="{590B3608-A381-4EC8-B385-F0C4ECC52D98}" dt="2024-05-31T02:59:26.067" v="279" actId="14861"/>
          <ac:picMkLst>
            <pc:docMk/>
            <pc:sldMk cId="706183477" sldId="2145705253"/>
            <ac:picMk id="3" creationId="{6EFFD3FB-10EB-6340-D504-B20231D7A5B0}"/>
          </ac:picMkLst>
        </pc:picChg>
        <pc:picChg chg="del">
          <ac:chgData name="Andrew Collings" userId="0f84cdc6-c606-46cb-9c21-9a360095f536" providerId="ADAL" clId="{590B3608-A381-4EC8-B385-F0C4ECC52D98}" dt="2024-05-31T02:53:59.536" v="241" actId="478"/>
          <ac:picMkLst>
            <pc:docMk/>
            <pc:sldMk cId="706183477" sldId="2145705253"/>
            <ac:picMk id="4" creationId="{152D59E0-9362-90AC-47C2-1AA055914DFB}"/>
          </ac:picMkLst>
        </pc:picChg>
      </pc:sldChg>
      <pc:sldChg chg="addSp delSp modSp add del mod">
        <pc:chgData name="Andrew Collings" userId="0f84cdc6-c606-46cb-9c21-9a360095f536" providerId="ADAL" clId="{590B3608-A381-4EC8-B385-F0C4ECC52D98}" dt="2024-05-31T03:01:38.110" v="296" actId="14861"/>
        <pc:sldMkLst>
          <pc:docMk/>
          <pc:sldMk cId="989279610" sldId="2145705254"/>
        </pc:sldMkLst>
        <pc:picChg chg="del">
          <ac:chgData name="Andrew Collings" userId="0f84cdc6-c606-46cb-9c21-9a360095f536" providerId="ADAL" clId="{590B3608-A381-4EC8-B385-F0C4ECC52D98}" dt="2024-05-31T02:59:37.440" v="283" actId="478"/>
          <ac:picMkLst>
            <pc:docMk/>
            <pc:sldMk cId="989279610" sldId="2145705254"/>
            <ac:picMk id="3" creationId="{6EFFD3FB-10EB-6340-D504-B20231D7A5B0}"/>
          </ac:picMkLst>
        </pc:picChg>
        <pc:picChg chg="add mod modCrop">
          <ac:chgData name="Andrew Collings" userId="0f84cdc6-c606-46cb-9c21-9a360095f536" providerId="ADAL" clId="{590B3608-A381-4EC8-B385-F0C4ECC52D98}" dt="2024-05-31T03:01:38.110" v="296" actId="14861"/>
          <ac:picMkLst>
            <pc:docMk/>
            <pc:sldMk cId="989279610" sldId="2145705254"/>
            <ac:picMk id="4" creationId="{B38535B8-DE9F-E476-5AB3-2E301414D50A}"/>
          </ac:picMkLst>
        </pc:picChg>
      </pc:sldChg>
      <pc:sldChg chg="addSp delSp modSp add mod">
        <pc:chgData name="Andrew Collings" userId="0f84cdc6-c606-46cb-9c21-9a360095f536" providerId="ADAL" clId="{590B3608-A381-4EC8-B385-F0C4ECC52D98}" dt="2024-05-31T03:04:03.201" v="308" actId="14861"/>
        <pc:sldMkLst>
          <pc:docMk/>
          <pc:sldMk cId="2561149068" sldId="2145705255"/>
        </pc:sldMkLst>
        <pc:picChg chg="add mod modCrop">
          <ac:chgData name="Andrew Collings" userId="0f84cdc6-c606-46cb-9c21-9a360095f536" providerId="ADAL" clId="{590B3608-A381-4EC8-B385-F0C4ECC52D98}" dt="2024-05-31T03:04:03.201" v="308" actId="14861"/>
          <ac:picMkLst>
            <pc:docMk/>
            <pc:sldMk cId="2561149068" sldId="2145705255"/>
            <ac:picMk id="3" creationId="{3E20A84C-43FC-79DF-D9A5-8CCAA8CFE4C0}"/>
          </ac:picMkLst>
        </pc:picChg>
        <pc:picChg chg="del">
          <ac:chgData name="Andrew Collings" userId="0f84cdc6-c606-46cb-9c21-9a360095f536" providerId="ADAL" clId="{590B3608-A381-4EC8-B385-F0C4ECC52D98}" dt="2024-05-31T03:01:41.655" v="298" actId="478"/>
          <ac:picMkLst>
            <pc:docMk/>
            <pc:sldMk cId="2561149068" sldId="2145705255"/>
            <ac:picMk id="4" creationId="{B38535B8-DE9F-E476-5AB3-2E301414D50A}"/>
          </ac:picMkLst>
        </pc:picChg>
      </pc:sldChg>
      <pc:sldChg chg="addSp delSp modSp add mod">
        <pc:chgData name="Andrew Collings" userId="0f84cdc6-c606-46cb-9c21-9a360095f536" providerId="ADAL" clId="{590B3608-A381-4EC8-B385-F0C4ECC52D98}" dt="2024-05-31T03:06:32.015" v="326" actId="1037"/>
        <pc:sldMkLst>
          <pc:docMk/>
          <pc:sldMk cId="2355573949" sldId="2145705256"/>
        </pc:sldMkLst>
        <pc:picChg chg="del">
          <ac:chgData name="Andrew Collings" userId="0f84cdc6-c606-46cb-9c21-9a360095f536" providerId="ADAL" clId="{590B3608-A381-4EC8-B385-F0C4ECC52D98}" dt="2024-05-31T03:04:07.560" v="310" actId="478"/>
          <ac:picMkLst>
            <pc:docMk/>
            <pc:sldMk cId="2355573949" sldId="2145705256"/>
            <ac:picMk id="3" creationId="{3E20A84C-43FC-79DF-D9A5-8CCAA8CFE4C0}"/>
          </ac:picMkLst>
        </pc:picChg>
        <pc:picChg chg="add del mod">
          <ac:chgData name="Andrew Collings" userId="0f84cdc6-c606-46cb-9c21-9a360095f536" providerId="ADAL" clId="{590B3608-A381-4EC8-B385-F0C4ECC52D98}" dt="2024-05-31T03:04:21.968" v="314" actId="478"/>
          <ac:picMkLst>
            <pc:docMk/>
            <pc:sldMk cId="2355573949" sldId="2145705256"/>
            <ac:picMk id="4" creationId="{0B38363D-6CF5-6FFE-A5FF-24D9EF18C296}"/>
          </ac:picMkLst>
        </pc:picChg>
        <pc:picChg chg="add mod modCrop">
          <ac:chgData name="Andrew Collings" userId="0f84cdc6-c606-46cb-9c21-9a360095f536" providerId="ADAL" clId="{590B3608-A381-4EC8-B385-F0C4ECC52D98}" dt="2024-05-31T03:06:32.015" v="326" actId="1037"/>
          <ac:picMkLst>
            <pc:docMk/>
            <pc:sldMk cId="2355573949" sldId="2145705256"/>
            <ac:picMk id="6" creationId="{8711C2FA-474A-FF20-9206-BB55CAF8BFF4}"/>
          </ac:picMkLst>
        </pc:picChg>
      </pc:sldChg>
      <pc:sldChg chg="addSp delSp modSp add mod">
        <pc:chgData name="Andrew Collings" userId="0f84cdc6-c606-46cb-9c21-9a360095f536" providerId="ADAL" clId="{590B3608-A381-4EC8-B385-F0C4ECC52D98}" dt="2024-05-31T03:08:03.869" v="338" actId="14861"/>
        <pc:sldMkLst>
          <pc:docMk/>
          <pc:sldMk cId="936304141" sldId="2145705257"/>
        </pc:sldMkLst>
        <pc:picChg chg="add mod modCrop">
          <ac:chgData name="Andrew Collings" userId="0f84cdc6-c606-46cb-9c21-9a360095f536" providerId="ADAL" clId="{590B3608-A381-4EC8-B385-F0C4ECC52D98}" dt="2024-05-31T03:08:03.869" v="338" actId="14861"/>
          <ac:picMkLst>
            <pc:docMk/>
            <pc:sldMk cId="936304141" sldId="2145705257"/>
            <ac:picMk id="3" creationId="{ACD37FE8-D7D4-459D-6AF4-D65BDBEE595C}"/>
          </ac:picMkLst>
        </pc:picChg>
        <pc:picChg chg="del">
          <ac:chgData name="Andrew Collings" userId="0f84cdc6-c606-46cb-9c21-9a360095f536" providerId="ADAL" clId="{590B3608-A381-4EC8-B385-F0C4ECC52D98}" dt="2024-05-31T03:07:11.615" v="328" actId="478"/>
          <ac:picMkLst>
            <pc:docMk/>
            <pc:sldMk cId="936304141" sldId="2145705257"/>
            <ac:picMk id="6" creationId="{8711C2FA-474A-FF20-9206-BB55CAF8BFF4}"/>
          </ac:picMkLst>
        </pc:picChg>
      </pc:sldChg>
      <pc:sldChg chg="addSp delSp modSp add mod">
        <pc:chgData name="Andrew Collings" userId="0f84cdc6-c606-46cb-9c21-9a360095f536" providerId="ADAL" clId="{590B3608-A381-4EC8-B385-F0C4ECC52D98}" dt="2024-05-31T03:10:01.062" v="350" actId="14861"/>
        <pc:sldMkLst>
          <pc:docMk/>
          <pc:sldMk cId="2482301753" sldId="2145705258"/>
        </pc:sldMkLst>
        <pc:picChg chg="del">
          <ac:chgData name="Andrew Collings" userId="0f84cdc6-c606-46cb-9c21-9a360095f536" providerId="ADAL" clId="{590B3608-A381-4EC8-B385-F0C4ECC52D98}" dt="2024-05-31T03:09:20.359" v="340" actId="478"/>
          <ac:picMkLst>
            <pc:docMk/>
            <pc:sldMk cId="2482301753" sldId="2145705258"/>
            <ac:picMk id="3" creationId="{ACD37FE8-D7D4-459D-6AF4-D65BDBEE595C}"/>
          </ac:picMkLst>
        </pc:picChg>
        <pc:picChg chg="add mod modCrop">
          <ac:chgData name="Andrew Collings" userId="0f84cdc6-c606-46cb-9c21-9a360095f536" providerId="ADAL" clId="{590B3608-A381-4EC8-B385-F0C4ECC52D98}" dt="2024-05-31T03:10:01.062" v="350" actId="14861"/>
          <ac:picMkLst>
            <pc:docMk/>
            <pc:sldMk cId="2482301753" sldId="2145705258"/>
            <ac:picMk id="4" creationId="{23642E27-0E2A-0195-5DEF-E40A345B97CF}"/>
          </ac:picMkLst>
        </pc:picChg>
      </pc:sldChg>
      <pc:sldChg chg="modSp add mod">
        <pc:chgData name="Andrew Collings" userId="0f84cdc6-c606-46cb-9c21-9a360095f536" providerId="ADAL" clId="{590B3608-A381-4EC8-B385-F0C4ECC52D98}" dt="2024-05-31T14:36:55.196" v="1886" actId="113"/>
        <pc:sldMkLst>
          <pc:docMk/>
          <pc:sldMk cId="181536173" sldId="2145705259"/>
        </pc:sldMkLst>
        <pc:spChg chg="mod">
          <ac:chgData name="Andrew Collings" userId="0f84cdc6-c606-46cb-9c21-9a360095f536" providerId="ADAL" clId="{590B3608-A381-4EC8-B385-F0C4ECC52D98}" dt="2024-05-31T14:36:55.196" v="1886" actId="113"/>
          <ac:spMkLst>
            <pc:docMk/>
            <pc:sldMk cId="181536173" sldId="2145705259"/>
            <ac:spMk id="2" creationId="{1D394050-94F4-2470-7C0F-93D39B60D332}"/>
          </ac:spMkLst>
        </pc:spChg>
      </pc:sldChg>
      <pc:sldChg chg="modSp mod">
        <pc:chgData name="Andrew Collings" userId="0f84cdc6-c606-46cb-9c21-9a360095f536" providerId="ADAL" clId="{590B3608-A381-4EC8-B385-F0C4ECC52D98}" dt="2024-05-31T14:36:39.167" v="1883" actId="113"/>
        <pc:sldMkLst>
          <pc:docMk/>
          <pc:sldMk cId="3825831119" sldId="2145705261"/>
        </pc:sldMkLst>
        <pc:spChg chg="mod">
          <ac:chgData name="Andrew Collings" userId="0f84cdc6-c606-46cb-9c21-9a360095f536" providerId="ADAL" clId="{590B3608-A381-4EC8-B385-F0C4ECC52D98}" dt="2024-05-31T14:36:39.167" v="1883" actId="113"/>
          <ac:spMkLst>
            <pc:docMk/>
            <pc:sldMk cId="3825831119" sldId="2145705261"/>
            <ac:spMk id="2" creationId="{1D394050-94F4-2470-7C0F-93D39B60D332}"/>
          </ac:spMkLst>
        </pc:spChg>
        <pc:spChg chg="mod">
          <ac:chgData name="Andrew Collings" userId="0f84cdc6-c606-46cb-9c21-9a360095f536" providerId="ADAL" clId="{590B3608-A381-4EC8-B385-F0C4ECC52D98}" dt="2024-05-31T03:45:44.312" v="1187" actId="20577"/>
          <ac:spMkLst>
            <pc:docMk/>
            <pc:sldMk cId="3825831119" sldId="2145705261"/>
            <ac:spMk id="7" creationId="{A9444CB1-977C-456C-B903-E0FAA88B1385}"/>
          </ac:spMkLst>
        </pc:spChg>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4:10:58.936" v="95" actId="5793"/>
        <pc:sldMkLst>
          <pc:docMk/>
          <pc:sldMk cId="649967342" sldId="2145705165"/>
        </pc:sldMkLst>
        <pc:spChg chg="mod">
          <ac:chgData name="Andrew Collings" userId="0f84cdc6-c606-46cb-9c21-9a360095f536" providerId="ADAL" clId="{EBEBE697-68EE-4789-A90F-93A746308F2F}" dt="2024-11-18T14:10:58.936" v="95" actId="5793"/>
          <ac:spMkLst>
            <pc:docMk/>
            <pc:sldMk cId="649967342" sldId="2145705165"/>
            <ac:spMk id="6" creationId="{897A7A0D-D3DB-431A-A92B-9D4788B9D125}"/>
          </ac:spMkLst>
        </pc:spChg>
        <pc:spChg chg="mod">
          <ac:chgData name="Andrew Collings" userId="0f84cdc6-c606-46cb-9c21-9a360095f536" providerId="ADAL" clId="{EBEBE697-68EE-4789-A90F-93A746308F2F}" dt="2024-11-18T14:09:29.254" v="10" actId="20577"/>
          <ac:spMkLst>
            <pc:docMk/>
            <pc:sldMk cId="649967342" sldId="2145705165"/>
            <ac:spMk id="7" creationId="{A9444CB1-977C-456C-B903-E0FAA88B1385}"/>
          </ac:spMkLst>
        </pc:spChg>
      </pc:sldChg>
      <pc:sldChg chg="modSp mod">
        <pc:chgData name="Andrew Collings" userId="0f84cdc6-c606-46cb-9c21-9a360095f536" providerId="ADAL" clId="{EBEBE697-68EE-4789-A90F-93A746308F2F}" dt="2024-11-18T15:57:51.822" v="1793" actId="255"/>
        <pc:sldMkLst>
          <pc:docMk/>
          <pc:sldMk cId="3825831119" sldId="2145705261"/>
        </pc:sldMkLst>
        <pc:graphicFrameChg chg="mod modGraphic">
          <ac:chgData name="Andrew Collings" userId="0f84cdc6-c606-46cb-9c21-9a360095f536" providerId="ADAL" clId="{EBEBE697-68EE-4789-A90F-93A746308F2F}" dt="2024-11-18T15:57:46.952" v="1792" actId="255"/>
          <ac:graphicFrameMkLst>
            <pc:docMk/>
            <pc:sldMk cId="3825831119" sldId="2145705261"/>
            <ac:graphicFrameMk id="4" creationId="{F51A3394-1985-E62B-8D6A-EF3C3AC7A819}"/>
          </ac:graphicFrameMkLst>
        </pc:graphicFrameChg>
        <pc:graphicFrameChg chg="mod modGraphic">
          <ac:chgData name="Andrew Collings" userId="0f84cdc6-c606-46cb-9c21-9a360095f536" providerId="ADAL" clId="{EBEBE697-68EE-4789-A90F-93A746308F2F}" dt="2024-11-18T15:57:51.822" v="1793" actId="255"/>
          <ac:graphicFrameMkLst>
            <pc:docMk/>
            <pc:sldMk cId="3825831119" sldId="2145705261"/>
            <ac:graphicFrameMk id="5" creationId="{D3BD6F0E-8154-16BF-FEEC-94E1476F72CF}"/>
          </ac:graphicFrameMkLst>
        </pc:graphicFrameChg>
      </pc:sldChg>
      <pc:sldChg chg="modSp mod">
        <pc:chgData name="Andrew Collings" userId="0f84cdc6-c606-46cb-9c21-9a360095f536" providerId="ADAL" clId="{EBEBE697-68EE-4789-A90F-93A746308F2F}" dt="2024-11-18T18:04:40.230" v="3007" actId="948"/>
        <pc:sldMkLst>
          <pc:docMk/>
          <pc:sldMk cId="3705238078" sldId="2145705274"/>
        </pc:sldMkLst>
        <pc:spChg chg="mod">
          <ac:chgData name="Andrew Collings" userId="0f84cdc6-c606-46cb-9c21-9a360095f536" providerId="ADAL" clId="{EBEBE697-68EE-4789-A90F-93A746308F2F}" dt="2024-11-18T18:04:40.230" v="3007" actId="948"/>
          <ac:spMkLst>
            <pc:docMk/>
            <pc:sldMk cId="3705238078" sldId="2145705274"/>
            <ac:spMk id="2" creationId="{1D394050-94F4-2470-7C0F-93D39B60D332}"/>
          </ac:spMkLst>
        </pc:spChg>
        <pc:spChg chg="mod">
          <ac:chgData name="Andrew Collings" userId="0f84cdc6-c606-46cb-9c21-9a360095f536" providerId="ADAL" clId="{EBEBE697-68EE-4789-A90F-93A746308F2F}" dt="2024-11-18T14:54:42.320" v="458" actId="20577"/>
          <ac:spMkLst>
            <pc:docMk/>
            <pc:sldMk cId="3705238078" sldId="2145705274"/>
            <ac:spMk id="7" creationId="{A9444CB1-977C-456C-B903-E0FAA88B1385}"/>
          </ac:spMkLst>
        </pc:spChg>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pChg chg="mod">
          <ac:chgData name="Andrew Collings" userId="0f84cdc6-c606-46cb-9c21-9a360095f536" providerId="ADAL" clId="{EBEBE697-68EE-4789-A90F-93A746308F2F}" dt="2024-11-18T16:03:16.560" v="1888" actId="33524"/>
          <ac:spMkLst>
            <pc:docMk/>
            <pc:sldMk cId="3978334202" sldId="2145705282"/>
            <ac:spMk id="2" creationId="{7760C17B-F23D-4C6B-2C1F-FEDB4DC885D5}"/>
          </ac:spMkLst>
        </pc:spChg>
        <pc:spChg chg="mod">
          <ac:chgData name="Andrew Collings" userId="0f84cdc6-c606-46cb-9c21-9a360095f536" providerId="ADAL" clId="{EBEBE697-68EE-4789-A90F-93A746308F2F}" dt="2024-11-18T16:02:33.895" v="1879" actId="20577"/>
          <ac:spMkLst>
            <pc:docMk/>
            <pc:sldMk cId="3978334202" sldId="2145705282"/>
            <ac:spMk id="7" creationId="{DC98B547-8509-9F26-B354-C67706E0F551}"/>
          </ac:spMkLst>
        </pc:spChg>
      </pc:sldChg>
      <pc:sldChg chg="modSp add mod">
        <pc:chgData name="Andrew Collings" userId="0f84cdc6-c606-46cb-9c21-9a360095f536" providerId="ADAL" clId="{EBEBE697-68EE-4789-A90F-93A746308F2F}" dt="2024-11-18T15:50:26.159" v="1406" actId="20577"/>
        <pc:sldMkLst>
          <pc:docMk/>
          <pc:sldMk cId="2348994699" sldId="2145705283"/>
        </pc:sldMkLst>
        <pc:spChg chg="mod">
          <ac:chgData name="Andrew Collings" userId="0f84cdc6-c606-46cb-9c21-9a360095f536" providerId="ADAL" clId="{EBEBE697-68EE-4789-A90F-93A746308F2F}" dt="2024-11-18T15:50:26.159" v="1406" actId="20577"/>
          <ac:spMkLst>
            <pc:docMk/>
            <pc:sldMk cId="2348994699" sldId="2145705283"/>
            <ac:spMk id="2" creationId="{ABC73C70-02FA-3076-286A-4DB004DDBC89}"/>
          </ac:spMkLst>
        </pc:spChg>
        <pc:spChg chg="mod">
          <ac:chgData name="Andrew Collings" userId="0f84cdc6-c606-46cb-9c21-9a360095f536" providerId="ADAL" clId="{EBEBE697-68EE-4789-A90F-93A746308F2F}" dt="2024-11-18T15:15:58.409" v="763" actId="255"/>
          <ac:spMkLst>
            <pc:docMk/>
            <pc:sldMk cId="2348994699" sldId="2145705283"/>
            <ac:spMk id="7" creationId="{EBF205AE-083F-E3C7-0897-97F10FCB31D8}"/>
          </ac:spMkLst>
        </pc:spChg>
      </pc:sldChg>
      <pc:sldChg chg="addSp modSp add mod">
        <pc:chgData name="Andrew Collings" userId="0f84cdc6-c606-46cb-9c21-9a360095f536" providerId="ADAL" clId="{EBEBE697-68EE-4789-A90F-93A746308F2F}" dt="2024-11-18T16:00:20.912" v="1863" actId="1076"/>
        <pc:sldMkLst>
          <pc:docMk/>
          <pc:sldMk cId="2808992231" sldId="2145705284"/>
        </pc:sldMkLst>
        <pc:spChg chg="mod">
          <ac:chgData name="Andrew Collings" userId="0f84cdc6-c606-46cb-9c21-9a360095f536" providerId="ADAL" clId="{EBEBE697-68EE-4789-A90F-93A746308F2F}" dt="2024-11-18T16:00:20.912" v="1863" actId="1076"/>
          <ac:spMkLst>
            <pc:docMk/>
            <pc:sldMk cId="2808992231" sldId="2145705284"/>
            <ac:spMk id="2" creationId="{3C4407BC-12F4-7F6B-EB1E-0E7BFC1C4DD7}"/>
          </ac:spMkLst>
        </pc:spChg>
        <pc:spChg chg="add mod">
          <ac:chgData name="Andrew Collings" userId="0f84cdc6-c606-46cb-9c21-9a360095f536" providerId="ADAL" clId="{EBEBE697-68EE-4789-A90F-93A746308F2F}" dt="2024-11-18T15:57:20.015" v="1758" actId="255"/>
          <ac:spMkLst>
            <pc:docMk/>
            <pc:sldMk cId="2808992231" sldId="2145705284"/>
            <ac:spMk id="4" creationId="{61DDF5F4-41DB-DD7A-F177-970F180EEA05}"/>
          </ac:spMkLst>
        </pc:spChg>
        <pc:spChg chg="add mod">
          <ac:chgData name="Andrew Collings" userId="0f84cdc6-c606-46cb-9c21-9a360095f536" providerId="ADAL" clId="{EBEBE697-68EE-4789-A90F-93A746308F2F}" dt="2024-11-18T15:56:24.737" v="1734" actId="1076"/>
          <ac:spMkLst>
            <pc:docMk/>
            <pc:sldMk cId="2808992231" sldId="2145705284"/>
            <ac:spMk id="5" creationId="{2B48EE9E-D98B-F2A8-2B2A-572AF2366729}"/>
          </ac:spMkLst>
        </pc:spChg>
        <pc:spChg chg="mod">
          <ac:chgData name="Andrew Collings" userId="0f84cdc6-c606-46cb-9c21-9a360095f536" providerId="ADAL" clId="{EBEBE697-68EE-4789-A90F-93A746308F2F}" dt="2024-11-18T15:55:04.742" v="1684" actId="20577"/>
          <ac:spMkLst>
            <pc:docMk/>
            <pc:sldMk cId="2808992231" sldId="2145705284"/>
            <ac:spMk id="7" creationId="{F528FC6B-3A65-B28E-3C5D-B58EAB402513}"/>
          </ac:spMkLst>
        </pc:spChg>
      </pc:sldChg>
      <pc:sldChg chg="modSp add del mod">
        <pc:chgData name="Andrew Collings" userId="0f84cdc6-c606-46cb-9c21-9a360095f536" providerId="ADAL" clId="{EBEBE697-68EE-4789-A90F-93A746308F2F}" dt="2024-11-18T16:00:15.244" v="1862" actId="1076"/>
        <pc:sldMkLst>
          <pc:docMk/>
          <pc:sldMk cId="1582815890" sldId="2145705285"/>
        </pc:sldMkLst>
        <pc:spChg chg="mod">
          <ac:chgData name="Andrew Collings" userId="0f84cdc6-c606-46cb-9c21-9a360095f536" providerId="ADAL" clId="{EBEBE697-68EE-4789-A90F-93A746308F2F}" dt="2024-11-18T16:00:15.244" v="1862" actId="1076"/>
          <ac:spMkLst>
            <pc:docMk/>
            <pc:sldMk cId="1582815890" sldId="2145705285"/>
            <ac:spMk id="2" creationId="{DD412C61-1C9E-A76E-5DFA-106D6706BC2F}"/>
          </ac:spMkLst>
        </pc:spChg>
        <pc:spChg chg="mod">
          <ac:chgData name="Andrew Collings" userId="0f84cdc6-c606-46cb-9c21-9a360095f536" providerId="ADAL" clId="{EBEBE697-68EE-4789-A90F-93A746308F2F}" dt="2024-11-18T15:58:33.487" v="1844" actId="255"/>
          <ac:spMkLst>
            <pc:docMk/>
            <pc:sldMk cId="1582815890" sldId="2145705285"/>
            <ac:spMk id="7" creationId="{5FE7DF46-2E8C-4F9A-742A-164CE29EA842}"/>
          </ac:spMkLst>
        </pc:spChg>
      </pc:sldChg>
      <pc:sldChg chg="modSp add mod">
        <pc:chgData name="Andrew Collings" userId="0f84cdc6-c606-46cb-9c21-9a360095f536" providerId="ADAL" clId="{EBEBE697-68EE-4789-A90F-93A746308F2F}" dt="2024-11-18T16:04:48.889" v="1927" actId="20577"/>
        <pc:sldMkLst>
          <pc:docMk/>
          <pc:sldMk cId="3007269134" sldId="2145705286"/>
        </pc:sldMkLst>
        <pc:spChg chg="mod">
          <ac:chgData name="Andrew Collings" userId="0f84cdc6-c606-46cb-9c21-9a360095f536" providerId="ADAL" clId="{EBEBE697-68EE-4789-A90F-93A746308F2F}" dt="2024-11-18T16:04:48.889" v="1927" actId="20577"/>
          <ac:spMkLst>
            <pc:docMk/>
            <pc:sldMk cId="3007269134" sldId="2145705286"/>
            <ac:spMk id="2" creationId="{AFE88D60-3468-26BE-E1CA-CDCA9F613F0A}"/>
          </ac:spMkLst>
        </pc:spChg>
        <pc:spChg chg="mod">
          <ac:chgData name="Andrew Collings" userId="0f84cdc6-c606-46cb-9c21-9a360095f536" providerId="ADAL" clId="{EBEBE697-68EE-4789-A90F-93A746308F2F}" dt="2024-11-18T16:03:28.584" v="1901" actId="20577"/>
          <ac:spMkLst>
            <pc:docMk/>
            <pc:sldMk cId="3007269134" sldId="2145705286"/>
            <ac:spMk id="7" creationId="{3DE2B05A-9473-4FEB-C0D4-E5097521BD8D}"/>
          </ac:spMkLst>
        </pc:spChg>
      </pc:sldChg>
      <pc:sldChg chg="modSp add mod">
        <pc:chgData name="Andrew Collings" userId="0f84cdc6-c606-46cb-9c21-9a360095f536" providerId="ADAL" clId="{EBEBE697-68EE-4789-A90F-93A746308F2F}" dt="2024-11-18T16:08:58.536" v="1941" actId="255"/>
        <pc:sldMkLst>
          <pc:docMk/>
          <pc:sldMk cId="3089924799" sldId="2145705287"/>
        </pc:sldMkLst>
        <pc:spChg chg="mod">
          <ac:chgData name="Andrew Collings" userId="0f84cdc6-c606-46cb-9c21-9a360095f536" providerId="ADAL" clId="{EBEBE697-68EE-4789-A90F-93A746308F2F}" dt="2024-11-18T16:08:58.536" v="1941" actId="255"/>
          <ac:spMkLst>
            <pc:docMk/>
            <pc:sldMk cId="3089924799" sldId="2145705287"/>
            <ac:spMk id="2" creationId="{ACAD2070-6490-9002-99F7-200377585EC8}"/>
          </ac:spMkLst>
        </pc:spChg>
      </pc:sldChg>
      <pc:sldChg chg="modSp add mod">
        <pc:chgData name="Andrew Collings" userId="0f84cdc6-c606-46cb-9c21-9a360095f536" providerId="ADAL" clId="{EBEBE697-68EE-4789-A90F-93A746308F2F}" dt="2024-11-18T18:01:24.155" v="3004" actId="313"/>
        <pc:sldMkLst>
          <pc:docMk/>
          <pc:sldMk cId="1311256938" sldId="2145705288"/>
        </pc:sldMkLst>
        <pc:spChg chg="mod">
          <ac:chgData name="Andrew Collings" userId="0f84cdc6-c606-46cb-9c21-9a360095f536" providerId="ADAL" clId="{EBEBE697-68EE-4789-A90F-93A746308F2F}" dt="2024-11-18T18:01:24.155" v="3004" actId="313"/>
          <ac:spMkLst>
            <pc:docMk/>
            <pc:sldMk cId="1311256938" sldId="2145705288"/>
            <ac:spMk id="2" creationId="{3474F338-C2D9-6553-9A63-B325B841D19D}"/>
          </ac:spMkLst>
        </pc:spChg>
        <pc:spChg chg="mod">
          <ac:chgData name="Andrew Collings" userId="0f84cdc6-c606-46cb-9c21-9a360095f536" providerId="ADAL" clId="{EBEBE697-68EE-4789-A90F-93A746308F2F}" dt="2024-11-18T16:11:04.679" v="1967" actId="20577"/>
          <ac:spMkLst>
            <pc:docMk/>
            <pc:sldMk cId="1311256938" sldId="2145705288"/>
            <ac:spMk id="7" creationId="{9171756E-A34F-FAB3-91C9-1411B6487388}"/>
          </ac:spMkLst>
        </pc:spChg>
      </pc:sldChg>
    </pc:docChg>
  </pc:docChgLst>
  <pc:docChgLst>
    <pc:chgData name="Caleb Knutson" userId="128b42d0-114e-4200-9cb7-3b379defb5c0" providerId="ADAL" clId="{33C5FCD2-544A-49EC-AEED-51889061D107}"/>
    <pc:docChg chg="undo custSel addSld delSld modSld modSection">
      <pc:chgData name="Caleb Knutson" userId="128b42d0-114e-4200-9cb7-3b379defb5c0" providerId="ADAL" clId="{33C5FCD2-544A-49EC-AEED-51889061D107}" dt="2024-12-16T18:04:29.193" v="1034" actId="20577"/>
      <pc:docMkLst>
        <pc:docMk/>
      </pc:docMkLst>
      <pc:sldChg chg="modSp mod">
        <pc:chgData name="Caleb Knutson" userId="128b42d0-114e-4200-9cb7-3b379defb5c0" providerId="ADAL" clId="{33C5FCD2-544A-49EC-AEED-51889061D107}" dt="2024-12-16T18:04:20.190" v="1032" actId="5793"/>
        <pc:sldMkLst>
          <pc:docMk/>
          <pc:sldMk cId="649967342" sldId="2145705165"/>
        </pc:sldMkLst>
        <pc:spChg chg="mod">
          <ac:chgData name="Caleb Knutson" userId="128b42d0-114e-4200-9cb7-3b379defb5c0" providerId="ADAL" clId="{33C5FCD2-544A-49EC-AEED-51889061D107}" dt="2024-12-16T18:04:20.190" v="1032" actId="5793"/>
          <ac:spMkLst>
            <pc:docMk/>
            <pc:sldMk cId="649967342" sldId="2145705165"/>
            <ac:spMk id="6" creationId="{897A7A0D-D3DB-431A-A92B-9D4788B9D125}"/>
          </ac:spMkLst>
        </pc:spChg>
        <pc:spChg chg="mod">
          <ac:chgData name="Caleb Knutson" userId="128b42d0-114e-4200-9cb7-3b379defb5c0" providerId="ADAL" clId="{33C5FCD2-544A-49EC-AEED-51889061D107}" dt="2024-12-16T14:27:07.923" v="10" actId="20577"/>
          <ac:spMkLst>
            <pc:docMk/>
            <pc:sldMk cId="649967342" sldId="2145705165"/>
            <ac:spMk id="7" creationId="{A9444CB1-977C-456C-B903-E0FAA88B1385}"/>
          </ac:spMkLst>
        </pc:spChg>
      </pc:sldChg>
      <pc:sldChg chg="modSp mod">
        <pc:chgData name="Caleb Knutson" userId="128b42d0-114e-4200-9cb7-3b379defb5c0" providerId="ADAL" clId="{33C5FCD2-544A-49EC-AEED-51889061D107}" dt="2024-12-16T17:14:55.418" v="84" actId="1076"/>
        <pc:sldMkLst>
          <pc:docMk/>
          <pc:sldMk cId="3825831119" sldId="2145705261"/>
        </pc:sldMkLst>
        <pc:graphicFrameChg chg="mod modGraphic">
          <ac:chgData name="Caleb Knutson" userId="128b42d0-114e-4200-9cb7-3b379defb5c0" providerId="ADAL" clId="{33C5FCD2-544A-49EC-AEED-51889061D107}" dt="2024-12-16T17:14:51.260" v="83" actId="1076"/>
          <ac:graphicFrameMkLst>
            <pc:docMk/>
            <pc:sldMk cId="3825831119" sldId="2145705261"/>
            <ac:graphicFrameMk id="4" creationId="{F51A3394-1985-E62B-8D6A-EF3C3AC7A819}"/>
          </ac:graphicFrameMkLst>
        </pc:graphicFrameChg>
        <pc:graphicFrameChg chg="mod">
          <ac:chgData name="Caleb Knutson" userId="128b42d0-114e-4200-9cb7-3b379defb5c0" providerId="ADAL" clId="{33C5FCD2-544A-49EC-AEED-51889061D107}" dt="2024-12-16T17:14:55.418" v="84" actId="1076"/>
          <ac:graphicFrameMkLst>
            <pc:docMk/>
            <pc:sldMk cId="3825831119" sldId="2145705261"/>
            <ac:graphicFrameMk id="5" creationId="{D3BD6F0E-8154-16BF-FEEC-94E1476F72CF}"/>
          </ac:graphicFrameMkLst>
        </pc:graphicFrameChg>
      </pc:sldChg>
      <pc:sldChg chg="modSp mod">
        <pc:chgData name="Caleb Knutson" userId="128b42d0-114e-4200-9cb7-3b379defb5c0" providerId="ADAL" clId="{33C5FCD2-544A-49EC-AEED-51889061D107}" dt="2024-12-16T17:28:20.554" v="401" actId="20577"/>
        <pc:sldMkLst>
          <pc:docMk/>
          <pc:sldMk cId="3705238078" sldId="2145705274"/>
        </pc:sldMkLst>
        <pc:spChg chg="mod">
          <ac:chgData name="Caleb Knutson" userId="128b42d0-114e-4200-9cb7-3b379defb5c0" providerId="ADAL" clId="{33C5FCD2-544A-49EC-AEED-51889061D107}" dt="2024-12-16T17:28:20.554" v="401" actId="20577"/>
          <ac:spMkLst>
            <pc:docMk/>
            <pc:sldMk cId="3705238078" sldId="2145705274"/>
            <ac:spMk id="2" creationId="{1D394050-94F4-2470-7C0F-93D39B60D332}"/>
          </ac:spMkLst>
        </pc:spChg>
        <pc:spChg chg="mod">
          <ac:chgData name="Caleb Knutson" userId="128b42d0-114e-4200-9cb7-3b379defb5c0" providerId="ADAL" clId="{33C5FCD2-544A-49EC-AEED-51889061D107}" dt="2024-12-16T17:23:08.815" v="279"/>
          <ac:spMkLst>
            <pc:docMk/>
            <pc:sldMk cId="3705238078" sldId="2145705274"/>
            <ac:spMk id="7" creationId="{A9444CB1-977C-456C-B903-E0FAA88B1385}"/>
          </ac:spMkLst>
        </pc:spChg>
      </pc:sldChg>
      <pc:sldChg chg="del">
        <pc:chgData name="Caleb Knutson" userId="128b42d0-114e-4200-9cb7-3b379defb5c0" providerId="ADAL" clId="{33C5FCD2-544A-49EC-AEED-51889061D107}" dt="2024-12-16T18:04:03.958" v="1018" actId="2696"/>
        <pc:sldMkLst>
          <pc:docMk/>
          <pc:sldMk cId="3978334202" sldId="2145705282"/>
        </pc:sldMkLst>
      </pc:sldChg>
      <pc:sldChg chg="modSp mod">
        <pc:chgData name="Caleb Knutson" userId="128b42d0-114e-4200-9cb7-3b379defb5c0" providerId="ADAL" clId="{33C5FCD2-544A-49EC-AEED-51889061D107}" dt="2024-12-16T17:34:14.148" v="432" actId="108"/>
        <pc:sldMkLst>
          <pc:docMk/>
          <pc:sldMk cId="2348994699" sldId="2145705283"/>
        </pc:sldMkLst>
        <pc:spChg chg="mod">
          <ac:chgData name="Caleb Knutson" userId="128b42d0-114e-4200-9cb7-3b379defb5c0" providerId="ADAL" clId="{33C5FCD2-544A-49EC-AEED-51889061D107}" dt="2024-12-16T17:34:14.148" v="432" actId="108"/>
          <ac:spMkLst>
            <pc:docMk/>
            <pc:sldMk cId="2348994699" sldId="2145705283"/>
            <ac:spMk id="2" creationId="{ABC73C70-02FA-3076-286A-4DB004DDBC89}"/>
          </ac:spMkLst>
        </pc:spChg>
        <pc:spChg chg="mod">
          <ac:chgData name="Caleb Knutson" userId="128b42d0-114e-4200-9cb7-3b379defb5c0" providerId="ADAL" clId="{33C5FCD2-544A-49EC-AEED-51889061D107}" dt="2024-12-16T17:23:57.036" v="307" actId="20577"/>
          <ac:spMkLst>
            <pc:docMk/>
            <pc:sldMk cId="2348994699" sldId="2145705283"/>
            <ac:spMk id="7" creationId="{EBF205AE-083F-E3C7-0897-97F10FCB31D8}"/>
          </ac:spMkLst>
        </pc:spChg>
      </pc:sldChg>
      <pc:sldChg chg="del">
        <pc:chgData name="Caleb Knutson" userId="128b42d0-114e-4200-9cb7-3b379defb5c0" providerId="ADAL" clId="{33C5FCD2-544A-49EC-AEED-51889061D107}" dt="2024-12-16T18:04:03.958" v="1018" actId="2696"/>
        <pc:sldMkLst>
          <pc:docMk/>
          <pc:sldMk cId="2808992231" sldId="2145705284"/>
        </pc:sldMkLst>
      </pc:sldChg>
      <pc:sldChg chg="del">
        <pc:chgData name="Caleb Knutson" userId="128b42d0-114e-4200-9cb7-3b379defb5c0" providerId="ADAL" clId="{33C5FCD2-544A-49EC-AEED-51889061D107}" dt="2024-12-16T18:04:03.958" v="1018" actId="2696"/>
        <pc:sldMkLst>
          <pc:docMk/>
          <pc:sldMk cId="1582815890" sldId="2145705285"/>
        </pc:sldMkLst>
      </pc:sldChg>
      <pc:sldChg chg="del">
        <pc:chgData name="Caleb Knutson" userId="128b42d0-114e-4200-9cb7-3b379defb5c0" providerId="ADAL" clId="{33C5FCD2-544A-49EC-AEED-51889061D107}" dt="2024-12-16T18:04:03.958" v="1018" actId="2696"/>
        <pc:sldMkLst>
          <pc:docMk/>
          <pc:sldMk cId="3007269134" sldId="2145705286"/>
        </pc:sldMkLst>
      </pc:sldChg>
      <pc:sldChg chg="del">
        <pc:chgData name="Caleb Knutson" userId="128b42d0-114e-4200-9cb7-3b379defb5c0" providerId="ADAL" clId="{33C5FCD2-544A-49EC-AEED-51889061D107}" dt="2024-12-16T18:04:03.958" v="1018" actId="2696"/>
        <pc:sldMkLst>
          <pc:docMk/>
          <pc:sldMk cId="3089924799" sldId="2145705287"/>
        </pc:sldMkLst>
      </pc:sldChg>
      <pc:sldChg chg="del">
        <pc:chgData name="Caleb Knutson" userId="128b42d0-114e-4200-9cb7-3b379defb5c0" providerId="ADAL" clId="{33C5FCD2-544A-49EC-AEED-51889061D107}" dt="2024-12-16T18:04:03.958" v="1018" actId="2696"/>
        <pc:sldMkLst>
          <pc:docMk/>
          <pc:sldMk cId="1311256938" sldId="2145705288"/>
        </pc:sldMkLst>
      </pc:sldChg>
      <pc:sldChg chg="del">
        <pc:chgData name="Caleb Knutson" userId="128b42d0-114e-4200-9cb7-3b379defb5c0" providerId="ADAL" clId="{33C5FCD2-544A-49EC-AEED-51889061D107}" dt="2024-12-16T15:04:03.073" v="31" actId="2696"/>
        <pc:sldMkLst>
          <pc:docMk/>
          <pc:sldMk cId="2648949300" sldId="2145705289"/>
        </pc:sldMkLst>
      </pc:sldChg>
      <pc:sldChg chg="modSp mod">
        <pc:chgData name="Caleb Knutson" userId="128b42d0-114e-4200-9cb7-3b379defb5c0" providerId="ADAL" clId="{33C5FCD2-544A-49EC-AEED-51889061D107}" dt="2024-12-16T18:04:29.193" v="1034" actId="20577"/>
        <pc:sldMkLst>
          <pc:docMk/>
          <pc:sldMk cId="3834165558" sldId="2145705290"/>
        </pc:sldMkLst>
        <pc:spChg chg="mod">
          <ac:chgData name="Caleb Knutson" userId="128b42d0-114e-4200-9cb7-3b379defb5c0" providerId="ADAL" clId="{33C5FCD2-544A-49EC-AEED-51889061D107}" dt="2024-12-16T18:04:29.193" v="1034" actId="20577"/>
          <ac:spMkLst>
            <pc:docMk/>
            <pc:sldMk cId="3834165558" sldId="2145705290"/>
            <ac:spMk id="6" creationId="{5D4A9DEC-0619-C84F-79D6-677D0D4E01A4}"/>
          </ac:spMkLst>
        </pc:spChg>
      </pc:sldChg>
      <pc:sldChg chg="addSp delSp modSp add mod">
        <pc:chgData name="Caleb Knutson" userId="128b42d0-114e-4200-9cb7-3b379defb5c0" providerId="ADAL" clId="{33C5FCD2-544A-49EC-AEED-51889061D107}" dt="2024-12-16T17:30:47.873" v="403" actId="27614"/>
        <pc:sldMkLst>
          <pc:docMk/>
          <pc:sldMk cId="3839660051" sldId="2145705291"/>
        </pc:sldMkLst>
        <pc:spChg chg="del">
          <ac:chgData name="Caleb Knutson" userId="128b42d0-114e-4200-9cb7-3b379defb5c0" providerId="ADAL" clId="{33C5FCD2-544A-49EC-AEED-51889061D107}" dt="2024-12-16T17:26:19.041" v="340" actId="478"/>
          <ac:spMkLst>
            <pc:docMk/>
            <pc:sldMk cId="3839660051" sldId="2145705291"/>
            <ac:spMk id="2" creationId="{EA5D7D3C-7665-A14C-553D-09C0740A91DE}"/>
          </ac:spMkLst>
        </pc:spChg>
        <pc:picChg chg="add mod">
          <ac:chgData name="Caleb Knutson" userId="128b42d0-114e-4200-9cb7-3b379defb5c0" providerId="ADAL" clId="{33C5FCD2-544A-49EC-AEED-51889061D107}" dt="2024-12-16T17:30:47.873" v="403" actId="27614"/>
          <ac:picMkLst>
            <pc:docMk/>
            <pc:sldMk cId="3839660051" sldId="2145705291"/>
            <ac:picMk id="5" creationId="{8A97F9D4-F186-2399-F446-0AE2B20EB464}"/>
          </ac:picMkLst>
        </pc:picChg>
      </pc:sldChg>
      <pc:sldChg chg="modSp mod">
        <pc:chgData name="Caleb Knutson" userId="128b42d0-114e-4200-9cb7-3b379defb5c0" providerId="ADAL" clId="{33C5FCD2-544A-49EC-AEED-51889061D107}" dt="2024-12-16T17:34:38.400" v="437" actId="255"/>
        <pc:sldMkLst>
          <pc:docMk/>
          <pc:sldMk cId="3699698943" sldId="2145705292"/>
        </pc:sldMkLst>
        <pc:spChg chg="mod">
          <ac:chgData name="Caleb Knutson" userId="128b42d0-114e-4200-9cb7-3b379defb5c0" providerId="ADAL" clId="{33C5FCD2-544A-49EC-AEED-51889061D107}" dt="2024-12-16T17:34:38.400" v="437" actId="255"/>
          <ac:spMkLst>
            <pc:docMk/>
            <pc:sldMk cId="3699698943" sldId="2145705292"/>
            <ac:spMk id="2" creationId="{C1195849-F9CC-FE56-E465-580B847EDC17}"/>
          </ac:spMkLst>
        </pc:spChg>
        <pc:spChg chg="mod">
          <ac:chgData name="Caleb Knutson" userId="128b42d0-114e-4200-9cb7-3b379defb5c0" providerId="ADAL" clId="{33C5FCD2-544A-49EC-AEED-51889061D107}" dt="2024-12-16T17:33:26.086" v="427" actId="20577"/>
          <ac:spMkLst>
            <pc:docMk/>
            <pc:sldMk cId="3699698943" sldId="2145705292"/>
            <ac:spMk id="7" creationId="{901453AA-786A-5589-D9C9-25F234F57407}"/>
          </ac:spMkLst>
        </pc:spChg>
      </pc:sldChg>
      <pc:sldChg chg="modSp add mod">
        <pc:chgData name="Caleb Knutson" userId="128b42d0-114e-4200-9cb7-3b379defb5c0" providerId="ADAL" clId="{33C5FCD2-544A-49EC-AEED-51889061D107}" dt="2024-12-16T17:36:02.954" v="471" actId="255"/>
        <pc:sldMkLst>
          <pc:docMk/>
          <pc:sldMk cId="2548598820" sldId="2145705293"/>
        </pc:sldMkLst>
        <pc:spChg chg="mod">
          <ac:chgData name="Caleb Knutson" userId="128b42d0-114e-4200-9cb7-3b379defb5c0" providerId="ADAL" clId="{33C5FCD2-544A-49EC-AEED-51889061D107}" dt="2024-12-16T17:36:02.954" v="471" actId="255"/>
          <ac:spMkLst>
            <pc:docMk/>
            <pc:sldMk cId="2548598820" sldId="2145705293"/>
            <ac:spMk id="2" creationId="{7855FABC-8D4A-5A0C-A03D-D1ED51A9FB83}"/>
          </ac:spMkLst>
        </pc:spChg>
        <pc:spChg chg="mod">
          <ac:chgData name="Caleb Knutson" userId="128b42d0-114e-4200-9cb7-3b379defb5c0" providerId="ADAL" clId="{33C5FCD2-544A-49EC-AEED-51889061D107}" dt="2024-12-16T17:35:35.797" v="461" actId="6549"/>
          <ac:spMkLst>
            <pc:docMk/>
            <pc:sldMk cId="2548598820" sldId="2145705293"/>
            <ac:spMk id="7" creationId="{C632821D-BACF-C728-3C6D-9BAD652FCE04}"/>
          </ac:spMkLst>
        </pc:spChg>
      </pc:sldChg>
      <pc:sldChg chg="modSp add mod">
        <pc:chgData name="Caleb Knutson" userId="128b42d0-114e-4200-9cb7-3b379defb5c0" providerId="ADAL" clId="{33C5FCD2-544A-49EC-AEED-51889061D107}" dt="2024-12-16T17:44:52.558" v="783" actId="113"/>
        <pc:sldMkLst>
          <pc:docMk/>
          <pc:sldMk cId="3610533352" sldId="2145705294"/>
        </pc:sldMkLst>
        <pc:spChg chg="mod">
          <ac:chgData name="Caleb Knutson" userId="128b42d0-114e-4200-9cb7-3b379defb5c0" providerId="ADAL" clId="{33C5FCD2-544A-49EC-AEED-51889061D107}" dt="2024-12-16T17:44:52.558" v="783" actId="113"/>
          <ac:spMkLst>
            <pc:docMk/>
            <pc:sldMk cId="3610533352" sldId="2145705294"/>
            <ac:spMk id="2" creationId="{629EB7A4-1B66-D250-CB95-5406A150C0D2}"/>
          </ac:spMkLst>
        </pc:spChg>
      </pc:sldChg>
      <pc:sldChg chg="modSp add mod">
        <pc:chgData name="Caleb Knutson" userId="128b42d0-114e-4200-9cb7-3b379defb5c0" providerId="ADAL" clId="{33C5FCD2-544A-49EC-AEED-51889061D107}" dt="2024-12-16T17:52:14.852" v="848" actId="20577"/>
        <pc:sldMkLst>
          <pc:docMk/>
          <pc:sldMk cId="86963052" sldId="2145705295"/>
        </pc:sldMkLst>
        <pc:spChg chg="mod">
          <ac:chgData name="Caleb Knutson" userId="128b42d0-114e-4200-9cb7-3b379defb5c0" providerId="ADAL" clId="{33C5FCD2-544A-49EC-AEED-51889061D107}" dt="2024-12-16T17:52:14.852" v="848" actId="20577"/>
          <ac:spMkLst>
            <pc:docMk/>
            <pc:sldMk cId="86963052" sldId="2145705295"/>
            <ac:spMk id="2" creationId="{57CD704F-1587-EEB2-F6C8-3E2E8431C663}"/>
          </ac:spMkLst>
        </pc:spChg>
      </pc:sldChg>
      <pc:sldChg chg="modSp add mod">
        <pc:chgData name="Caleb Knutson" userId="128b42d0-114e-4200-9cb7-3b379defb5c0" providerId="ADAL" clId="{33C5FCD2-544A-49EC-AEED-51889061D107}" dt="2024-12-16T17:54:31.910" v="901" actId="20577"/>
        <pc:sldMkLst>
          <pc:docMk/>
          <pc:sldMk cId="4230456999" sldId="2145705296"/>
        </pc:sldMkLst>
        <pc:spChg chg="mod">
          <ac:chgData name="Caleb Knutson" userId="128b42d0-114e-4200-9cb7-3b379defb5c0" providerId="ADAL" clId="{33C5FCD2-544A-49EC-AEED-51889061D107}" dt="2024-12-16T17:53:34.780" v="888" actId="20577"/>
          <ac:spMkLst>
            <pc:docMk/>
            <pc:sldMk cId="4230456999" sldId="2145705296"/>
            <ac:spMk id="2" creationId="{AAC44404-F2C4-B0D3-CE96-C26F13E69195}"/>
          </ac:spMkLst>
        </pc:spChg>
        <pc:spChg chg="mod">
          <ac:chgData name="Caleb Knutson" userId="128b42d0-114e-4200-9cb7-3b379defb5c0" providerId="ADAL" clId="{33C5FCD2-544A-49EC-AEED-51889061D107}" dt="2024-12-16T17:54:31.910" v="901" actId="20577"/>
          <ac:spMkLst>
            <pc:docMk/>
            <pc:sldMk cId="4230456999" sldId="2145705296"/>
            <ac:spMk id="7" creationId="{C04293C7-8FEE-EFBB-BE99-A3555A8C3D7D}"/>
          </ac:spMkLst>
        </pc:spChg>
      </pc:sldChg>
      <pc:sldChg chg="modSp mod">
        <pc:chgData name="Caleb Knutson" userId="128b42d0-114e-4200-9cb7-3b379defb5c0" providerId="ADAL" clId="{33C5FCD2-544A-49EC-AEED-51889061D107}" dt="2024-12-16T17:56:13.823" v="919" actId="255"/>
        <pc:sldMkLst>
          <pc:docMk/>
          <pc:sldMk cId="4153996792" sldId="2145705297"/>
        </pc:sldMkLst>
        <pc:spChg chg="mod">
          <ac:chgData name="Caleb Knutson" userId="128b42d0-114e-4200-9cb7-3b379defb5c0" providerId="ADAL" clId="{33C5FCD2-544A-49EC-AEED-51889061D107}" dt="2024-12-16T17:56:13.823" v="919" actId="255"/>
          <ac:spMkLst>
            <pc:docMk/>
            <pc:sldMk cId="4153996792" sldId="2145705297"/>
            <ac:spMk id="2" creationId="{0B09CAC9-FB6F-D080-FFBE-C04C177E592B}"/>
          </ac:spMkLst>
        </pc:spChg>
        <pc:spChg chg="mod">
          <ac:chgData name="Caleb Knutson" userId="128b42d0-114e-4200-9cb7-3b379defb5c0" providerId="ADAL" clId="{33C5FCD2-544A-49EC-AEED-51889061D107}" dt="2024-12-16T17:55:42.763" v="904"/>
          <ac:spMkLst>
            <pc:docMk/>
            <pc:sldMk cId="4153996792" sldId="2145705297"/>
            <ac:spMk id="7" creationId="{98DE7905-14A2-CE35-BEDC-D6B2658F6961}"/>
          </ac:spMkLst>
        </pc:spChg>
      </pc:sldChg>
      <pc:sldChg chg="modSp add mod">
        <pc:chgData name="Caleb Knutson" userId="128b42d0-114e-4200-9cb7-3b379defb5c0" providerId="ADAL" clId="{33C5FCD2-544A-49EC-AEED-51889061D107}" dt="2024-12-16T18:00:55.341" v="979"/>
        <pc:sldMkLst>
          <pc:docMk/>
          <pc:sldMk cId="3177520268" sldId="2145705298"/>
        </pc:sldMkLst>
        <pc:spChg chg="mod">
          <ac:chgData name="Caleb Knutson" userId="128b42d0-114e-4200-9cb7-3b379defb5c0" providerId="ADAL" clId="{33C5FCD2-544A-49EC-AEED-51889061D107}" dt="2024-12-16T18:00:55.341" v="979"/>
          <ac:spMkLst>
            <pc:docMk/>
            <pc:sldMk cId="3177520268" sldId="2145705298"/>
            <ac:spMk id="2" creationId="{965FEA5E-B3A6-CEFE-2288-CC39289189C7}"/>
          </ac:spMkLst>
        </pc:spChg>
        <pc:spChg chg="mod">
          <ac:chgData name="Caleb Knutson" userId="128b42d0-114e-4200-9cb7-3b379defb5c0" providerId="ADAL" clId="{33C5FCD2-544A-49EC-AEED-51889061D107}" dt="2024-12-16T18:00:48.093" v="978" actId="20577"/>
          <ac:spMkLst>
            <pc:docMk/>
            <pc:sldMk cId="3177520268" sldId="2145705298"/>
            <ac:spMk id="7" creationId="{4501CA1C-B372-3856-C631-5A4BC81884CE}"/>
          </ac:spMkLst>
        </pc:spChg>
      </pc:sldChg>
      <pc:sldChg chg="add del">
        <pc:chgData name="Caleb Knutson" userId="128b42d0-114e-4200-9cb7-3b379defb5c0" providerId="ADAL" clId="{33C5FCD2-544A-49EC-AEED-51889061D107}" dt="2024-12-16T18:04:03.958" v="1018" actId="2696"/>
        <pc:sldMkLst>
          <pc:docMk/>
          <pc:sldMk cId="1732438060" sldId="2145705299"/>
        </pc:sldMkLst>
      </pc:sldChg>
      <pc:sldChg chg="modSp add mod">
        <pc:chgData name="Caleb Knutson" userId="128b42d0-114e-4200-9cb7-3b379defb5c0" providerId="ADAL" clId="{33C5FCD2-544A-49EC-AEED-51889061D107}" dt="2024-12-16T18:03:17.442" v="1004" actId="20577"/>
        <pc:sldMkLst>
          <pc:docMk/>
          <pc:sldMk cId="3897473498" sldId="2145705300"/>
        </pc:sldMkLst>
        <pc:spChg chg="mod">
          <ac:chgData name="Caleb Knutson" userId="128b42d0-114e-4200-9cb7-3b379defb5c0" providerId="ADAL" clId="{33C5FCD2-544A-49EC-AEED-51889061D107}" dt="2024-12-16T18:03:17.442" v="1004" actId="20577"/>
          <ac:spMkLst>
            <pc:docMk/>
            <pc:sldMk cId="3897473498" sldId="2145705300"/>
            <ac:spMk id="2" creationId="{0C83E878-3EEE-70DE-179E-730F26030228}"/>
          </ac:spMkLst>
        </pc:spChg>
        <pc:spChg chg="mod">
          <ac:chgData name="Caleb Knutson" userId="128b42d0-114e-4200-9cb7-3b379defb5c0" providerId="ADAL" clId="{33C5FCD2-544A-49EC-AEED-51889061D107}" dt="2024-12-16T18:01:04.738" v="999" actId="20577"/>
          <ac:spMkLst>
            <pc:docMk/>
            <pc:sldMk cId="3897473498" sldId="2145705300"/>
            <ac:spMk id="7" creationId="{D7E8419C-1A62-A741-9C32-7231CC43B9EC}"/>
          </ac:spMkLst>
        </pc:spChg>
      </pc:sldChg>
      <pc:sldChg chg="modSp add mod">
        <pc:chgData name="Caleb Knutson" userId="128b42d0-114e-4200-9cb7-3b379defb5c0" providerId="ADAL" clId="{33C5FCD2-544A-49EC-AEED-51889061D107}" dt="2024-12-16T18:03:41.740" v="1017" actId="6549"/>
        <pc:sldMkLst>
          <pc:docMk/>
          <pc:sldMk cId="86167663" sldId="2145705301"/>
        </pc:sldMkLst>
        <pc:spChg chg="mod">
          <ac:chgData name="Caleb Knutson" userId="128b42d0-114e-4200-9cb7-3b379defb5c0" providerId="ADAL" clId="{33C5FCD2-544A-49EC-AEED-51889061D107}" dt="2024-12-16T18:03:41.740" v="1017" actId="6549"/>
          <ac:spMkLst>
            <pc:docMk/>
            <pc:sldMk cId="86167663" sldId="2145705301"/>
            <ac:spMk id="2" creationId="{BB1F9E0C-7863-9111-F09D-2405E38B2D3C}"/>
          </ac:spMkLst>
        </pc:spChg>
        <pc:spChg chg="mod">
          <ac:chgData name="Caleb Knutson" userId="128b42d0-114e-4200-9cb7-3b379defb5c0" providerId="ADAL" clId="{33C5FCD2-544A-49EC-AEED-51889061D107}" dt="2024-12-16T18:03:26.468" v="1015" actId="20577"/>
          <ac:spMkLst>
            <pc:docMk/>
            <pc:sldMk cId="86167663" sldId="2145705301"/>
            <ac:spMk id="7" creationId="{7FEE8F26-4029-536F-B06D-C259F0D50E3B}"/>
          </ac:spMkLst>
        </pc:spChg>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pChg chg="mod">
          <ac:chgData name="Andrew Collings" userId="0f84cdc6-c606-46cb-9c21-9a360095f536" providerId="ADAL" clId="{245E1806-1681-4C8E-B00E-1EA75F1B80ED}" dt="2024-04-25T18:53:02.976" v="0" actId="6549"/>
          <ac:spMkLst>
            <pc:docMk/>
            <pc:sldMk cId="897020560" sldId="1914"/>
            <ac:spMk id="2" creationId="{1FC603BE-9E80-4DFD-AE77-BB7937049706}"/>
          </ac:spMkLst>
        </pc:spChg>
        <pc:spChg chg="mod">
          <ac:chgData name="Andrew Collings" userId="0f84cdc6-c606-46cb-9c21-9a360095f536" providerId="ADAL" clId="{245E1806-1681-4C8E-B00E-1EA75F1B80ED}" dt="2024-04-25T18:53:10.070" v="10" actId="20577"/>
          <ac:spMkLst>
            <pc:docMk/>
            <pc:sldMk cId="897020560" sldId="1914"/>
            <ac:spMk id="4" creationId="{B8FB94D8-EDEF-4486-A0C9-F494E70B2B9B}"/>
          </ac:spMkLst>
        </pc:spChg>
      </pc:sldChg>
      <pc:sldChg chg="modSp mod">
        <pc:chgData name="Andrew Collings" userId="0f84cdc6-c606-46cb-9c21-9a360095f536" providerId="ADAL" clId="{245E1806-1681-4C8E-B00E-1EA75F1B80ED}" dt="2024-04-25T19:14:11.697" v="431" actId="12"/>
        <pc:sldMkLst>
          <pc:docMk/>
          <pc:sldMk cId="3006853043" sldId="2183"/>
        </pc:sldMkLst>
        <pc:spChg chg="mod">
          <ac:chgData name="Andrew Collings" userId="0f84cdc6-c606-46cb-9c21-9a360095f536" providerId="ADAL" clId="{245E1806-1681-4C8E-B00E-1EA75F1B80ED}" dt="2024-04-25T19:14:11.697" v="431" actId="12"/>
          <ac:spMkLst>
            <pc:docMk/>
            <pc:sldMk cId="3006853043" sldId="2183"/>
            <ac:spMk id="2" creationId="{1D394050-94F4-2470-7C0F-93D39B60D332}"/>
          </ac:spMkLst>
        </pc:spChg>
        <pc:spChg chg="mod">
          <ac:chgData name="Andrew Collings" userId="0f84cdc6-c606-46cb-9c21-9a360095f536" providerId="ADAL" clId="{245E1806-1681-4C8E-B00E-1EA75F1B80ED}" dt="2024-04-25T19:09:50.365" v="321" actId="20577"/>
          <ac:spMkLst>
            <pc:docMk/>
            <pc:sldMk cId="3006853043" sldId="2183"/>
            <ac:spMk id="7" creationId="{A9444CB1-977C-456C-B903-E0FAA88B1385}"/>
          </ac:spMkLst>
        </pc:spChg>
      </pc:sldChg>
      <pc:sldChg chg="modSp mod">
        <pc:chgData name="Andrew Collings" userId="0f84cdc6-c606-46cb-9c21-9a360095f536" providerId="ADAL" clId="{245E1806-1681-4C8E-B00E-1EA75F1B80ED}" dt="2024-04-25T19:01:11.134" v="317" actId="20577"/>
        <pc:sldMkLst>
          <pc:docMk/>
          <pc:sldMk cId="1821640122" sldId="2145705164"/>
        </pc:sldMkLst>
        <pc:graphicFrameChg chg="mod modGraphic">
          <ac:chgData name="Andrew Collings" userId="0f84cdc6-c606-46cb-9c21-9a360095f536" providerId="ADAL" clId="{245E1806-1681-4C8E-B00E-1EA75F1B80ED}" dt="2024-04-25T19:01:06.030" v="301" actId="113"/>
          <ac:graphicFrameMkLst>
            <pc:docMk/>
            <pc:sldMk cId="1821640122" sldId="2145705164"/>
            <ac:graphicFrameMk id="3" creationId="{C415047C-6A66-D4C5-E3C1-D2EA8D7491AD}"/>
          </ac:graphicFrameMkLst>
        </pc:graphicFrameChg>
        <pc:graphicFrameChg chg="mod modGraphic">
          <ac:chgData name="Andrew Collings" userId="0f84cdc6-c606-46cb-9c21-9a360095f536" providerId="ADAL" clId="{245E1806-1681-4C8E-B00E-1EA75F1B80ED}" dt="2024-04-25T19:01:11.134" v="317" actId="20577"/>
          <ac:graphicFrameMkLst>
            <pc:docMk/>
            <pc:sldMk cId="1821640122" sldId="2145705164"/>
            <ac:graphicFrameMk id="4" creationId="{2F6BF3A1-8A77-BC06-4B33-575FF7442A7F}"/>
          </ac:graphicFrameMkLst>
        </pc:graphicFrameChg>
      </pc:sldChg>
      <pc:sldChg chg="modSp mod">
        <pc:chgData name="Andrew Collings" userId="0f84cdc6-c606-46cb-9c21-9a360095f536" providerId="ADAL" clId="{245E1806-1681-4C8E-B00E-1EA75F1B80ED}" dt="2024-04-25T18:59:14.117" v="227" actId="20577"/>
        <pc:sldMkLst>
          <pc:docMk/>
          <pc:sldMk cId="649967342" sldId="2145705165"/>
        </pc:sldMkLst>
        <pc:spChg chg="mod">
          <ac:chgData name="Andrew Collings" userId="0f84cdc6-c606-46cb-9c21-9a360095f536" providerId="ADAL" clId="{245E1806-1681-4C8E-B00E-1EA75F1B80ED}" dt="2024-04-25T18:59:14.117" v="227" actId="20577"/>
          <ac:spMkLst>
            <pc:docMk/>
            <pc:sldMk cId="649967342" sldId="2145705165"/>
            <ac:spMk id="6" creationId="{897A7A0D-D3DB-431A-A92B-9D4788B9D125}"/>
          </ac:spMkLst>
        </pc:spChg>
        <pc:spChg chg="mod">
          <ac:chgData name="Andrew Collings" userId="0f84cdc6-c606-46cb-9c21-9a360095f536" providerId="ADAL" clId="{245E1806-1681-4C8E-B00E-1EA75F1B80ED}" dt="2024-04-25T18:53:16.559" v="18" actId="20577"/>
          <ac:spMkLst>
            <pc:docMk/>
            <pc:sldMk cId="649967342" sldId="2145705165"/>
            <ac:spMk id="7" creationId="{A9444CB1-977C-456C-B903-E0FAA88B1385}"/>
          </ac:spMkLst>
        </pc:spChg>
      </pc:sldChg>
      <pc:sldChg chg="addSp delSp modSp mod">
        <pc:chgData name="Andrew Collings" userId="0f84cdc6-c606-46cb-9c21-9a360095f536" providerId="ADAL" clId="{245E1806-1681-4C8E-B00E-1EA75F1B80ED}" dt="2024-04-25T19:13:28.725" v="430" actId="20577"/>
        <pc:sldMkLst>
          <pc:docMk/>
          <pc:sldMk cId="3060039637" sldId="2145705167"/>
        </pc:sldMkLst>
        <pc:spChg chg="mod">
          <ac:chgData name="Andrew Collings" userId="0f84cdc6-c606-46cb-9c21-9a360095f536" providerId="ADAL" clId="{245E1806-1681-4C8E-B00E-1EA75F1B80ED}" dt="2024-04-25T19:13:28.725" v="430" actId="20577"/>
          <ac:spMkLst>
            <pc:docMk/>
            <pc:sldMk cId="3060039637" sldId="2145705167"/>
            <ac:spMk id="7" creationId="{A9444CB1-977C-456C-B903-E0FAA88B1385}"/>
          </ac:spMkLst>
        </pc:spChg>
        <pc:picChg chg="add mod modCrop">
          <ac:chgData name="Andrew Collings" userId="0f84cdc6-c606-46cb-9c21-9a360095f536" providerId="ADAL" clId="{245E1806-1681-4C8E-B00E-1EA75F1B80ED}" dt="2024-04-25T19:13:19.179" v="422" actId="1076"/>
          <ac:picMkLst>
            <pc:docMk/>
            <pc:sldMk cId="3060039637" sldId="2145705167"/>
            <ac:picMk id="3" creationId="{8C8398D7-D372-8FFA-8234-63D457292D5F}"/>
          </ac:picMkLst>
        </pc:picChg>
        <pc:picChg chg="del mod">
          <ac:chgData name="Andrew Collings" userId="0f84cdc6-c606-46cb-9c21-9a360095f536" providerId="ADAL" clId="{245E1806-1681-4C8E-B00E-1EA75F1B80ED}" dt="2024-04-25T19:11:28.110" v="414" actId="478"/>
          <ac:picMkLst>
            <pc:docMk/>
            <pc:sldMk cId="3060039637" sldId="2145705167"/>
            <ac:picMk id="6" creationId="{B2A0AD36-7FEE-B0EA-112E-A9171387EAD9}"/>
          </ac:picMkLst>
        </pc:picChg>
      </pc:sldChg>
      <pc:sldChg chg="modSp mod">
        <pc:chgData name="Andrew Collings" userId="0f84cdc6-c606-46cb-9c21-9a360095f536" providerId="ADAL" clId="{245E1806-1681-4C8E-B00E-1EA75F1B80ED}" dt="2024-04-26T14:20:12.459" v="2776" actId="20577"/>
        <pc:sldMkLst>
          <pc:docMk/>
          <pc:sldMk cId="952414789" sldId="2145705206"/>
        </pc:sldMkLst>
        <pc:spChg chg="mod">
          <ac:chgData name="Andrew Collings" userId="0f84cdc6-c606-46cb-9c21-9a360095f536" providerId="ADAL" clId="{245E1806-1681-4C8E-B00E-1EA75F1B80ED}" dt="2024-04-26T14:20:12.459" v="2776" actId="20577"/>
          <ac:spMkLst>
            <pc:docMk/>
            <pc:sldMk cId="952414789" sldId="2145705206"/>
            <ac:spMk id="2" creationId="{1D394050-94F4-2470-7C0F-93D39B60D332}"/>
          </ac:spMkLst>
        </pc:spChg>
        <pc:spChg chg="mod">
          <ac:chgData name="Andrew Collings" userId="0f84cdc6-c606-46cb-9c21-9a360095f536" providerId="ADAL" clId="{245E1806-1681-4C8E-B00E-1EA75F1B80ED}" dt="2024-04-25T23:33:47.789" v="2007" actId="108"/>
          <ac:spMkLst>
            <pc:docMk/>
            <pc:sldMk cId="952414789" sldId="2145705206"/>
            <ac:spMk id="7" creationId="{A9444CB1-977C-456C-B903-E0FAA88B1385}"/>
          </ac:spMkLst>
        </pc:spChg>
      </pc:sldChg>
      <pc:sldChg chg="modSp mod">
        <pc:chgData name="Andrew Collings" userId="0f84cdc6-c606-46cb-9c21-9a360095f536" providerId="ADAL" clId="{245E1806-1681-4C8E-B00E-1EA75F1B80ED}" dt="2024-04-25T23:33:17.036" v="2000" actId="20577"/>
        <pc:sldMkLst>
          <pc:docMk/>
          <pc:sldMk cId="1391006309" sldId="2145705232"/>
        </pc:sldMkLst>
        <pc:spChg chg="mod">
          <ac:chgData name="Andrew Collings" userId="0f84cdc6-c606-46cb-9c21-9a360095f536" providerId="ADAL" clId="{245E1806-1681-4C8E-B00E-1EA75F1B80ED}" dt="2024-04-25T23:33:17.036" v="2000" actId="20577"/>
          <ac:spMkLst>
            <pc:docMk/>
            <pc:sldMk cId="1391006309" sldId="2145705232"/>
            <ac:spMk id="2" creationId="{1D394050-94F4-2470-7C0F-93D39B60D332}"/>
          </ac:spMkLst>
        </pc:spChg>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pChg chg="mod">
          <ac:chgData name="Andrew Collings" userId="0f84cdc6-c606-46cb-9c21-9a360095f536" providerId="ADAL" clId="{245E1806-1681-4C8E-B00E-1EA75F1B80ED}" dt="2024-04-25T20:35:53.130" v="764" actId="12"/>
          <ac:spMkLst>
            <pc:docMk/>
            <pc:sldMk cId="525321126" sldId="2145705239"/>
            <ac:spMk id="2" creationId="{1D394050-94F4-2470-7C0F-93D39B60D332}"/>
          </ac:spMkLst>
        </pc:spChg>
      </pc:sldChg>
      <pc:sldChg chg="modSp mod">
        <pc:chgData name="Andrew Collings" userId="0f84cdc6-c606-46cb-9c21-9a360095f536" providerId="ADAL" clId="{245E1806-1681-4C8E-B00E-1EA75F1B80ED}" dt="2024-04-25T19:18:39.391" v="676" actId="255"/>
        <pc:sldMkLst>
          <pc:docMk/>
          <pc:sldMk cId="1690979732" sldId="2145705240"/>
        </pc:sldMkLst>
        <pc:spChg chg="mod">
          <ac:chgData name="Andrew Collings" userId="0f84cdc6-c606-46cb-9c21-9a360095f536" providerId="ADAL" clId="{245E1806-1681-4C8E-B00E-1EA75F1B80ED}" dt="2024-04-25T19:18:39.391" v="676" actId="255"/>
          <ac:spMkLst>
            <pc:docMk/>
            <pc:sldMk cId="1690979732" sldId="2145705240"/>
            <ac:spMk id="2" creationId="{1D394050-94F4-2470-7C0F-93D39B60D332}"/>
          </ac:spMkLst>
        </pc:spChg>
        <pc:spChg chg="mod">
          <ac:chgData name="Andrew Collings" userId="0f84cdc6-c606-46cb-9c21-9a360095f536" providerId="ADAL" clId="{245E1806-1681-4C8E-B00E-1EA75F1B80ED}" dt="2024-04-25T19:15:57.414" v="455" actId="20577"/>
          <ac:spMkLst>
            <pc:docMk/>
            <pc:sldMk cId="1690979732" sldId="2145705240"/>
            <ac:spMk id="7" creationId="{A9444CB1-977C-456C-B903-E0FAA88B1385}"/>
          </ac:spMkLst>
        </pc:spChg>
      </pc:sldChg>
      <pc:sldChg chg="modSp add mod">
        <pc:chgData name="Andrew Collings" userId="0f84cdc6-c606-46cb-9c21-9a360095f536" providerId="ADAL" clId="{245E1806-1681-4C8E-B00E-1EA75F1B80ED}" dt="2024-04-26T14:19:04.784" v="2741" actId="20577"/>
        <pc:sldMkLst>
          <pc:docMk/>
          <pc:sldMk cId="2457775113" sldId="2145705241"/>
        </pc:sldMkLst>
        <pc:spChg chg="mod">
          <ac:chgData name="Andrew Collings" userId="0f84cdc6-c606-46cb-9c21-9a360095f536" providerId="ADAL" clId="{245E1806-1681-4C8E-B00E-1EA75F1B80ED}" dt="2024-04-26T14:19:04.784" v="2741" actId="20577"/>
          <ac:spMkLst>
            <pc:docMk/>
            <pc:sldMk cId="2457775113" sldId="2145705241"/>
            <ac:spMk id="2" creationId="{1D394050-94F4-2470-7C0F-93D39B60D332}"/>
          </ac:spMkLst>
        </pc:spChg>
      </pc:sldChg>
      <pc:sldChg chg="modSp add mod">
        <pc:chgData name="Andrew Collings" userId="0f84cdc6-c606-46cb-9c21-9a360095f536" providerId="ADAL" clId="{245E1806-1681-4C8E-B00E-1EA75F1B80ED}" dt="2024-04-25T20:53:44.981" v="805" actId="12"/>
        <pc:sldMkLst>
          <pc:docMk/>
          <pc:sldMk cId="545117541" sldId="2145705242"/>
        </pc:sldMkLst>
        <pc:spChg chg="mod">
          <ac:chgData name="Andrew Collings" userId="0f84cdc6-c606-46cb-9c21-9a360095f536" providerId="ADAL" clId="{245E1806-1681-4C8E-B00E-1EA75F1B80ED}" dt="2024-04-25T20:53:44.981" v="805" actId="12"/>
          <ac:spMkLst>
            <pc:docMk/>
            <pc:sldMk cId="545117541" sldId="2145705242"/>
            <ac:spMk id="2" creationId="{1D394050-94F4-2470-7C0F-93D39B60D332}"/>
          </ac:spMkLst>
        </pc:spChg>
      </pc:sldChg>
      <pc:sldChg chg="modSp mod">
        <pc:chgData name="Andrew Collings" userId="0f84cdc6-c606-46cb-9c21-9a360095f536" providerId="ADAL" clId="{245E1806-1681-4C8E-B00E-1EA75F1B80ED}" dt="2024-04-26T14:20:00.080" v="2772" actId="20577"/>
        <pc:sldMkLst>
          <pc:docMk/>
          <pc:sldMk cId="4187080998" sldId="2145705243"/>
        </pc:sldMkLst>
        <pc:spChg chg="mod">
          <ac:chgData name="Andrew Collings" userId="0f84cdc6-c606-46cb-9c21-9a360095f536" providerId="ADAL" clId="{245E1806-1681-4C8E-B00E-1EA75F1B80ED}" dt="2024-04-26T14:20:00.080" v="2772" actId="20577"/>
          <ac:spMkLst>
            <pc:docMk/>
            <pc:sldMk cId="4187080998" sldId="2145705243"/>
            <ac:spMk id="2" creationId="{1D394050-94F4-2470-7C0F-93D39B60D332}"/>
          </ac:spMkLst>
        </pc:spChg>
      </pc:sldChg>
      <pc:sldChg chg="modSp add mod">
        <pc:chgData name="Andrew Collings" userId="0f84cdc6-c606-46cb-9c21-9a360095f536" providerId="ADAL" clId="{245E1806-1681-4C8E-B00E-1EA75F1B80ED}" dt="2024-04-25T23:33:45.470" v="2006" actId="108"/>
        <pc:sldMkLst>
          <pc:docMk/>
          <pc:sldMk cId="679471551" sldId="2145705244"/>
        </pc:sldMkLst>
        <pc:spChg chg="mod">
          <ac:chgData name="Andrew Collings" userId="0f84cdc6-c606-46cb-9c21-9a360095f536" providerId="ADAL" clId="{245E1806-1681-4C8E-B00E-1EA75F1B80ED}" dt="2024-04-25T21:05:41.761" v="1080" actId="255"/>
          <ac:spMkLst>
            <pc:docMk/>
            <pc:sldMk cId="679471551" sldId="2145705244"/>
            <ac:spMk id="2" creationId="{1D394050-94F4-2470-7C0F-93D39B60D332}"/>
          </ac:spMkLst>
        </pc:spChg>
        <pc:spChg chg="mod">
          <ac:chgData name="Andrew Collings" userId="0f84cdc6-c606-46cb-9c21-9a360095f536" providerId="ADAL" clId="{245E1806-1681-4C8E-B00E-1EA75F1B80ED}" dt="2024-04-25T23:33:45.470" v="2006" actId="108"/>
          <ac:spMkLst>
            <pc:docMk/>
            <pc:sldMk cId="679471551" sldId="2145705244"/>
            <ac:spMk id="7" creationId="{A9444CB1-977C-456C-B903-E0FAA88B1385}"/>
          </ac:spMkLst>
        </pc:spChg>
      </pc:sldChg>
      <pc:sldChg chg="addSp modSp mod">
        <pc:chgData name="Andrew Collings" userId="0f84cdc6-c606-46cb-9c21-9a360095f536" providerId="ADAL" clId="{245E1806-1681-4C8E-B00E-1EA75F1B80ED}" dt="2024-04-26T14:20:23.357" v="2777" actId="20577"/>
        <pc:sldMkLst>
          <pc:docMk/>
          <pc:sldMk cId="892401882" sldId="2145705245"/>
        </pc:sldMkLst>
        <pc:spChg chg="mod">
          <ac:chgData name="Andrew Collings" userId="0f84cdc6-c606-46cb-9c21-9a360095f536" providerId="ADAL" clId="{245E1806-1681-4C8E-B00E-1EA75F1B80ED}" dt="2024-04-26T14:20:23.357" v="2777" actId="20577"/>
          <ac:spMkLst>
            <pc:docMk/>
            <pc:sldMk cId="892401882" sldId="2145705245"/>
            <ac:spMk id="2" creationId="{1D394050-94F4-2470-7C0F-93D39B60D332}"/>
          </ac:spMkLst>
        </pc:spChg>
        <pc:spChg chg="mod">
          <ac:chgData name="Andrew Collings" userId="0f84cdc6-c606-46cb-9c21-9a360095f536" providerId="ADAL" clId="{245E1806-1681-4C8E-B00E-1EA75F1B80ED}" dt="2024-04-25T23:33:41.659" v="2005" actId="108"/>
          <ac:spMkLst>
            <pc:docMk/>
            <pc:sldMk cId="892401882" sldId="2145705245"/>
            <ac:spMk id="7" creationId="{A9444CB1-977C-456C-B903-E0FAA88B1385}"/>
          </ac:spMkLst>
        </pc:spChg>
        <pc:picChg chg="add mod modCrop">
          <ac:chgData name="Andrew Collings" userId="0f84cdc6-c606-46cb-9c21-9a360095f536" providerId="ADAL" clId="{245E1806-1681-4C8E-B00E-1EA75F1B80ED}" dt="2024-04-25T21:10:53.973" v="1093" actId="1076"/>
          <ac:picMkLst>
            <pc:docMk/>
            <pc:sldMk cId="892401882" sldId="2145705245"/>
            <ac:picMk id="4" creationId="{F87C46F2-2EC6-E894-D845-8ED830FDD475}"/>
          </ac:picMkLst>
        </pc:picChg>
      </pc:sldChg>
      <pc:sldChg chg="modSp mod">
        <pc:chgData name="Andrew Collings" userId="0f84cdc6-c606-46cb-9c21-9a360095f536" providerId="ADAL" clId="{245E1806-1681-4C8E-B00E-1EA75F1B80ED}" dt="2024-04-25T23:33:36.365" v="2002" actId="108"/>
        <pc:sldMkLst>
          <pc:docMk/>
          <pc:sldMk cId="372645148" sldId="2145705246"/>
        </pc:sldMkLst>
        <pc:spChg chg="mod">
          <ac:chgData name="Andrew Collings" userId="0f84cdc6-c606-46cb-9c21-9a360095f536" providerId="ADAL" clId="{245E1806-1681-4C8E-B00E-1EA75F1B80ED}" dt="2024-04-25T21:12:19.101" v="1127" actId="20577"/>
          <ac:spMkLst>
            <pc:docMk/>
            <pc:sldMk cId="372645148" sldId="2145705246"/>
            <ac:spMk id="2" creationId="{1D394050-94F4-2470-7C0F-93D39B60D332}"/>
          </ac:spMkLst>
        </pc:spChg>
        <pc:spChg chg="mod">
          <ac:chgData name="Andrew Collings" userId="0f84cdc6-c606-46cb-9c21-9a360095f536" providerId="ADAL" clId="{245E1806-1681-4C8E-B00E-1EA75F1B80ED}" dt="2024-04-25T23:33:36.365" v="2002" actId="108"/>
          <ac:spMkLst>
            <pc:docMk/>
            <pc:sldMk cId="372645148" sldId="2145705246"/>
            <ac:spMk id="7" creationId="{A9444CB1-977C-456C-B903-E0FAA88B1385}"/>
          </ac:spMkLst>
        </pc:spChg>
      </pc:sldChg>
      <pc:sldChg chg="modSp add mod">
        <pc:chgData name="Andrew Collings" userId="0f84cdc6-c606-46cb-9c21-9a360095f536" providerId="ADAL" clId="{245E1806-1681-4C8E-B00E-1EA75F1B80ED}" dt="2024-04-25T23:33:29.726" v="2001" actId="108"/>
        <pc:sldMkLst>
          <pc:docMk/>
          <pc:sldMk cId="3287505350" sldId="2145705247"/>
        </pc:sldMkLst>
        <pc:spChg chg="mod">
          <ac:chgData name="Andrew Collings" userId="0f84cdc6-c606-46cb-9c21-9a360095f536" providerId="ADAL" clId="{245E1806-1681-4C8E-B00E-1EA75F1B80ED}" dt="2024-04-25T23:23:23.798" v="1666" actId="20577"/>
          <ac:spMkLst>
            <pc:docMk/>
            <pc:sldMk cId="3287505350" sldId="2145705247"/>
            <ac:spMk id="2" creationId="{1D394050-94F4-2470-7C0F-93D39B60D332}"/>
          </ac:spMkLst>
        </pc:spChg>
        <pc:spChg chg="mod">
          <ac:chgData name="Andrew Collings" userId="0f84cdc6-c606-46cb-9c21-9a360095f536" providerId="ADAL" clId="{245E1806-1681-4C8E-B00E-1EA75F1B80ED}" dt="2024-04-25T23:33:29.726" v="2001" actId="108"/>
          <ac:spMkLst>
            <pc:docMk/>
            <pc:sldMk cId="3287505350" sldId="2145705247"/>
            <ac:spMk id="7" creationId="{A9444CB1-977C-456C-B903-E0FAA88B1385}"/>
          </ac:spMkLst>
        </pc:spChg>
      </pc:sldChg>
      <pc:sldChg chg="modSp add mod">
        <pc:chgData name="Andrew Collings" userId="0f84cdc6-c606-46cb-9c21-9a360095f536" providerId="ADAL" clId="{245E1806-1681-4C8E-B00E-1EA75F1B80ED}" dt="2024-04-26T01:30:38.050" v="2499" actId="20577"/>
        <pc:sldMkLst>
          <pc:docMk/>
          <pc:sldMk cId="3917821283" sldId="2145705248"/>
        </pc:sldMkLst>
        <pc:spChg chg="mod">
          <ac:chgData name="Andrew Collings" userId="0f84cdc6-c606-46cb-9c21-9a360095f536" providerId="ADAL" clId="{245E1806-1681-4C8E-B00E-1EA75F1B80ED}" dt="2024-04-26T01:30:38.050" v="2499" actId="20577"/>
          <ac:spMkLst>
            <pc:docMk/>
            <pc:sldMk cId="3917821283" sldId="2145705248"/>
            <ac:spMk id="2" creationId="{1D394050-94F4-2470-7C0F-93D39B60D332}"/>
          </ac:spMkLst>
        </pc:spChg>
        <pc:spChg chg="mod">
          <ac:chgData name="Andrew Collings" userId="0f84cdc6-c606-46cb-9c21-9a360095f536" providerId="ADAL" clId="{245E1806-1681-4C8E-B00E-1EA75F1B80ED}" dt="2024-04-26T01:23:50.130" v="2027" actId="20577"/>
          <ac:spMkLst>
            <pc:docMk/>
            <pc:sldMk cId="3917821283" sldId="2145705248"/>
            <ac:spMk id="7" creationId="{A9444CB1-977C-456C-B903-E0FAA88B1385}"/>
          </ac:spMkLst>
        </pc:spChg>
      </pc:sldChg>
      <pc:sldChg chg="modSp add mod">
        <pc:chgData name="Andrew Collings" userId="0f84cdc6-c606-46cb-9c21-9a360095f536" providerId="ADAL" clId="{245E1806-1681-4C8E-B00E-1EA75F1B80ED}" dt="2024-04-26T01:33:23.411" v="2737" actId="20577"/>
        <pc:sldMkLst>
          <pc:docMk/>
          <pc:sldMk cId="3902541815" sldId="2145705249"/>
        </pc:sldMkLst>
        <pc:spChg chg="mod">
          <ac:chgData name="Andrew Collings" userId="0f84cdc6-c606-46cb-9c21-9a360095f536" providerId="ADAL" clId="{245E1806-1681-4C8E-B00E-1EA75F1B80ED}" dt="2024-04-26T01:33:23.411" v="2737" actId="20577"/>
          <ac:spMkLst>
            <pc:docMk/>
            <pc:sldMk cId="3902541815" sldId="2145705249"/>
            <ac:spMk id="2" creationId="{1D394050-94F4-2470-7C0F-93D39B60D332}"/>
          </ac:spMkLst>
        </pc:spChg>
        <pc:spChg chg="mod">
          <ac:chgData name="Andrew Collings" userId="0f84cdc6-c606-46cb-9c21-9a360095f536" providerId="ADAL" clId="{245E1806-1681-4C8E-B00E-1EA75F1B80ED}" dt="2024-04-26T01:30:59.465" v="2531" actId="20577"/>
          <ac:spMkLst>
            <pc:docMk/>
            <pc:sldMk cId="3902541815" sldId="2145705249"/>
            <ac:spMk id="7" creationId="{A9444CB1-977C-456C-B903-E0FAA88B1385}"/>
          </ac:spMkLst>
        </pc:spChg>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27:24.928" v="314" actId="20577"/>
        <pc:sldMkLst>
          <pc:docMk/>
          <pc:sldMk cId="3705238078" sldId="2145705274"/>
        </pc:sldMkLst>
        <pc:spChg chg="mod">
          <ac:chgData name="Caleb Knutson" userId="128b42d0-114e-4200-9cb7-3b379defb5c0" providerId="ADAL" clId="{A2F92F11-A041-402A-8D58-7A0E884D0631}" dt="2024-09-16T15:27:24.928" v="314" actId="20577"/>
          <ac:spMkLst>
            <pc:docMk/>
            <pc:sldMk cId="3705238078" sldId="2145705274"/>
            <ac:spMk id="2" creationId="{1D394050-94F4-2470-7C0F-93D39B60D332}"/>
          </ac:spMkLst>
        </pc:spChg>
        <pc:spChg chg="mod">
          <ac:chgData name="Caleb Knutson" userId="128b42d0-114e-4200-9cb7-3b379defb5c0" providerId="ADAL" clId="{A2F92F11-A041-402A-8D58-7A0E884D0631}" dt="2024-09-16T15:27:11.035" v="312" actId="20577"/>
          <ac:spMkLst>
            <pc:docMk/>
            <pc:sldMk cId="3705238078" sldId="2145705274"/>
            <ac:spMk id="7" creationId="{A9444CB1-977C-456C-B903-E0FAA88B1385}"/>
          </ac:spMkLst>
        </pc:spChg>
      </pc:sldChg>
      <pc:sldChg chg="modSp mod">
        <pc:chgData name="Caleb Knutson" userId="128b42d0-114e-4200-9cb7-3b379defb5c0" providerId="ADAL" clId="{A2F92F11-A041-402A-8D58-7A0E884D0631}" dt="2024-09-16T15:50:21.142" v="331" actId="20577"/>
        <pc:sldMkLst>
          <pc:docMk/>
          <pc:sldMk cId="3627658787" sldId="2145705275"/>
        </pc:sldMkLst>
        <pc:spChg chg="mod">
          <ac:chgData name="Caleb Knutson" userId="128b42d0-114e-4200-9cb7-3b379defb5c0" providerId="ADAL" clId="{A2F92F11-A041-402A-8D58-7A0E884D0631}" dt="2024-09-16T15:50:21.142" v="331" actId="20577"/>
          <ac:spMkLst>
            <pc:docMk/>
            <pc:sldMk cId="3627658787" sldId="2145705275"/>
            <ac:spMk id="2" creationId="{1D394050-94F4-2470-7C0F-93D39B60D332}"/>
          </ac:spMkLst>
        </pc:spChg>
        <pc:spChg chg="mod">
          <ac:chgData name="Caleb Knutson" userId="128b42d0-114e-4200-9cb7-3b379defb5c0" providerId="ADAL" clId="{A2F92F11-A041-402A-8D58-7A0E884D0631}" dt="2024-09-16T15:27:07.081" v="311" actId="20577"/>
          <ac:spMkLst>
            <pc:docMk/>
            <pc:sldMk cId="3627658787" sldId="2145705275"/>
            <ac:spMk id="7" creationId="{A9444CB1-977C-456C-B903-E0FAA88B1385}"/>
          </ac:spMkLst>
        </pc:spChg>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pChg chg="mod">
          <ac:chgData name="Caleb Knutson" userId="128b42d0-114e-4200-9cb7-3b379defb5c0" providerId="ADAL" clId="{A2F92F11-A041-402A-8D58-7A0E884D0631}" dt="2024-09-16T17:52:05.702" v="789" actId="20577"/>
          <ac:spMkLst>
            <pc:docMk/>
            <pc:sldMk cId="3934333526" sldId="2145705281"/>
            <ac:spMk id="2" creationId="{1D394050-94F4-2470-7C0F-93D39B60D332}"/>
          </ac:spMkLst>
        </pc:spChg>
      </pc:sldChg>
    </pc:docChg>
  </pc:docChgLst>
  <pc:docChgLst>
    <pc:chgData name="Lucas Young" userId="e5c8e53c-2e87-4dfe-8770-4799e4e3fc84" providerId="ADAL" clId="{81150E20-216C-48C0-B40D-5FFD6989ACF3}"/>
    <pc:docChg chg="modSld">
      <pc:chgData name="Lucas Young" userId="e5c8e53c-2e87-4dfe-8770-4799e4e3fc84" providerId="ADAL" clId="{81150E20-216C-48C0-B40D-5FFD6989ACF3}" dt="2024-12-16T18:27:04.415" v="8" actId="20577"/>
      <pc:docMkLst>
        <pc:docMk/>
      </pc:docMkLst>
      <pc:sldChg chg="modSp mod">
        <pc:chgData name="Lucas Young" userId="e5c8e53c-2e87-4dfe-8770-4799e4e3fc84" providerId="ADAL" clId="{81150E20-216C-48C0-B40D-5FFD6989ACF3}" dt="2024-12-16T18:07:31.054" v="4" actId="20577"/>
        <pc:sldMkLst>
          <pc:docMk/>
          <pc:sldMk cId="897020560" sldId="1914"/>
        </pc:sldMkLst>
        <pc:spChg chg="mod">
          <ac:chgData name="Lucas Young" userId="e5c8e53c-2e87-4dfe-8770-4799e4e3fc84" providerId="ADAL" clId="{81150E20-216C-48C0-B40D-5FFD6989ACF3}" dt="2024-12-16T18:07:31.054" v="4" actId="20577"/>
          <ac:spMkLst>
            <pc:docMk/>
            <pc:sldMk cId="897020560" sldId="1914"/>
            <ac:spMk id="4" creationId="{B8FB94D8-EDEF-4486-A0C9-F494E70B2B9B}"/>
          </ac:spMkLst>
        </pc:spChg>
      </pc:sldChg>
      <pc:sldChg chg="modSp mod">
        <pc:chgData name="Lucas Young" userId="e5c8e53c-2e87-4dfe-8770-4799e4e3fc84" providerId="ADAL" clId="{81150E20-216C-48C0-B40D-5FFD6989ACF3}" dt="2024-12-16T18:13:59.899" v="5" actId="113"/>
        <pc:sldMkLst>
          <pc:docMk/>
          <pc:sldMk cId="86963052" sldId="2145705295"/>
        </pc:sldMkLst>
        <pc:spChg chg="mod">
          <ac:chgData name="Lucas Young" userId="e5c8e53c-2e87-4dfe-8770-4799e4e3fc84" providerId="ADAL" clId="{81150E20-216C-48C0-B40D-5FFD6989ACF3}" dt="2024-12-16T18:13:59.899" v="5" actId="113"/>
          <ac:spMkLst>
            <pc:docMk/>
            <pc:sldMk cId="86963052" sldId="2145705295"/>
            <ac:spMk id="2" creationId="{57CD704F-1587-EEB2-F6C8-3E2E8431C663}"/>
          </ac:spMkLst>
        </pc:spChg>
      </pc:sldChg>
      <pc:sldChg chg="modSp mod">
        <pc:chgData name="Lucas Young" userId="e5c8e53c-2e87-4dfe-8770-4799e4e3fc84" providerId="ADAL" clId="{81150E20-216C-48C0-B40D-5FFD6989ACF3}" dt="2024-12-16T18:27:04.415" v="8" actId="20577"/>
        <pc:sldMkLst>
          <pc:docMk/>
          <pc:sldMk cId="86167663" sldId="2145705301"/>
        </pc:sldMkLst>
        <pc:spChg chg="mod">
          <ac:chgData name="Lucas Young" userId="e5c8e53c-2e87-4dfe-8770-4799e4e3fc84" providerId="ADAL" clId="{81150E20-216C-48C0-B40D-5FFD6989ACF3}" dt="2024-12-16T18:27:04.415" v="8" actId="20577"/>
          <ac:spMkLst>
            <pc:docMk/>
            <pc:sldMk cId="86167663" sldId="2145705301"/>
            <ac:spMk id="2" creationId="{BB1F9E0C-7863-9111-F09D-2405E38B2D3C}"/>
          </ac:spMkLst>
        </pc:spChg>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pChg chg="mod">
          <ac:chgData name="Lucas Young" userId="e5c8e53c-2e87-4dfe-8770-4799e4e3fc84" providerId="ADAL" clId="{276C3925-D0D7-4CD5-901F-85A3644080DC}" dt="2024-08-19T16:45:17.928" v="51" actId="6549"/>
          <ac:spMkLst>
            <pc:docMk/>
            <pc:sldMk cId="540281534" sldId="2145705263"/>
            <ac:spMk id="2" creationId="{1D394050-94F4-2470-7C0F-93D39B60D332}"/>
          </ac:spMkLst>
        </pc:spChg>
      </pc:sldChg>
      <pc:sldChg chg="modSp mod">
        <pc:chgData name="Lucas Young" userId="e5c8e53c-2e87-4dfe-8770-4799e4e3fc84" providerId="ADAL" clId="{276C3925-D0D7-4CD5-901F-85A3644080DC}" dt="2024-08-19T17:03:00.594" v="84" actId="6549"/>
        <pc:sldMkLst>
          <pc:docMk/>
          <pc:sldMk cId="3273750113" sldId="2145705272"/>
        </pc:sldMkLst>
        <pc:spChg chg="mod">
          <ac:chgData name="Lucas Young" userId="e5c8e53c-2e87-4dfe-8770-4799e4e3fc84" providerId="ADAL" clId="{276C3925-D0D7-4CD5-901F-85A3644080DC}" dt="2024-08-19T17:03:00.594" v="84" actId="6549"/>
          <ac:spMkLst>
            <pc:docMk/>
            <pc:sldMk cId="3273750113" sldId="2145705272"/>
            <ac:spMk id="2" creationId="{1D394050-94F4-2470-7C0F-93D39B60D332}"/>
          </ac:spMkLst>
        </pc:spChg>
      </pc:sld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pChg chg="mod">
          <ac:chgData name="Lucas Young" userId="e5c8e53c-2e87-4dfe-8770-4799e4e3fc84" providerId="ADAL" clId="{7417B5D1-5129-435A-B80D-2755F1714BC4}" dt="2024-09-16T17:19:09.671" v="61" actId="20577"/>
          <ac:spMkLst>
            <pc:docMk/>
            <pc:sldMk cId="897020560" sldId="1914"/>
            <ac:spMk id="4" creationId="{B8FB94D8-EDEF-4486-A0C9-F494E70B2B9B}"/>
          </ac:spMkLst>
        </pc:spChg>
      </pc:sldChg>
      <pc:sldChg chg="modSp mod">
        <pc:chgData name="Lucas Young" userId="e5c8e53c-2e87-4dfe-8770-4799e4e3fc84" providerId="ADAL" clId="{7417B5D1-5129-435A-B80D-2755F1714BC4}" dt="2024-09-16T17:10:47.255" v="0" actId="20577"/>
        <pc:sldMkLst>
          <pc:docMk/>
          <pc:sldMk cId="3705238078" sldId="2145705274"/>
        </pc:sldMkLst>
        <pc:spChg chg="mod">
          <ac:chgData name="Lucas Young" userId="e5c8e53c-2e87-4dfe-8770-4799e4e3fc84" providerId="ADAL" clId="{7417B5D1-5129-435A-B80D-2755F1714BC4}" dt="2024-09-16T17:10:47.255" v="0" actId="20577"/>
          <ac:spMkLst>
            <pc:docMk/>
            <pc:sldMk cId="3705238078" sldId="2145705274"/>
            <ac:spMk id="2" creationId="{1D394050-94F4-2470-7C0F-93D39B60D332}"/>
          </ac:spMkLst>
        </pc:spChg>
      </pc:sldChg>
      <pc:sldChg chg="modSp mod">
        <pc:chgData name="Lucas Young" userId="e5c8e53c-2e87-4dfe-8770-4799e4e3fc84" providerId="ADAL" clId="{7417B5D1-5129-435A-B80D-2755F1714BC4}" dt="2024-09-16T17:16:05.623" v="49" actId="20577"/>
        <pc:sldMkLst>
          <pc:docMk/>
          <pc:sldMk cId="987007108" sldId="2145705280"/>
        </pc:sldMkLst>
        <pc:spChg chg="mod">
          <ac:chgData name="Lucas Young" userId="e5c8e53c-2e87-4dfe-8770-4799e4e3fc84" providerId="ADAL" clId="{7417B5D1-5129-435A-B80D-2755F1714BC4}" dt="2024-09-16T17:16:05.623" v="49" actId="20577"/>
          <ac:spMkLst>
            <pc:docMk/>
            <pc:sldMk cId="987007108" sldId="2145705280"/>
            <ac:spMk id="2" creationId="{1D394050-94F4-2470-7C0F-93D39B60D332}"/>
          </ac:spMkLst>
        </pc:spChg>
      </pc:sld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pChg chg="mod">
          <ac:chgData name="Lucas Young" userId="e5c8e53c-2e87-4dfe-8770-4799e4e3fc84" providerId="ADAL" clId="{93B5BA00-1A74-4708-99EB-5266F6780860}" dt="2024-11-18T17:17:15.990" v="6" actId="20577"/>
          <ac:spMkLst>
            <pc:docMk/>
            <pc:sldMk cId="897020560" sldId="1914"/>
            <ac:spMk id="4" creationId="{B8FB94D8-EDEF-4486-A0C9-F494E70B2B9B}"/>
          </ac:spMkLst>
        </pc:spChg>
      </pc:sldChg>
      <pc:sldChg chg="modSp mod">
        <pc:chgData name="Lucas Young" userId="e5c8e53c-2e87-4dfe-8770-4799e4e3fc84" providerId="ADAL" clId="{93B5BA00-1A74-4708-99EB-5266F6780860}" dt="2024-11-18T17:30:12.597" v="140" actId="948"/>
        <pc:sldMkLst>
          <pc:docMk/>
          <pc:sldMk cId="3705238078" sldId="2145705274"/>
        </pc:sldMkLst>
        <pc:spChg chg="mod">
          <ac:chgData name="Lucas Young" userId="e5c8e53c-2e87-4dfe-8770-4799e4e3fc84" providerId="ADAL" clId="{93B5BA00-1A74-4708-99EB-5266F6780860}" dt="2024-11-18T17:30:12.597" v="140" actId="948"/>
          <ac:spMkLst>
            <pc:docMk/>
            <pc:sldMk cId="3705238078" sldId="2145705274"/>
            <ac:spMk id="2" creationId="{1D394050-94F4-2470-7C0F-93D39B60D332}"/>
          </ac:spMkLst>
        </pc:spChg>
      </pc:sldChg>
      <pc:sldChg chg="modSp mod">
        <pc:chgData name="Lucas Young" userId="e5c8e53c-2e87-4dfe-8770-4799e4e3fc84" providerId="ADAL" clId="{93B5BA00-1A74-4708-99EB-5266F6780860}" dt="2024-11-18T17:35:52.726" v="146" actId="20577"/>
        <pc:sldMkLst>
          <pc:docMk/>
          <pc:sldMk cId="1311256938" sldId="2145705288"/>
        </pc:sldMkLst>
        <pc:spChg chg="mod">
          <ac:chgData name="Lucas Young" userId="e5c8e53c-2e87-4dfe-8770-4799e4e3fc84" providerId="ADAL" clId="{93B5BA00-1A74-4708-99EB-5266F6780860}" dt="2024-11-18T17:35:52.726" v="146" actId="20577"/>
          <ac:spMkLst>
            <pc:docMk/>
            <pc:sldMk cId="1311256938" sldId="2145705288"/>
            <ac:spMk id="2" creationId="{3474F338-C2D9-6553-9A63-B325B841D19D}"/>
          </ac:spMkLst>
        </pc:spChg>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pChg chg="mod">
          <ac:chgData name="Andrew Collings" userId="0f84cdc6-c606-46cb-9c21-9a360095f536" providerId="ADAL" clId="{550FC408-DAC4-4C41-B18D-0CF64EAFD73E}" dt="2024-09-16T16:11:27.201" v="151" actId="6549"/>
          <ac:spMkLst>
            <pc:docMk/>
            <pc:sldMk cId="649967342" sldId="2145705165"/>
            <ac:spMk id="6" creationId="{897A7A0D-D3DB-431A-A92B-9D4788B9D125}"/>
          </ac:spMkLst>
        </pc:spChg>
        <pc:spChg chg="mod">
          <ac:chgData name="Andrew Collings" userId="0f84cdc6-c606-46cb-9c21-9a360095f536" providerId="ADAL" clId="{550FC408-DAC4-4C41-B18D-0CF64EAFD73E}" dt="2024-09-16T16:03:06.723" v="11" actId="20577"/>
          <ac:spMkLst>
            <pc:docMk/>
            <pc:sldMk cId="649967342" sldId="2145705165"/>
            <ac:spMk id="7" creationId="{A9444CB1-977C-456C-B903-E0FAA88B1385}"/>
          </ac:spMkLst>
        </pc:spChg>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graphicFrameChg chg="modGraphic">
          <ac:chgData name="Andrew Collings" userId="0f84cdc6-c606-46cb-9c21-9a360095f536" providerId="ADAL" clId="{550FC408-DAC4-4C41-B18D-0CF64EAFD73E}" dt="2024-09-16T16:39:39.363" v="883" actId="113"/>
          <ac:graphicFrameMkLst>
            <pc:docMk/>
            <pc:sldMk cId="3825831119" sldId="2145705261"/>
            <ac:graphicFrameMk id="4" creationId="{F51A3394-1985-E62B-8D6A-EF3C3AC7A819}"/>
          </ac:graphicFrameMkLst>
        </pc:graphicFrameChg>
        <pc:graphicFrameChg chg="modGraphic">
          <ac:chgData name="Andrew Collings" userId="0f84cdc6-c606-46cb-9c21-9a360095f536" providerId="ADAL" clId="{550FC408-DAC4-4C41-B18D-0CF64EAFD73E}" dt="2024-09-16T16:35:56.312" v="874" actId="122"/>
          <ac:graphicFrameMkLst>
            <pc:docMk/>
            <pc:sldMk cId="3825831119" sldId="2145705261"/>
            <ac:graphicFrameMk id="5" creationId="{D3BD6F0E-8154-16BF-FEEC-94E1476F72CF}"/>
          </ac:graphicFrameMkLst>
        </pc:graphicFrameChg>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pChg chg="mod">
          <ac:chgData name="Andrew Collings" userId="0f84cdc6-c606-46cb-9c21-9a360095f536" providerId="ADAL" clId="{550FC408-DAC4-4C41-B18D-0CF64EAFD73E}" dt="2024-09-16T17:23:44.958" v="2057" actId="20577"/>
          <ac:spMkLst>
            <pc:docMk/>
            <pc:sldMk cId="3627658787" sldId="2145705275"/>
            <ac:spMk id="2" creationId="{1D394050-94F4-2470-7C0F-93D39B60D332}"/>
          </ac:spMkLst>
        </pc:spChg>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pChg chg="mod">
          <ac:chgData name="Andrew Collings" userId="0f84cdc6-c606-46cb-9c21-9a360095f536" providerId="ADAL" clId="{550FC408-DAC4-4C41-B18D-0CF64EAFD73E}" dt="2024-09-16T16:43:23.799" v="930" actId="1076"/>
          <ac:spMkLst>
            <pc:docMk/>
            <pc:sldMk cId="561640295" sldId="2145705277"/>
            <ac:spMk id="2" creationId="{1D394050-94F4-2470-7C0F-93D39B60D332}"/>
          </ac:spMkLst>
        </pc:spChg>
        <pc:spChg chg="mod">
          <ac:chgData name="Andrew Collings" userId="0f84cdc6-c606-46cb-9c21-9a360095f536" providerId="ADAL" clId="{550FC408-DAC4-4C41-B18D-0CF64EAFD73E}" dt="2024-09-16T16:13:02.542" v="171" actId="20577"/>
          <ac:spMkLst>
            <pc:docMk/>
            <pc:sldMk cId="561640295" sldId="2145705277"/>
            <ac:spMk id="7" creationId="{A9444CB1-977C-456C-B903-E0FAA88B1385}"/>
          </ac:spMkLst>
        </pc:spChg>
      </pc:sldChg>
      <pc:sldChg chg="modSp add del mod">
        <pc:chgData name="Andrew Collings" userId="0f84cdc6-c606-46cb-9c21-9a360095f536" providerId="ADAL" clId="{550FC408-DAC4-4C41-B18D-0CF64EAFD73E}" dt="2024-09-16T16:43:15.930" v="929" actId="2696"/>
        <pc:sldMkLst>
          <pc:docMk/>
          <pc:sldMk cId="1536901753" sldId="2145705278"/>
        </pc:sldMkLst>
        <pc:spChg chg="mod">
          <ac:chgData name="Andrew Collings" userId="0f84cdc6-c606-46cb-9c21-9a360095f536" providerId="ADAL" clId="{550FC408-DAC4-4C41-B18D-0CF64EAFD73E}" dt="2024-09-16T16:43:03.625" v="926"/>
          <ac:spMkLst>
            <pc:docMk/>
            <pc:sldMk cId="1536901753" sldId="2145705278"/>
            <ac:spMk id="2" creationId="{1D394050-94F4-2470-7C0F-93D39B60D332}"/>
          </ac:spMkLst>
        </pc:spChg>
        <pc:spChg chg="mod">
          <ac:chgData name="Andrew Collings" userId="0f84cdc6-c606-46cb-9c21-9a360095f536" providerId="ADAL" clId="{550FC408-DAC4-4C41-B18D-0CF64EAFD73E}" dt="2024-09-16T16:42:54.501" v="922" actId="20577"/>
          <ac:spMkLst>
            <pc:docMk/>
            <pc:sldMk cId="1536901753" sldId="2145705278"/>
            <ac:spMk id="7" creationId="{A9444CB1-977C-456C-B903-E0FAA88B1385}"/>
          </ac:spMkLst>
        </pc:spChg>
      </pc:sldChg>
      <pc:sldChg chg="modSp add mod">
        <pc:chgData name="Andrew Collings" userId="0f84cdc6-c606-46cb-9c21-9a360095f536" providerId="ADAL" clId="{550FC408-DAC4-4C41-B18D-0CF64EAFD73E}" dt="2024-09-16T16:49:10.849" v="1318" actId="20577"/>
        <pc:sldMkLst>
          <pc:docMk/>
          <pc:sldMk cId="2216073989" sldId="2145705278"/>
        </pc:sldMkLst>
        <pc:spChg chg="mod">
          <ac:chgData name="Andrew Collings" userId="0f84cdc6-c606-46cb-9c21-9a360095f536" providerId="ADAL" clId="{550FC408-DAC4-4C41-B18D-0CF64EAFD73E}" dt="2024-09-16T16:49:10.849" v="1318" actId="20577"/>
          <ac:spMkLst>
            <pc:docMk/>
            <pc:sldMk cId="2216073989" sldId="2145705278"/>
            <ac:spMk id="2" creationId="{1D394050-94F4-2470-7C0F-93D39B60D332}"/>
          </ac:spMkLst>
        </pc:spChg>
        <pc:spChg chg="mod">
          <ac:chgData name="Andrew Collings" userId="0f84cdc6-c606-46cb-9c21-9a360095f536" providerId="ADAL" clId="{550FC408-DAC4-4C41-B18D-0CF64EAFD73E}" dt="2024-09-16T16:43:38.126" v="969" actId="20577"/>
          <ac:spMkLst>
            <pc:docMk/>
            <pc:sldMk cId="2216073989" sldId="2145705278"/>
            <ac:spMk id="7" creationId="{A9444CB1-977C-456C-B903-E0FAA88B1385}"/>
          </ac:spMkLst>
        </pc:spChg>
      </pc:sldChg>
      <pc:sldChg chg="addSp modSp add mod">
        <pc:chgData name="Andrew Collings" userId="0f84cdc6-c606-46cb-9c21-9a360095f536" providerId="ADAL" clId="{550FC408-DAC4-4C41-B18D-0CF64EAFD73E}" dt="2024-09-16T17:06:07.999" v="2056" actId="20577"/>
        <pc:sldMkLst>
          <pc:docMk/>
          <pc:sldMk cId="987007108" sldId="2145705280"/>
        </pc:sldMkLst>
        <pc:spChg chg="mod">
          <ac:chgData name="Andrew Collings" userId="0f84cdc6-c606-46cb-9c21-9a360095f536" providerId="ADAL" clId="{550FC408-DAC4-4C41-B18D-0CF64EAFD73E}" dt="2024-09-16T17:06:07.999" v="2056" actId="20577"/>
          <ac:spMkLst>
            <pc:docMk/>
            <pc:sldMk cId="987007108" sldId="2145705280"/>
            <ac:spMk id="2" creationId="{1D394050-94F4-2470-7C0F-93D39B60D332}"/>
          </ac:spMkLst>
        </pc:spChg>
        <pc:spChg chg="add mod">
          <ac:chgData name="Andrew Collings" userId="0f84cdc6-c606-46cb-9c21-9a360095f536" providerId="ADAL" clId="{550FC408-DAC4-4C41-B18D-0CF64EAFD73E}" dt="2024-09-16T17:06:00.061" v="2044" actId="1076"/>
          <ac:spMkLst>
            <pc:docMk/>
            <pc:sldMk cId="987007108" sldId="2145705280"/>
            <ac:spMk id="4" creationId="{70E02E44-F211-E8C4-A963-8428AAF7EB40}"/>
          </ac:spMkLst>
        </pc:spChg>
        <pc:spChg chg="mod">
          <ac:chgData name="Andrew Collings" userId="0f84cdc6-c606-46cb-9c21-9a360095f536" providerId="ADAL" clId="{550FC408-DAC4-4C41-B18D-0CF64EAFD73E}" dt="2024-09-16T16:53:01.429" v="1366" actId="20577"/>
          <ac:spMkLst>
            <pc:docMk/>
            <pc:sldMk cId="987007108" sldId="2145705280"/>
            <ac:spMk id="7" creationId="{A9444CB1-977C-456C-B903-E0FAA88B1385}"/>
          </ac:spMkLst>
        </pc:spChg>
      </pc:sldChg>
      <pc:sldChg chg="modSp mod">
        <pc:chgData name="Andrew Collings" userId="0f84cdc6-c606-46cb-9c21-9a360095f536" providerId="ADAL" clId="{550FC408-DAC4-4C41-B18D-0CF64EAFD73E}" dt="2024-09-16T18:46:58.444" v="2068" actId="108"/>
        <pc:sldMkLst>
          <pc:docMk/>
          <pc:sldMk cId="3934333526" sldId="2145705281"/>
        </pc:sldMkLst>
        <pc:spChg chg="mod">
          <ac:chgData name="Andrew Collings" userId="0f84cdc6-c606-46cb-9c21-9a360095f536" providerId="ADAL" clId="{550FC408-DAC4-4C41-B18D-0CF64EAFD73E}" dt="2024-09-16T18:46:58.444" v="2068" actId="108"/>
          <ac:spMkLst>
            <pc:docMk/>
            <pc:sldMk cId="3934333526" sldId="2145705281"/>
            <ac:spMk id="2" creationId="{1D394050-94F4-2470-7C0F-93D39B60D332}"/>
          </ac:spMkLst>
        </pc:spChg>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pChg chg="mod">
          <ac:chgData name="Lucas Young" userId="e5c8e53c-2e87-4dfe-8770-4799e4e3fc84" providerId="ADAL" clId="{908693B8-0376-4168-BFF8-EE3EC070CE0B}" dt="2024-04-26T03:14:51.301" v="2490" actId="20577"/>
          <ac:spMkLst>
            <pc:docMk/>
            <pc:sldMk cId="0" sldId="256"/>
            <ac:spMk id="6" creationId="{00000000-0000-0000-0000-000000000000}"/>
          </ac:spMkLst>
        </pc:spChg>
        <pc:grpChg chg="del">
          <ac:chgData name="Lucas Young" userId="e5c8e53c-2e87-4dfe-8770-4799e4e3fc84" providerId="ADAL" clId="{908693B8-0376-4168-BFF8-EE3EC070CE0B}" dt="2024-04-26T03:13:56.102" v="2446" actId="478"/>
          <ac:grpSpMkLst>
            <pc:docMk/>
            <pc:sldMk cId="0" sldId="256"/>
            <ac:grpSpMk id="2" creationId="{00000000-0000-0000-0000-000000000000}"/>
          </ac:grpSpMkLst>
        </pc:grpChg>
      </pc:sldChg>
      <pc:sldChg chg="modSp mod">
        <pc:chgData name="Lucas Young" userId="e5c8e53c-2e87-4dfe-8770-4799e4e3fc84" providerId="ADAL" clId="{908693B8-0376-4168-BFF8-EE3EC070CE0B}" dt="2024-04-26T02:33:56.961" v="1" actId="20577"/>
        <pc:sldMkLst>
          <pc:docMk/>
          <pc:sldMk cId="897020560" sldId="1914"/>
        </pc:sldMkLst>
        <pc:spChg chg="mod">
          <ac:chgData name="Lucas Young" userId="e5c8e53c-2e87-4dfe-8770-4799e4e3fc84" providerId="ADAL" clId="{908693B8-0376-4168-BFF8-EE3EC070CE0B}" dt="2024-04-26T02:33:56.961" v="1" actId="20577"/>
          <ac:spMkLst>
            <pc:docMk/>
            <pc:sldMk cId="897020560" sldId="1914"/>
            <ac:spMk id="4" creationId="{B8FB94D8-EDEF-4486-A0C9-F494E70B2B9B}"/>
          </ac:spMkLst>
        </pc:spChg>
      </pc:sldChg>
      <pc:sldChg chg="modSp mod">
        <pc:chgData name="Lucas Young" userId="e5c8e53c-2e87-4dfe-8770-4799e4e3fc84" providerId="ADAL" clId="{908693B8-0376-4168-BFF8-EE3EC070CE0B}" dt="2024-04-26T02:48:55.501" v="854" actId="6549"/>
        <pc:sldMkLst>
          <pc:docMk/>
          <pc:sldMk cId="3006853043" sldId="2183"/>
        </pc:sldMkLst>
        <pc:spChg chg="mod">
          <ac:chgData name="Lucas Young" userId="e5c8e53c-2e87-4dfe-8770-4799e4e3fc84" providerId="ADAL" clId="{908693B8-0376-4168-BFF8-EE3EC070CE0B}" dt="2024-04-26T02:48:55.501" v="854" actId="6549"/>
          <ac:spMkLst>
            <pc:docMk/>
            <pc:sldMk cId="3006853043" sldId="2183"/>
            <ac:spMk id="7" creationId="{A9444CB1-977C-456C-B903-E0FAA88B1385}"/>
          </ac:spMkLst>
        </pc:spChg>
      </pc:sldChg>
      <pc:sldChg chg="modSp mod">
        <pc:chgData name="Lucas Young" userId="e5c8e53c-2e87-4dfe-8770-4799e4e3fc84" providerId="ADAL" clId="{908693B8-0376-4168-BFF8-EE3EC070CE0B}" dt="2024-04-26T02:34:01.853" v="3" actId="20577"/>
        <pc:sldMkLst>
          <pc:docMk/>
          <pc:sldMk cId="649967342" sldId="2145705165"/>
        </pc:sldMkLst>
        <pc:spChg chg="mod">
          <ac:chgData name="Lucas Young" userId="e5c8e53c-2e87-4dfe-8770-4799e4e3fc84" providerId="ADAL" clId="{908693B8-0376-4168-BFF8-EE3EC070CE0B}" dt="2024-04-26T02:34:01.853" v="3" actId="20577"/>
          <ac:spMkLst>
            <pc:docMk/>
            <pc:sldMk cId="649967342" sldId="2145705165"/>
            <ac:spMk id="7" creationId="{A9444CB1-977C-456C-B903-E0FAA88B1385}"/>
          </ac:spMkLst>
        </pc:spChg>
      </pc:sldChg>
      <pc:sldChg chg="modSp mod">
        <pc:chgData name="Lucas Young" userId="e5c8e53c-2e87-4dfe-8770-4799e4e3fc84" providerId="ADAL" clId="{908693B8-0376-4168-BFF8-EE3EC070CE0B}" dt="2024-04-26T03:10:58.046" v="2171" actId="20577"/>
        <pc:sldMkLst>
          <pc:docMk/>
          <pc:sldMk cId="952414789" sldId="2145705206"/>
        </pc:sldMkLst>
        <pc:spChg chg="mod">
          <ac:chgData name="Lucas Young" userId="e5c8e53c-2e87-4dfe-8770-4799e4e3fc84" providerId="ADAL" clId="{908693B8-0376-4168-BFF8-EE3EC070CE0B}" dt="2024-04-26T03:10:58.046" v="2171" actId="20577"/>
          <ac:spMkLst>
            <pc:docMk/>
            <pc:sldMk cId="952414789" sldId="2145705206"/>
            <ac:spMk id="2" creationId="{1D394050-94F4-2470-7C0F-93D39B60D332}"/>
          </ac:spMkLst>
        </pc:spChg>
      </pc:sldChg>
      <pc:sldChg chg="modSp mod">
        <pc:chgData name="Lucas Young" userId="e5c8e53c-2e87-4dfe-8770-4799e4e3fc84" providerId="ADAL" clId="{908693B8-0376-4168-BFF8-EE3EC070CE0B}" dt="2024-04-26T02:50:00.684" v="867" actId="6549"/>
        <pc:sldMkLst>
          <pc:docMk/>
          <pc:sldMk cId="525321126" sldId="2145705239"/>
        </pc:sldMkLst>
        <pc:spChg chg="mod">
          <ac:chgData name="Lucas Young" userId="e5c8e53c-2e87-4dfe-8770-4799e4e3fc84" providerId="ADAL" clId="{908693B8-0376-4168-BFF8-EE3EC070CE0B}" dt="2024-04-26T02:50:00.684" v="867" actId="6549"/>
          <ac:spMkLst>
            <pc:docMk/>
            <pc:sldMk cId="525321126" sldId="2145705239"/>
            <ac:spMk id="7" creationId="{A9444CB1-977C-456C-B903-E0FAA88B1385}"/>
          </ac:spMkLst>
        </pc:spChg>
      </pc:sldChg>
      <pc:sldChg chg="modSp mod">
        <pc:chgData name="Lucas Young" userId="e5c8e53c-2e87-4dfe-8770-4799e4e3fc84" providerId="ADAL" clId="{908693B8-0376-4168-BFF8-EE3EC070CE0B}" dt="2024-04-26T02:48:30.955" v="841" actId="313"/>
        <pc:sldMkLst>
          <pc:docMk/>
          <pc:sldMk cId="2457775113" sldId="2145705241"/>
        </pc:sldMkLst>
        <pc:spChg chg="mod">
          <ac:chgData name="Lucas Young" userId="e5c8e53c-2e87-4dfe-8770-4799e4e3fc84" providerId="ADAL" clId="{908693B8-0376-4168-BFF8-EE3EC070CE0B}" dt="2024-04-26T02:48:30.955" v="841" actId="313"/>
          <ac:spMkLst>
            <pc:docMk/>
            <pc:sldMk cId="2457775113" sldId="2145705241"/>
            <ac:spMk id="2" creationId="{1D394050-94F4-2470-7C0F-93D39B60D332}"/>
          </ac:spMkLst>
        </pc:spChg>
      </pc:sldChg>
      <pc:sldChg chg="modSp mod">
        <pc:chgData name="Lucas Young" userId="e5c8e53c-2e87-4dfe-8770-4799e4e3fc84" providerId="ADAL" clId="{908693B8-0376-4168-BFF8-EE3EC070CE0B}" dt="2024-04-26T03:03:50.014" v="1633" actId="20577"/>
        <pc:sldMkLst>
          <pc:docMk/>
          <pc:sldMk cId="545117541" sldId="2145705242"/>
        </pc:sldMkLst>
        <pc:spChg chg="mod">
          <ac:chgData name="Lucas Young" userId="e5c8e53c-2e87-4dfe-8770-4799e4e3fc84" providerId="ADAL" clId="{908693B8-0376-4168-BFF8-EE3EC070CE0B}" dt="2024-04-26T03:03:50.014" v="1633" actId="20577"/>
          <ac:spMkLst>
            <pc:docMk/>
            <pc:sldMk cId="545117541" sldId="2145705242"/>
            <ac:spMk id="2" creationId="{1D394050-94F4-2470-7C0F-93D39B60D332}"/>
          </ac:spMkLst>
        </pc:spChg>
      </pc:sldChg>
      <pc:sldChg chg="modSp mod">
        <pc:chgData name="Lucas Young" userId="e5c8e53c-2e87-4dfe-8770-4799e4e3fc84" providerId="ADAL" clId="{908693B8-0376-4168-BFF8-EE3EC070CE0B}" dt="2024-04-26T03:10:06.487" v="2169" actId="20577"/>
        <pc:sldMkLst>
          <pc:docMk/>
          <pc:sldMk cId="4187080998" sldId="2145705243"/>
        </pc:sldMkLst>
        <pc:spChg chg="mod">
          <ac:chgData name="Lucas Young" userId="e5c8e53c-2e87-4dfe-8770-4799e4e3fc84" providerId="ADAL" clId="{908693B8-0376-4168-BFF8-EE3EC070CE0B}" dt="2024-04-26T03:10:06.487" v="2169" actId="20577"/>
          <ac:spMkLst>
            <pc:docMk/>
            <pc:sldMk cId="4187080998" sldId="2145705243"/>
            <ac:spMk id="2" creationId="{1D394050-94F4-2470-7C0F-93D39B60D332}"/>
          </ac:spMkLst>
        </pc:spChg>
        <pc:spChg chg="mod">
          <ac:chgData name="Lucas Young" userId="e5c8e53c-2e87-4dfe-8770-4799e4e3fc84" providerId="ADAL" clId="{908693B8-0376-4168-BFF8-EE3EC070CE0B}" dt="2024-04-26T02:52:04.699" v="920" actId="6549"/>
          <ac:spMkLst>
            <pc:docMk/>
            <pc:sldMk cId="4187080998" sldId="2145705243"/>
            <ac:spMk id="7" creationId="{A9444CB1-977C-456C-B903-E0FAA88B1385}"/>
          </ac:spMkLst>
        </pc:spChg>
      </pc:sldChg>
      <pc:sldChg chg="modSp mod">
        <pc:chgData name="Lucas Young" userId="e5c8e53c-2e87-4dfe-8770-4799e4e3fc84" providerId="ADAL" clId="{908693B8-0376-4168-BFF8-EE3EC070CE0B}" dt="2024-04-26T03:22:25.304" v="3004" actId="20577"/>
        <pc:sldMkLst>
          <pc:docMk/>
          <pc:sldMk cId="679471551" sldId="2145705244"/>
        </pc:sldMkLst>
        <pc:spChg chg="mod">
          <ac:chgData name="Lucas Young" userId="e5c8e53c-2e87-4dfe-8770-4799e4e3fc84" providerId="ADAL" clId="{908693B8-0376-4168-BFF8-EE3EC070CE0B}" dt="2024-04-26T03:22:25.304" v="3004" actId="20577"/>
          <ac:spMkLst>
            <pc:docMk/>
            <pc:sldMk cId="679471551" sldId="2145705244"/>
            <ac:spMk id="2" creationId="{1D394050-94F4-2470-7C0F-93D39B60D332}"/>
          </ac:spMkLst>
        </pc:spChg>
      </pc:sldChg>
      <pc:sldChg chg="modSp mod">
        <pc:chgData name="Lucas Young" userId="e5c8e53c-2e87-4dfe-8770-4799e4e3fc84" providerId="ADAL" clId="{908693B8-0376-4168-BFF8-EE3EC070CE0B}" dt="2024-04-26T03:23:07.788" v="3005" actId="20577"/>
        <pc:sldMkLst>
          <pc:docMk/>
          <pc:sldMk cId="892401882" sldId="2145705245"/>
        </pc:sldMkLst>
        <pc:spChg chg="mod">
          <ac:chgData name="Lucas Young" userId="e5c8e53c-2e87-4dfe-8770-4799e4e3fc84" providerId="ADAL" clId="{908693B8-0376-4168-BFF8-EE3EC070CE0B}" dt="2024-04-26T03:23:07.788" v="3005" actId="20577"/>
          <ac:spMkLst>
            <pc:docMk/>
            <pc:sldMk cId="892401882" sldId="2145705245"/>
            <ac:spMk id="2" creationId="{1D394050-94F4-2470-7C0F-93D39B60D332}"/>
          </ac:spMkLst>
        </pc:spChg>
      </pc:sldChg>
      <pc:sldChg chg="modSp mod">
        <pc:chgData name="Lucas Young" userId="e5c8e53c-2e87-4dfe-8770-4799e4e3fc84" providerId="ADAL" clId="{908693B8-0376-4168-BFF8-EE3EC070CE0B}" dt="2024-04-26T03:23:32.302" v="3007" actId="20577"/>
        <pc:sldMkLst>
          <pc:docMk/>
          <pc:sldMk cId="372645148" sldId="2145705246"/>
        </pc:sldMkLst>
        <pc:spChg chg="mod">
          <ac:chgData name="Lucas Young" userId="e5c8e53c-2e87-4dfe-8770-4799e4e3fc84" providerId="ADAL" clId="{908693B8-0376-4168-BFF8-EE3EC070CE0B}" dt="2024-04-26T03:23:32.302" v="3007" actId="20577"/>
          <ac:spMkLst>
            <pc:docMk/>
            <pc:sldMk cId="372645148" sldId="2145705246"/>
            <ac:spMk id="2" creationId="{1D394050-94F4-2470-7C0F-93D39B60D332}"/>
          </ac:spMkLst>
        </pc:spChg>
      </pc:sldChg>
      <pc:sldChg chg="modSp mod">
        <pc:chgData name="Lucas Young" userId="e5c8e53c-2e87-4dfe-8770-4799e4e3fc84" providerId="ADAL" clId="{908693B8-0376-4168-BFF8-EE3EC070CE0B}" dt="2024-04-26T03:25:34.623" v="3009" actId="20577"/>
        <pc:sldMkLst>
          <pc:docMk/>
          <pc:sldMk cId="3999890475" sldId="2145705250"/>
        </pc:sldMkLst>
        <pc:spChg chg="mod">
          <ac:chgData name="Lucas Young" userId="e5c8e53c-2e87-4dfe-8770-4799e4e3fc84" providerId="ADAL" clId="{908693B8-0376-4168-BFF8-EE3EC070CE0B}" dt="2024-04-26T03:25:34.623" v="3009" actId="20577"/>
          <ac:spMkLst>
            <pc:docMk/>
            <pc:sldMk cId="3999890475" sldId="2145705250"/>
            <ac:spMk id="7" creationId="{A9444CB1-977C-456C-B903-E0FAA88B1385}"/>
          </ac:spMkLst>
        </pc:spChg>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delSp modSp mod modClrScheme chgLayout">
        <pc:chgData name="Lucas Young" userId="e5c8e53c-2e87-4dfe-8770-4799e4e3fc84" providerId="ADAL" clId="{FB6064A0-5B23-48AE-AD4E-ABB4E59FCA94}" dt="2024-05-31T14:03:18.500" v="133" actId="1037"/>
        <pc:sldMkLst>
          <pc:docMk/>
          <pc:sldMk cId="897020560" sldId="1914"/>
        </pc:sldMkLst>
        <pc:spChg chg="mod ord">
          <ac:chgData name="Lucas Young" userId="e5c8e53c-2e87-4dfe-8770-4799e4e3fc84" providerId="ADAL" clId="{FB6064A0-5B23-48AE-AD4E-ABB4E59FCA94}" dt="2024-05-31T14:03:15.307" v="125" actId="1037"/>
          <ac:spMkLst>
            <pc:docMk/>
            <pc:sldMk cId="897020560" sldId="1914"/>
            <ac:spMk id="2" creationId="{1FC603BE-9E80-4DFD-AE77-BB7937049706}"/>
          </ac:spMkLst>
        </pc:spChg>
        <pc:spChg chg="add del mod ord">
          <ac:chgData name="Lucas Young" userId="e5c8e53c-2e87-4dfe-8770-4799e4e3fc84" providerId="ADAL" clId="{FB6064A0-5B23-48AE-AD4E-ABB4E59FCA94}" dt="2024-05-31T13:46:11.670" v="7" actId="700"/>
          <ac:spMkLst>
            <pc:docMk/>
            <pc:sldMk cId="897020560" sldId="1914"/>
            <ac:spMk id="3" creationId="{4F02F852-A407-6F58-9954-3649616F0C88}"/>
          </ac:spMkLst>
        </pc:spChg>
        <pc:spChg chg="mod ord">
          <ac:chgData name="Lucas Young" userId="e5c8e53c-2e87-4dfe-8770-4799e4e3fc84" providerId="ADAL" clId="{FB6064A0-5B23-48AE-AD4E-ABB4E59FCA94}" dt="2024-05-31T14:03:18.500" v="133" actId="1037"/>
          <ac:spMkLst>
            <pc:docMk/>
            <pc:sldMk cId="897020560" sldId="1914"/>
            <ac:spMk id="4" creationId="{B8FB94D8-EDEF-4486-A0C9-F494E70B2B9B}"/>
          </ac:spMkLst>
        </pc:spChg>
        <pc:spChg chg="add del mod ord">
          <ac:chgData name="Lucas Young" userId="e5c8e53c-2e87-4dfe-8770-4799e4e3fc84" providerId="ADAL" clId="{FB6064A0-5B23-48AE-AD4E-ABB4E59FCA94}" dt="2024-05-31T13:46:15.540" v="8" actId="478"/>
          <ac:spMkLst>
            <pc:docMk/>
            <pc:sldMk cId="897020560" sldId="1914"/>
            <ac:spMk id="5" creationId="{D14125B9-9980-D86A-B2D1-7E2A143ADBF6}"/>
          </ac:spMkLst>
        </pc:spChg>
        <pc:spChg chg="add del mod ord">
          <ac:chgData name="Lucas Young" userId="e5c8e53c-2e87-4dfe-8770-4799e4e3fc84" providerId="ADAL" clId="{FB6064A0-5B23-48AE-AD4E-ABB4E59FCA94}" dt="2024-05-31T13:48:04.656" v="17" actId="478"/>
          <ac:spMkLst>
            <pc:docMk/>
            <pc:sldMk cId="897020560" sldId="1914"/>
            <ac:spMk id="6" creationId="{7D942F13-4C0F-3830-A70C-3729EBEBA545}"/>
          </ac:spMkLst>
        </pc:spChg>
        <pc:picChg chg="add mod">
          <ac:chgData name="Lucas Young" userId="e5c8e53c-2e87-4dfe-8770-4799e4e3fc84" providerId="ADAL" clId="{FB6064A0-5B23-48AE-AD4E-ABB4E59FCA94}" dt="2024-05-31T14:02:55.717" v="111" actId="1076"/>
          <ac:picMkLst>
            <pc:docMk/>
            <pc:sldMk cId="897020560" sldId="1914"/>
            <ac:picMk id="8" creationId="{2E3ECBC5-7579-6C13-DCE3-65585D778BE5}"/>
          </ac:picMkLst>
        </pc:picChg>
      </pc:sldChg>
      <pc:sldChg chg="addSp modSp">
        <pc:chgData name="Lucas Young" userId="e5c8e53c-2e87-4dfe-8770-4799e4e3fc84" providerId="ADAL" clId="{FB6064A0-5B23-48AE-AD4E-ABB4E59FCA94}" dt="2024-05-31T13:52:26.909" v="42"/>
        <pc:sldMkLst>
          <pc:docMk/>
          <pc:sldMk cId="3006853043" sldId="2183"/>
        </pc:sldMkLst>
        <pc:picChg chg="add mod">
          <ac:chgData name="Lucas Young" userId="e5c8e53c-2e87-4dfe-8770-4799e4e3fc84" providerId="ADAL" clId="{FB6064A0-5B23-48AE-AD4E-ABB4E59FCA94}" dt="2024-05-31T13:52:26.909" v="42"/>
          <ac:picMkLst>
            <pc:docMk/>
            <pc:sldMk cId="3006853043" sldId="2183"/>
            <ac:picMk id="3" creationId="{D4E3E28E-0A75-E358-A7C0-D8625615FEEB}"/>
          </ac:picMkLst>
        </pc:picChg>
      </pc:sldChg>
      <pc:sldChg chg="addSp modSp mod">
        <pc:chgData name="Lucas Young" userId="e5c8e53c-2e87-4dfe-8770-4799e4e3fc84" providerId="ADAL" clId="{FB6064A0-5B23-48AE-AD4E-ABB4E59FCA94}" dt="2024-05-31T13:49:34.762" v="26" actId="14100"/>
        <pc:sldMkLst>
          <pc:docMk/>
          <pc:sldMk cId="649967342" sldId="2145705165"/>
        </pc:sldMkLst>
        <pc:picChg chg="add mod">
          <ac:chgData name="Lucas Young" userId="e5c8e53c-2e87-4dfe-8770-4799e4e3fc84" providerId="ADAL" clId="{FB6064A0-5B23-48AE-AD4E-ABB4E59FCA94}" dt="2024-05-31T13:49:34.762" v="26" actId="14100"/>
          <ac:picMkLst>
            <pc:docMk/>
            <pc:sldMk cId="649967342" sldId="2145705165"/>
            <ac:picMk id="3" creationId="{766CCF09-B8D2-8465-E9DF-3918893200F0}"/>
          </ac:picMkLst>
        </pc:picChg>
      </pc:sldChg>
      <pc:sldChg chg="addSp modSp">
        <pc:chgData name="Lucas Young" userId="e5c8e53c-2e87-4dfe-8770-4799e4e3fc84" providerId="ADAL" clId="{FB6064A0-5B23-48AE-AD4E-ABB4E59FCA94}" dt="2024-05-31T13:51:55.802" v="29"/>
        <pc:sldMkLst>
          <pc:docMk/>
          <pc:sldMk cId="1690979732" sldId="2145705240"/>
        </pc:sldMkLst>
        <pc:picChg chg="add mod">
          <ac:chgData name="Lucas Young" userId="e5c8e53c-2e87-4dfe-8770-4799e4e3fc84" providerId="ADAL" clId="{FB6064A0-5B23-48AE-AD4E-ABB4E59FCA94}" dt="2024-05-31T13:51:55.802" v="29"/>
          <ac:picMkLst>
            <pc:docMk/>
            <pc:sldMk cId="1690979732" sldId="2145705240"/>
            <ac:picMk id="2" creationId="{3EE79DBF-0BD1-5203-155A-4171D0561839}"/>
          </ac:picMkLst>
        </pc:picChg>
      </pc:sldChg>
      <pc:sldChg chg="addSp modSp mod">
        <pc:chgData name="Lucas Young" userId="e5c8e53c-2e87-4dfe-8770-4799e4e3fc84" providerId="ADAL" clId="{FB6064A0-5B23-48AE-AD4E-ABB4E59FCA94}" dt="2024-05-31T14:01:19.413" v="108" actId="1076"/>
        <pc:sldMkLst>
          <pc:docMk/>
          <pc:sldMk cId="2457775113" sldId="2145705241"/>
        </pc:sldMkLst>
        <pc:spChg chg="mod">
          <ac:chgData name="Lucas Young" userId="e5c8e53c-2e87-4dfe-8770-4799e4e3fc84" providerId="ADAL" clId="{FB6064A0-5B23-48AE-AD4E-ABB4E59FCA94}" dt="2024-05-31T14:01:19.413" v="108" actId="1076"/>
          <ac:spMkLst>
            <pc:docMk/>
            <pc:sldMk cId="2457775113" sldId="2145705241"/>
            <ac:spMk id="2" creationId="{1D394050-94F4-2470-7C0F-93D39B60D332}"/>
          </ac:spMkLst>
        </pc:spChg>
        <pc:picChg chg="add mod">
          <ac:chgData name="Lucas Young" userId="e5c8e53c-2e87-4dfe-8770-4799e4e3fc84" providerId="ADAL" clId="{FB6064A0-5B23-48AE-AD4E-ABB4E59FCA94}" dt="2024-05-31T13:52:24.163" v="41"/>
          <ac:picMkLst>
            <pc:docMk/>
            <pc:sldMk cId="2457775113" sldId="2145705241"/>
            <ac:picMk id="3" creationId="{5615DE6B-F617-27EF-D6D5-F9F55984ABAA}"/>
          </ac:picMkLst>
        </pc:picChg>
      </pc:sldChg>
      <pc:sldChg chg="addSp modSp">
        <pc:chgData name="Lucas Young" userId="e5c8e53c-2e87-4dfe-8770-4799e4e3fc84" providerId="ADAL" clId="{FB6064A0-5B23-48AE-AD4E-ABB4E59FCA94}" dt="2024-05-31T13:52:20.189" v="39"/>
        <pc:sldMkLst>
          <pc:docMk/>
          <pc:sldMk cId="372645148" sldId="2145705246"/>
        </pc:sldMkLst>
        <pc:picChg chg="add mod">
          <ac:chgData name="Lucas Young" userId="e5c8e53c-2e87-4dfe-8770-4799e4e3fc84" providerId="ADAL" clId="{FB6064A0-5B23-48AE-AD4E-ABB4E59FCA94}" dt="2024-05-31T13:52:20.189" v="39"/>
          <ac:picMkLst>
            <pc:docMk/>
            <pc:sldMk cId="372645148" sldId="2145705246"/>
            <ac:picMk id="3" creationId="{2FB12B26-12B0-1468-B38C-E1CD4ACA49B2}"/>
          </ac:picMkLst>
        </pc:picChg>
      </pc:sldChg>
      <pc:sldChg chg="addSp modSp mod">
        <pc:chgData name="Lucas Young" userId="e5c8e53c-2e87-4dfe-8770-4799e4e3fc84" providerId="ADAL" clId="{FB6064A0-5B23-48AE-AD4E-ABB4E59FCA94}" dt="2024-05-31T14:01:11.285" v="107" actId="6549"/>
        <pc:sldMkLst>
          <pc:docMk/>
          <pc:sldMk cId="3287505350" sldId="2145705247"/>
        </pc:sldMkLst>
        <pc:spChg chg="mod">
          <ac:chgData name="Lucas Young" userId="e5c8e53c-2e87-4dfe-8770-4799e4e3fc84" providerId="ADAL" clId="{FB6064A0-5B23-48AE-AD4E-ABB4E59FCA94}" dt="2024-05-31T14:01:11.285" v="107" actId="6549"/>
          <ac:spMkLst>
            <pc:docMk/>
            <pc:sldMk cId="3287505350" sldId="2145705247"/>
            <ac:spMk id="2" creationId="{1D394050-94F4-2470-7C0F-93D39B60D332}"/>
          </ac:spMkLst>
        </pc:spChg>
        <pc:picChg chg="add mod">
          <ac:chgData name="Lucas Young" userId="e5c8e53c-2e87-4dfe-8770-4799e4e3fc84" providerId="ADAL" clId="{FB6064A0-5B23-48AE-AD4E-ABB4E59FCA94}" dt="2024-05-31T13:52:22.159" v="40"/>
          <ac:picMkLst>
            <pc:docMk/>
            <pc:sldMk cId="3287505350" sldId="2145705247"/>
            <ac:picMk id="3" creationId="{43537A5B-1A02-C40E-287D-1983DC12010B}"/>
          </ac:picMkLst>
        </pc:picChg>
      </pc:sldChg>
      <pc:sldChg chg="addSp modSp">
        <pc:chgData name="Lucas Young" userId="e5c8e53c-2e87-4dfe-8770-4799e4e3fc84" providerId="ADAL" clId="{FB6064A0-5B23-48AE-AD4E-ABB4E59FCA94}" dt="2024-05-31T13:51:58.792" v="30"/>
        <pc:sldMkLst>
          <pc:docMk/>
          <pc:sldMk cId="69841370" sldId="2145705251"/>
        </pc:sldMkLst>
        <pc:picChg chg="add mod">
          <ac:chgData name="Lucas Young" userId="e5c8e53c-2e87-4dfe-8770-4799e4e3fc84" providerId="ADAL" clId="{FB6064A0-5B23-48AE-AD4E-ABB4E59FCA94}" dt="2024-05-31T13:51:58.792" v="30"/>
          <ac:picMkLst>
            <pc:docMk/>
            <pc:sldMk cId="69841370" sldId="2145705251"/>
            <ac:picMk id="2" creationId="{7F27032F-9B49-F5B8-7661-6530193EF387}"/>
          </ac:picMkLst>
        </pc:picChg>
      </pc:sldChg>
      <pc:sldChg chg="addSp modSp">
        <pc:chgData name="Lucas Young" userId="e5c8e53c-2e87-4dfe-8770-4799e4e3fc84" providerId="ADAL" clId="{FB6064A0-5B23-48AE-AD4E-ABB4E59FCA94}" dt="2024-05-31T13:52:14.444" v="36"/>
        <pc:sldMkLst>
          <pc:docMk/>
          <pc:sldMk cId="3670584493" sldId="2145705252"/>
        </pc:sldMkLst>
        <pc:picChg chg="add mod">
          <ac:chgData name="Lucas Young" userId="e5c8e53c-2e87-4dfe-8770-4799e4e3fc84" providerId="ADAL" clId="{FB6064A0-5B23-48AE-AD4E-ABB4E59FCA94}" dt="2024-05-31T13:52:14.444" v="36"/>
          <ac:picMkLst>
            <pc:docMk/>
            <pc:sldMk cId="3670584493" sldId="2145705252"/>
            <ac:picMk id="2" creationId="{048D8DA7-B20D-B277-C3F0-C59BF40DA537}"/>
          </ac:picMkLst>
        </pc:picChg>
      </pc:sldChg>
      <pc:sldChg chg="addSp modSp">
        <pc:chgData name="Lucas Young" userId="e5c8e53c-2e87-4dfe-8770-4799e4e3fc84" providerId="ADAL" clId="{FB6064A0-5B23-48AE-AD4E-ABB4E59FCA94}" dt="2024-05-31T13:52:16.077" v="37"/>
        <pc:sldMkLst>
          <pc:docMk/>
          <pc:sldMk cId="706183477" sldId="2145705253"/>
        </pc:sldMkLst>
        <pc:picChg chg="add mod">
          <ac:chgData name="Lucas Young" userId="e5c8e53c-2e87-4dfe-8770-4799e4e3fc84" providerId="ADAL" clId="{FB6064A0-5B23-48AE-AD4E-ABB4E59FCA94}" dt="2024-05-31T13:52:16.077" v="37"/>
          <ac:picMkLst>
            <pc:docMk/>
            <pc:sldMk cId="706183477" sldId="2145705253"/>
            <ac:picMk id="2" creationId="{0D2815ED-C926-376B-D522-BF02CAE7DC98}"/>
          </ac:picMkLst>
        </pc:picChg>
      </pc:sldChg>
      <pc:sldChg chg="addSp modSp mod">
        <pc:chgData name="Lucas Young" userId="e5c8e53c-2e87-4dfe-8770-4799e4e3fc84" providerId="ADAL" clId="{FB6064A0-5B23-48AE-AD4E-ABB4E59FCA94}" dt="2024-05-31T13:53:06.878" v="52" actId="1036"/>
        <pc:sldMkLst>
          <pc:docMk/>
          <pc:sldMk cId="989279610" sldId="2145705254"/>
        </pc:sldMkLst>
        <pc:picChg chg="add mod">
          <ac:chgData name="Lucas Young" userId="e5c8e53c-2e87-4dfe-8770-4799e4e3fc84" providerId="ADAL" clId="{FB6064A0-5B23-48AE-AD4E-ABB4E59FCA94}" dt="2024-05-31T13:52:03.151" v="31"/>
          <ac:picMkLst>
            <pc:docMk/>
            <pc:sldMk cId="989279610" sldId="2145705254"/>
            <ac:picMk id="2" creationId="{C0C37EB0-B7EE-3EDA-FAE2-60C491584E36}"/>
          </ac:picMkLst>
        </pc:picChg>
        <pc:picChg chg="mod">
          <ac:chgData name="Lucas Young" userId="e5c8e53c-2e87-4dfe-8770-4799e4e3fc84" providerId="ADAL" clId="{FB6064A0-5B23-48AE-AD4E-ABB4E59FCA94}" dt="2024-05-31T13:53:06.878" v="52" actId="1036"/>
          <ac:picMkLst>
            <pc:docMk/>
            <pc:sldMk cId="989279610" sldId="2145705254"/>
            <ac:picMk id="4" creationId="{B38535B8-DE9F-E476-5AB3-2E301414D50A}"/>
          </ac:picMkLst>
        </pc:picChg>
      </pc:sldChg>
      <pc:sldChg chg="addSp modSp">
        <pc:chgData name="Lucas Young" userId="e5c8e53c-2e87-4dfe-8770-4799e4e3fc84" providerId="ADAL" clId="{FB6064A0-5B23-48AE-AD4E-ABB4E59FCA94}" dt="2024-05-31T13:52:05.945" v="32"/>
        <pc:sldMkLst>
          <pc:docMk/>
          <pc:sldMk cId="2561149068" sldId="2145705255"/>
        </pc:sldMkLst>
        <pc:picChg chg="add mod">
          <ac:chgData name="Lucas Young" userId="e5c8e53c-2e87-4dfe-8770-4799e4e3fc84" providerId="ADAL" clId="{FB6064A0-5B23-48AE-AD4E-ABB4E59FCA94}" dt="2024-05-31T13:52:05.945" v="32"/>
          <ac:picMkLst>
            <pc:docMk/>
            <pc:sldMk cId="2561149068" sldId="2145705255"/>
            <ac:picMk id="2" creationId="{8B8A953B-CA60-0278-FC0A-FD370EA5A3C4}"/>
          </ac:picMkLst>
        </pc:picChg>
      </pc:sldChg>
      <pc:sldChg chg="addSp modSp">
        <pc:chgData name="Lucas Young" userId="e5c8e53c-2e87-4dfe-8770-4799e4e3fc84" providerId="ADAL" clId="{FB6064A0-5B23-48AE-AD4E-ABB4E59FCA94}" dt="2024-05-31T13:52:08.815" v="33"/>
        <pc:sldMkLst>
          <pc:docMk/>
          <pc:sldMk cId="2355573949" sldId="2145705256"/>
        </pc:sldMkLst>
        <pc:picChg chg="add mod">
          <ac:chgData name="Lucas Young" userId="e5c8e53c-2e87-4dfe-8770-4799e4e3fc84" providerId="ADAL" clId="{FB6064A0-5B23-48AE-AD4E-ABB4E59FCA94}" dt="2024-05-31T13:52:08.815" v="33"/>
          <ac:picMkLst>
            <pc:docMk/>
            <pc:sldMk cId="2355573949" sldId="2145705256"/>
            <ac:picMk id="2" creationId="{E42E7592-4242-550B-C15D-461D2E768DFE}"/>
          </ac:picMkLst>
        </pc:picChg>
      </pc:sldChg>
      <pc:sldChg chg="addSp modSp">
        <pc:chgData name="Lucas Young" userId="e5c8e53c-2e87-4dfe-8770-4799e4e3fc84" providerId="ADAL" clId="{FB6064A0-5B23-48AE-AD4E-ABB4E59FCA94}" dt="2024-05-31T13:52:10.767" v="34"/>
        <pc:sldMkLst>
          <pc:docMk/>
          <pc:sldMk cId="936304141" sldId="2145705257"/>
        </pc:sldMkLst>
        <pc:picChg chg="add mod">
          <ac:chgData name="Lucas Young" userId="e5c8e53c-2e87-4dfe-8770-4799e4e3fc84" providerId="ADAL" clId="{FB6064A0-5B23-48AE-AD4E-ABB4E59FCA94}" dt="2024-05-31T13:52:10.767" v="34"/>
          <ac:picMkLst>
            <pc:docMk/>
            <pc:sldMk cId="936304141" sldId="2145705257"/>
            <ac:picMk id="2" creationId="{8287510F-435F-1D35-74ED-324DEEF8BEA1}"/>
          </ac:picMkLst>
        </pc:picChg>
      </pc:sldChg>
      <pc:sldChg chg="addSp modSp">
        <pc:chgData name="Lucas Young" userId="e5c8e53c-2e87-4dfe-8770-4799e4e3fc84" providerId="ADAL" clId="{FB6064A0-5B23-48AE-AD4E-ABB4E59FCA94}" dt="2024-05-31T13:52:12.418" v="35"/>
        <pc:sldMkLst>
          <pc:docMk/>
          <pc:sldMk cId="2482301753" sldId="2145705258"/>
        </pc:sldMkLst>
        <pc:picChg chg="add mod">
          <ac:chgData name="Lucas Young" userId="e5c8e53c-2e87-4dfe-8770-4799e4e3fc84" providerId="ADAL" clId="{FB6064A0-5B23-48AE-AD4E-ABB4E59FCA94}" dt="2024-05-31T13:52:12.418" v="35"/>
          <ac:picMkLst>
            <pc:docMk/>
            <pc:sldMk cId="2482301753" sldId="2145705258"/>
            <ac:picMk id="2" creationId="{2AF32A9D-51FB-64D4-F631-A9B85D39675A}"/>
          </ac:picMkLst>
        </pc:picChg>
      </pc:sldChg>
      <pc:sldChg chg="addSp modSp">
        <pc:chgData name="Lucas Young" userId="e5c8e53c-2e87-4dfe-8770-4799e4e3fc84" providerId="ADAL" clId="{FB6064A0-5B23-48AE-AD4E-ABB4E59FCA94}" dt="2024-05-31T13:52:28.715" v="43"/>
        <pc:sldMkLst>
          <pc:docMk/>
          <pc:sldMk cId="181536173" sldId="2145705259"/>
        </pc:sldMkLst>
        <pc:picChg chg="add mod">
          <ac:chgData name="Lucas Young" userId="e5c8e53c-2e87-4dfe-8770-4799e4e3fc84" providerId="ADAL" clId="{FB6064A0-5B23-48AE-AD4E-ABB4E59FCA94}" dt="2024-05-31T13:52:28.715" v="43"/>
          <ac:picMkLst>
            <pc:docMk/>
            <pc:sldMk cId="181536173" sldId="2145705259"/>
            <ac:picMk id="3" creationId="{387AD890-34D3-078E-6DDA-99B166B6F2D9}"/>
          </ac:picMkLst>
        </pc:picChg>
      </pc:sldChg>
      <pc:sldChg chg="addSp modSp">
        <pc:chgData name="Lucas Young" userId="e5c8e53c-2e87-4dfe-8770-4799e4e3fc84" providerId="ADAL" clId="{FB6064A0-5B23-48AE-AD4E-ABB4E59FCA94}" dt="2024-05-31T13:52:30.592" v="44"/>
        <pc:sldMkLst>
          <pc:docMk/>
          <pc:sldMk cId="2937503517" sldId="2145705260"/>
        </pc:sldMkLst>
        <pc:picChg chg="add mod">
          <ac:chgData name="Lucas Young" userId="e5c8e53c-2e87-4dfe-8770-4799e4e3fc84" providerId="ADAL" clId="{FB6064A0-5B23-48AE-AD4E-ABB4E59FCA94}" dt="2024-05-31T13:52:30.592" v="44"/>
          <ac:picMkLst>
            <pc:docMk/>
            <pc:sldMk cId="2937503517" sldId="2145705260"/>
            <ac:picMk id="2" creationId="{64D75D8D-00E4-2331-8697-E1232158D1E1}"/>
          </ac:picMkLst>
        </pc:picChg>
      </pc:sldChg>
      <pc:sldChg chg="addSp modSp mod">
        <pc:chgData name="Lucas Young" userId="e5c8e53c-2e87-4dfe-8770-4799e4e3fc84" providerId="ADAL" clId="{FB6064A0-5B23-48AE-AD4E-ABB4E59FCA94}" dt="2024-05-31T13:55:16.352" v="53" actId="20577"/>
        <pc:sldMkLst>
          <pc:docMk/>
          <pc:sldMk cId="3825831119" sldId="2145705261"/>
        </pc:sldMkLst>
        <pc:spChg chg="mod">
          <ac:chgData name="Lucas Young" userId="e5c8e53c-2e87-4dfe-8770-4799e4e3fc84" providerId="ADAL" clId="{FB6064A0-5B23-48AE-AD4E-ABB4E59FCA94}" dt="2024-05-31T13:55:16.352" v="53" actId="20577"/>
          <ac:spMkLst>
            <pc:docMk/>
            <pc:sldMk cId="3825831119" sldId="2145705261"/>
            <ac:spMk id="2" creationId="{1D394050-94F4-2470-7C0F-93D39B60D332}"/>
          </ac:spMkLst>
        </pc:spChg>
        <pc:picChg chg="add mod">
          <ac:chgData name="Lucas Young" userId="e5c8e53c-2e87-4dfe-8770-4799e4e3fc84" providerId="ADAL" clId="{FB6064A0-5B23-48AE-AD4E-ABB4E59FCA94}" dt="2024-05-31T13:52:18.087" v="38"/>
          <ac:picMkLst>
            <pc:docMk/>
            <pc:sldMk cId="3825831119" sldId="2145705261"/>
            <ac:picMk id="3" creationId="{542E796F-467F-4877-E3CC-B46662AEBCCD}"/>
          </ac:picMkLst>
        </pc:picChg>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pChg chg="mod">
          <ac:chgData name="Andrew Collings" userId="0f84cdc6-c606-46cb-9c21-9a360095f536" providerId="ADAL" clId="{41CA302A-6EB7-44A7-BC0F-30135A443B7D}" dt="2024-08-19T14:10:03.026" v="8" actId="20577"/>
          <ac:spMkLst>
            <pc:docMk/>
            <pc:sldMk cId="897020560" sldId="1914"/>
            <ac:spMk id="4" creationId="{B8FB94D8-EDEF-4486-A0C9-F494E70B2B9B}"/>
          </ac:spMkLst>
        </pc:spChg>
      </pc:sldChg>
      <pc:sldChg chg="del">
        <pc:chgData name="Andrew Collings" userId="0f84cdc6-c606-46cb-9c21-9a360095f536" providerId="ADAL" clId="{41CA302A-6EB7-44A7-BC0F-30135A443B7D}" dt="2024-08-19T16:17:16.876" v="1289" actId="2696"/>
        <pc:sldMkLst>
          <pc:docMk/>
          <pc:sldMk cId="3006853043" sldId="2183"/>
        </pc:sldMkLst>
      </pc:sldChg>
      <pc:sldChg chg="modSp mod">
        <pc:chgData name="Andrew Collings" userId="0f84cdc6-c606-46cb-9c21-9a360095f536" providerId="ADAL" clId="{41CA302A-6EB7-44A7-BC0F-30135A443B7D}" dt="2024-08-19T14:17:43.547" v="366" actId="255"/>
        <pc:sldMkLst>
          <pc:docMk/>
          <pc:sldMk cId="649967342" sldId="2145705165"/>
        </pc:sldMkLst>
        <pc:spChg chg="mod">
          <ac:chgData name="Andrew Collings" userId="0f84cdc6-c606-46cb-9c21-9a360095f536" providerId="ADAL" clId="{41CA302A-6EB7-44A7-BC0F-30135A443B7D}" dt="2024-08-19T14:17:43.547" v="366" actId="255"/>
          <ac:spMkLst>
            <pc:docMk/>
            <pc:sldMk cId="649967342" sldId="2145705165"/>
            <ac:spMk id="6" creationId="{897A7A0D-D3DB-431A-A92B-9D4788B9D125}"/>
          </ac:spMkLst>
        </pc:spChg>
        <pc:spChg chg="mod">
          <ac:chgData name="Andrew Collings" userId="0f84cdc6-c606-46cb-9c21-9a360095f536" providerId="ADAL" clId="{41CA302A-6EB7-44A7-BC0F-30135A443B7D}" dt="2024-08-19T14:10:11.377" v="17" actId="20577"/>
          <ac:spMkLst>
            <pc:docMk/>
            <pc:sldMk cId="649967342" sldId="2145705165"/>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pChg chg="mod">
          <ac:chgData name="Andrew Collings" userId="0f84cdc6-c606-46cb-9c21-9a360095f536" providerId="ADAL" clId="{41CA302A-6EB7-44A7-BC0F-30135A443B7D}" dt="2024-08-19T16:18:52.886" v="1291" actId="20577"/>
          <ac:spMkLst>
            <pc:docMk/>
            <pc:sldMk cId="372645148" sldId="2145705246"/>
            <ac:spMk id="2" creationId="{1D394050-94F4-2470-7C0F-93D39B60D332}"/>
          </ac:spMkLst>
        </pc:spChg>
        <pc:spChg chg="mod">
          <ac:chgData name="Andrew Collings" userId="0f84cdc6-c606-46cb-9c21-9a360095f536" providerId="ADAL" clId="{41CA302A-6EB7-44A7-BC0F-30135A443B7D}" dt="2024-08-19T15:00:07.291" v="689" actId="255"/>
          <ac:spMkLst>
            <pc:docMk/>
            <pc:sldMk cId="372645148" sldId="2145705246"/>
            <ac:spMk id="7" creationId="{A9444CB1-977C-456C-B903-E0FAA88B1385}"/>
          </ac:spMkLst>
        </pc:spChg>
      </pc:sldChg>
      <pc:sldChg chg="modSp mod">
        <pc:chgData name="Andrew Collings" userId="0f84cdc6-c606-46cb-9c21-9a360095f536" providerId="ADAL" clId="{41CA302A-6EB7-44A7-BC0F-30135A443B7D}" dt="2024-08-19T15:24:48.554" v="836" actId="255"/>
        <pc:sldMkLst>
          <pc:docMk/>
          <pc:sldMk cId="3287505350" sldId="2145705247"/>
        </pc:sldMkLst>
        <pc:spChg chg="mod">
          <ac:chgData name="Andrew Collings" userId="0f84cdc6-c606-46cb-9c21-9a360095f536" providerId="ADAL" clId="{41CA302A-6EB7-44A7-BC0F-30135A443B7D}" dt="2024-08-19T15:24:41.713" v="834" actId="20577"/>
          <ac:spMkLst>
            <pc:docMk/>
            <pc:sldMk cId="3287505350" sldId="2145705247"/>
            <ac:spMk id="2" creationId="{1D394050-94F4-2470-7C0F-93D39B60D332}"/>
          </ac:spMkLst>
        </pc:spChg>
        <pc:spChg chg="mod">
          <ac:chgData name="Andrew Collings" userId="0f84cdc6-c606-46cb-9c21-9a360095f536" providerId="ADAL" clId="{41CA302A-6EB7-44A7-BC0F-30135A443B7D}" dt="2024-08-19T15:24:48.554" v="836" actId="255"/>
          <ac:spMkLst>
            <pc:docMk/>
            <pc:sldMk cId="3287505350" sldId="2145705247"/>
            <ac:spMk id="7" creationId="{A9444CB1-977C-456C-B903-E0FAA88B1385}"/>
          </ac:spMkLst>
        </pc:spChg>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pChg chg="del mod">
          <ac:chgData name="Andrew Collings" userId="0f84cdc6-c606-46cb-9c21-9a360095f536" providerId="ADAL" clId="{41CA302A-6EB7-44A7-BC0F-30135A443B7D}" dt="2024-08-19T14:19:57.542" v="393" actId="478"/>
          <ac:spMkLst>
            <pc:docMk/>
            <pc:sldMk cId="3825831119" sldId="2145705261"/>
            <ac:spMk id="2" creationId="{1D394050-94F4-2470-7C0F-93D39B60D332}"/>
          </ac:spMkLst>
        </pc:spChg>
        <pc:spChg chg="mod">
          <ac:chgData name="Andrew Collings" userId="0f84cdc6-c606-46cb-9c21-9a360095f536" providerId="ADAL" clId="{41CA302A-6EB7-44A7-BC0F-30135A443B7D}" dt="2024-08-19T14:19:05.984" v="389" actId="20577"/>
          <ac:spMkLst>
            <pc:docMk/>
            <pc:sldMk cId="3825831119" sldId="2145705261"/>
            <ac:spMk id="7" creationId="{A9444CB1-977C-456C-B903-E0FAA88B1385}"/>
          </ac:spMkLst>
        </pc:spChg>
        <pc:graphicFrameChg chg="add mod modGraphic">
          <ac:chgData name="Andrew Collings" userId="0f84cdc6-c606-46cb-9c21-9a360095f536" providerId="ADAL" clId="{41CA302A-6EB7-44A7-BC0F-30135A443B7D}" dt="2024-08-19T14:48:43.976" v="597" actId="122"/>
          <ac:graphicFrameMkLst>
            <pc:docMk/>
            <pc:sldMk cId="3825831119" sldId="2145705261"/>
            <ac:graphicFrameMk id="4" creationId="{F51A3394-1985-E62B-8D6A-EF3C3AC7A819}"/>
          </ac:graphicFrameMkLst>
        </pc:graphicFrameChg>
        <pc:graphicFrameChg chg="add mod modGraphic">
          <ac:chgData name="Andrew Collings" userId="0f84cdc6-c606-46cb-9c21-9a360095f536" providerId="ADAL" clId="{41CA302A-6EB7-44A7-BC0F-30135A443B7D}" dt="2024-08-19T14:46:22.508" v="457" actId="20577"/>
          <ac:graphicFrameMkLst>
            <pc:docMk/>
            <pc:sldMk cId="3825831119" sldId="2145705261"/>
            <ac:graphicFrameMk id="5" creationId="{D3BD6F0E-8154-16BF-FEEC-94E1476F72CF}"/>
          </ac:graphicFrameMkLst>
        </pc:graphicFrameChg>
      </pc:sldChg>
      <pc:sldChg chg="modSp add mod">
        <pc:chgData name="Andrew Collings" userId="0f84cdc6-c606-46cb-9c21-9a360095f536" providerId="ADAL" clId="{41CA302A-6EB7-44A7-BC0F-30135A443B7D}" dt="2024-08-19T15:00:58.147" v="701" actId="1076"/>
        <pc:sldMkLst>
          <pc:docMk/>
          <pc:sldMk cId="3543308811" sldId="2145705262"/>
        </pc:sldMkLst>
        <pc:spChg chg="mod">
          <ac:chgData name="Andrew Collings" userId="0f84cdc6-c606-46cb-9c21-9a360095f536" providerId="ADAL" clId="{41CA302A-6EB7-44A7-BC0F-30135A443B7D}" dt="2024-08-19T15:00:58.147" v="701" actId="1076"/>
          <ac:spMkLst>
            <pc:docMk/>
            <pc:sldMk cId="3543308811" sldId="2145705262"/>
            <ac:spMk id="2" creationId="{1D394050-94F4-2470-7C0F-93D39B60D332}"/>
          </ac:spMkLst>
        </pc:spChg>
        <pc:spChg chg="mod">
          <ac:chgData name="Andrew Collings" userId="0f84cdc6-c606-46cb-9c21-9a360095f536" providerId="ADAL" clId="{41CA302A-6EB7-44A7-BC0F-30135A443B7D}" dt="2024-08-19T15:00:17.396" v="694" actId="255"/>
          <ac:spMkLst>
            <pc:docMk/>
            <pc:sldMk cId="3543308811" sldId="2145705262"/>
            <ac:spMk id="7" creationId="{A9444CB1-977C-456C-B903-E0FAA88B1385}"/>
          </ac:spMkLst>
        </pc:spChg>
      </pc:sldChg>
      <pc:sldChg chg="modSp add mod ord">
        <pc:chgData name="Andrew Collings" userId="0f84cdc6-c606-46cb-9c21-9a360095f536" providerId="ADAL" clId="{41CA302A-6EB7-44A7-BC0F-30135A443B7D}" dt="2024-08-19T18:44:10.255" v="1442" actId="20577"/>
        <pc:sldMkLst>
          <pc:docMk/>
          <pc:sldMk cId="540281534" sldId="2145705263"/>
        </pc:sldMkLst>
        <pc:spChg chg="mod">
          <ac:chgData name="Andrew Collings" userId="0f84cdc6-c606-46cb-9c21-9a360095f536" providerId="ADAL" clId="{41CA302A-6EB7-44A7-BC0F-30135A443B7D}" dt="2024-08-19T18:44:10.255" v="1442" actId="20577"/>
          <ac:spMkLst>
            <pc:docMk/>
            <pc:sldMk cId="540281534" sldId="2145705263"/>
            <ac:spMk id="2" creationId="{1D394050-94F4-2470-7C0F-93D39B60D332}"/>
          </ac:spMkLst>
        </pc:spChg>
        <pc:spChg chg="mod">
          <ac:chgData name="Andrew Collings" userId="0f84cdc6-c606-46cb-9c21-9a360095f536" providerId="ADAL" clId="{41CA302A-6EB7-44A7-BC0F-30135A443B7D}" dt="2024-08-19T15:00:23.188" v="695" actId="255"/>
          <ac:spMkLst>
            <pc:docMk/>
            <pc:sldMk cId="540281534" sldId="2145705263"/>
            <ac:spMk id="7" creationId="{A9444CB1-977C-456C-B903-E0FAA88B1385}"/>
          </ac:spMkLst>
        </pc:spChg>
      </pc:sldChg>
      <pc:sldChg chg="modSp add del mod">
        <pc:chgData name="Andrew Collings" userId="0f84cdc6-c606-46cb-9c21-9a360095f536" providerId="ADAL" clId="{41CA302A-6EB7-44A7-BC0F-30135A443B7D}" dt="2024-08-19T16:22:34.172" v="1337" actId="6549"/>
        <pc:sldMkLst>
          <pc:docMk/>
          <pc:sldMk cId="448368713" sldId="2145705264"/>
        </pc:sldMkLst>
        <pc:spChg chg="mod">
          <ac:chgData name="Andrew Collings" userId="0f84cdc6-c606-46cb-9c21-9a360095f536" providerId="ADAL" clId="{41CA302A-6EB7-44A7-BC0F-30135A443B7D}" dt="2024-08-19T16:22:34.172" v="1337" actId="6549"/>
          <ac:spMkLst>
            <pc:docMk/>
            <pc:sldMk cId="448368713" sldId="2145705264"/>
            <ac:spMk id="2" creationId="{1D394050-94F4-2470-7C0F-93D39B60D332}"/>
          </ac:spMkLst>
        </pc:spChg>
        <pc:spChg chg="mod">
          <ac:chgData name="Andrew Collings" userId="0f84cdc6-c606-46cb-9c21-9a360095f536" providerId="ADAL" clId="{41CA302A-6EB7-44A7-BC0F-30135A443B7D}" dt="2024-08-19T15:00:33.427" v="697" actId="255"/>
          <ac:spMkLst>
            <pc:docMk/>
            <pc:sldMk cId="448368713" sldId="2145705264"/>
            <ac:spMk id="7" creationId="{A9444CB1-977C-456C-B903-E0FAA88B1385}"/>
          </ac:spMkLst>
        </pc:spChg>
      </pc:sldChg>
      <pc:sldChg chg="modSp add del mod">
        <pc:chgData name="Andrew Collings" userId="0f84cdc6-c606-46cb-9c21-9a360095f536" providerId="ADAL" clId="{41CA302A-6EB7-44A7-BC0F-30135A443B7D}" dt="2024-08-19T16:21:46.888" v="1308" actId="2696"/>
        <pc:sldMkLst>
          <pc:docMk/>
          <pc:sldMk cId="2866665401" sldId="2145705265"/>
        </pc:sldMkLst>
        <pc:spChg chg="mod">
          <ac:chgData name="Andrew Collings" userId="0f84cdc6-c606-46cb-9c21-9a360095f536" providerId="ADAL" clId="{41CA302A-6EB7-44A7-BC0F-30135A443B7D}" dt="2024-08-19T16:21:08.507" v="1305" actId="20577"/>
          <ac:spMkLst>
            <pc:docMk/>
            <pc:sldMk cId="2866665401" sldId="2145705265"/>
            <ac:spMk id="2" creationId="{1D394050-94F4-2470-7C0F-93D39B60D332}"/>
          </ac:spMkLst>
        </pc:spChg>
        <pc:spChg chg="mod">
          <ac:chgData name="Andrew Collings" userId="0f84cdc6-c606-46cb-9c21-9a360095f536" providerId="ADAL" clId="{41CA302A-6EB7-44A7-BC0F-30135A443B7D}" dt="2024-08-19T15:00:28.516" v="696" actId="255"/>
          <ac:spMkLst>
            <pc:docMk/>
            <pc:sldMk cId="2866665401" sldId="2145705265"/>
            <ac:spMk id="7" creationId="{A9444CB1-977C-456C-B903-E0FAA88B1385}"/>
          </ac:spMkLst>
        </pc:spChg>
      </pc:sldChg>
      <pc:sldChg chg="modSp add mod">
        <pc:chgData name="Andrew Collings" userId="0f84cdc6-c606-46cb-9c21-9a360095f536" providerId="ADAL" clId="{41CA302A-6EB7-44A7-BC0F-30135A443B7D}" dt="2024-08-19T15:26:26.347" v="847" actId="255"/>
        <pc:sldMkLst>
          <pc:docMk/>
          <pc:sldMk cId="2859952641" sldId="2145705266"/>
        </pc:sldMkLst>
        <pc:spChg chg="mod">
          <ac:chgData name="Andrew Collings" userId="0f84cdc6-c606-46cb-9c21-9a360095f536" providerId="ADAL" clId="{41CA302A-6EB7-44A7-BC0F-30135A443B7D}" dt="2024-08-19T15:26:26.347" v="847" actId="255"/>
          <ac:spMkLst>
            <pc:docMk/>
            <pc:sldMk cId="2859952641" sldId="2145705266"/>
            <ac:spMk id="2" creationId="{1D394050-94F4-2470-7C0F-93D39B60D332}"/>
          </ac:spMkLst>
        </pc:spChg>
      </pc:sldChg>
      <pc:sldChg chg="modSp add mod">
        <pc:chgData name="Andrew Collings" userId="0f84cdc6-c606-46cb-9c21-9a360095f536" providerId="ADAL" clId="{41CA302A-6EB7-44A7-BC0F-30135A443B7D}" dt="2024-08-19T15:27:36.963" v="853" actId="33524"/>
        <pc:sldMkLst>
          <pc:docMk/>
          <pc:sldMk cId="754190782" sldId="2145705267"/>
        </pc:sldMkLst>
        <pc:spChg chg="mod">
          <ac:chgData name="Andrew Collings" userId="0f84cdc6-c606-46cb-9c21-9a360095f536" providerId="ADAL" clId="{41CA302A-6EB7-44A7-BC0F-30135A443B7D}" dt="2024-08-19T15:27:36.963" v="853" actId="33524"/>
          <ac:spMkLst>
            <pc:docMk/>
            <pc:sldMk cId="754190782" sldId="2145705267"/>
            <ac:spMk id="2" creationId="{1D394050-94F4-2470-7C0F-93D39B60D332}"/>
          </ac:spMkLst>
        </pc:spChg>
      </pc:sldChg>
      <pc:sldChg chg="modSp mod">
        <pc:chgData name="Andrew Collings" userId="0f84cdc6-c606-46cb-9c21-9a360095f536" providerId="ADAL" clId="{41CA302A-6EB7-44A7-BC0F-30135A443B7D}" dt="2024-08-19T16:29:20.955" v="1436" actId="20577"/>
        <pc:sldMkLst>
          <pc:docMk/>
          <pc:sldMk cId="3307773508" sldId="2145705268"/>
        </pc:sldMkLst>
        <pc:spChg chg="mod">
          <ac:chgData name="Andrew Collings" userId="0f84cdc6-c606-46cb-9c21-9a360095f536" providerId="ADAL" clId="{41CA302A-6EB7-44A7-BC0F-30135A443B7D}" dt="2024-08-19T16:29:20.955" v="1436" actId="20577"/>
          <ac:spMkLst>
            <pc:docMk/>
            <pc:sldMk cId="3307773508" sldId="2145705268"/>
            <ac:spMk id="2" creationId="{1D394050-94F4-2470-7C0F-93D39B60D332}"/>
          </ac:spMkLst>
        </pc:spChg>
        <pc:spChg chg="mod">
          <ac:chgData name="Andrew Collings" userId="0f84cdc6-c606-46cb-9c21-9a360095f536" providerId="ADAL" clId="{41CA302A-6EB7-44A7-BC0F-30135A443B7D}" dt="2024-08-19T15:28:10.546" v="855" actId="255"/>
          <ac:spMkLst>
            <pc:docMk/>
            <pc:sldMk cId="3307773508" sldId="2145705268"/>
            <ac:spMk id="7" creationId="{A9444CB1-977C-456C-B903-E0FAA88B1385}"/>
          </ac:spMkLst>
        </pc:spChg>
      </pc:sldChg>
      <pc:sldChg chg="modSp add mod">
        <pc:chgData name="Andrew Collings" userId="0f84cdc6-c606-46cb-9c21-9a360095f536" providerId="ADAL" clId="{41CA302A-6EB7-44A7-BC0F-30135A443B7D}" dt="2024-08-19T15:31:30.970" v="944" actId="948"/>
        <pc:sldMkLst>
          <pc:docMk/>
          <pc:sldMk cId="2704750984" sldId="2145705269"/>
        </pc:sldMkLst>
        <pc:spChg chg="mod">
          <ac:chgData name="Andrew Collings" userId="0f84cdc6-c606-46cb-9c21-9a360095f536" providerId="ADAL" clId="{41CA302A-6EB7-44A7-BC0F-30135A443B7D}" dt="2024-08-19T15:31:30.970" v="944" actId="948"/>
          <ac:spMkLst>
            <pc:docMk/>
            <pc:sldMk cId="2704750984" sldId="2145705269"/>
            <ac:spMk id="2" creationId="{1D394050-94F4-2470-7C0F-93D39B60D332}"/>
          </ac:spMkLst>
        </pc:spChg>
      </pc:sldChg>
      <pc:sldChg chg="modSp add mod ord">
        <pc:chgData name="Andrew Collings" userId="0f84cdc6-c606-46cb-9c21-9a360095f536" providerId="ADAL" clId="{41CA302A-6EB7-44A7-BC0F-30135A443B7D}" dt="2024-08-19T15:32:56.224" v="956" actId="20577"/>
        <pc:sldMkLst>
          <pc:docMk/>
          <pc:sldMk cId="162512986" sldId="2145705270"/>
        </pc:sldMkLst>
        <pc:spChg chg="mod">
          <ac:chgData name="Andrew Collings" userId="0f84cdc6-c606-46cb-9c21-9a360095f536" providerId="ADAL" clId="{41CA302A-6EB7-44A7-BC0F-30135A443B7D}" dt="2024-08-19T15:32:56.224" v="956" actId="20577"/>
          <ac:spMkLst>
            <pc:docMk/>
            <pc:sldMk cId="162512986" sldId="2145705270"/>
            <ac:spMk id="2" creationId="{1D394050-94F4-2470-7C0F-93D39B60D332}"/>
          </ac:spMkLst>
        </pc:spChg>
      </pc:sldChg>
      <pc:sldChg chg="modSp add mod">
        <pc:chgData name="Andrew Collings" userId="0f84cdc6-c606-46cb-9c21-9a360095f536" providerId="ADAL" clId="{41CA302A-6EB7-44A7-BC0F-30135A443B7D}" dt="2024-08-19T16:32:27.059" v="1439" actId="20577"/>
        <pc:sldMkLst>
          <pc:docMk/>
          <pc:sldMk cId="3208537935" sldId="2145705271"/>
        </pc:sldMkLst>
        <pc:spChg chg="mod">
          <ac:chgData name="Andrew Collings" userId="0f84cdc6-c606-46cb-9c21-9a360095f536" providerId="ADAL" clId="{41CA302A-6EB7-44A7-BC0F-30135A443B7D}" dt="2024-08-19T16:32:27.059" v="1439" actId="20577"/>
          <ac:spMkLst>
            <pc:docMk/>
            <pc:sldMk cId="3208537935" sldId="2145705271"/>
            <ac:spMk id="2" creationId="{1D394050-94F4-2470-7C0F-93D39B60D332}"/>
          </ac:spMkLst>
        </pc:spChg>
      </pc:sldChg>
      <pc:sldChg chg="modSp add mod">
        <pc:chgData name="Andrew Collings" userId="0f84cdc6-c606-46cb-9c21-9a360095f536" providerId="ADAL" clId="{41CA302A-6EB7-44A7-BC0F-30135A443B7D}" dt="2024-08-19T16:02:56.902" v="970" actId="20577"/>
        <pc:sldMkLst>
          <pc:docMk/>
          <pc:sldMk cId="3273750113" sldId="2145705272"/>
        </pc:sldMkLst>
        <pc:spChg chg="mod">
          <ac:chgData name="Andrew Collings" userId="0f84cdc6-c606-46cb-9c21-9a360095f536" providerId="ADAL" clId="{41CA302A-6EB7-44A7-BC0F-30135A443B7D}" dt="2024-08-19T16:02:56.902" v="970" actId="20577"/>
          <ac:spMkLst>
            <pc:docMk/>
            <pc:sldMk cId="3273750113" sldId="2145705272"/>
            <ac:spMk id="2" creationId="{1D394050-94F4-2470-7C0F-93D39B60D332}"/>
          </ac:spMkLst>
        </pc:spChg>
      </pc:sldChg>
      <pc:sldChg chg="modSp add mod">
        <pc:chgData name="Andrew Collings" userId="0f84cdc6-c606-46cb-9c21-9a360095f536" providerId="ADAL" clId="{41CA302A-6EB7-44A7-BC0F-30135A443B7D}" dt="2024-08-19T16:04:29.798" v="1043" actId="20577"/>
        <pc:sldMkLst>
          <pc:docMk/>
          <pc:sldMk cId="2459635919" sldId="2145705273"/>
        </pc:sldMkLst>
        <pc:spChg chg="mod">
          <ac:chgData name="Andrew Collings" userId="0f84cdc6-c606-46cb-9c21-9a360095f536" providerId="ADAL" clId="{41CA302A-6EB7-44A7-BC0F-30135A443B7D}" dt="2024-08-19T16:04:29.798" v="1043" actId="20577"/>
          <ac:spMkLst>
            <pc:docMk/>
            <pc:sldMk cId="2459635919" sldId="2145705273"/>
            <ac:spMk id="2" creationId="{1D394050-94F4-2470-7C0F-93D39B60D332}"/>
          </ac:spMkLst>
        </pc:spChg>
        <pc:spChg chg="mod">
          <ac:chgData name="Andrew Collings" userId="0f84cdc6-c606-46cb-9c21-9a360095f536" providerId="ADAL" clId="{41CA302A-6EB7-44A7-BC0F-30135A443B7D}" dt="2024-08-19T16:04:07.493" v="1037" actId="20577"/>
          <ac:spMkLst>
            <pc:docMk/>
            <pc:sldMk cId="2459635919" sldId="2145705273"/>
            <ac:spMk id="7" creationId="{A9444CB1-977C-456C-B903-E0FAA88B1385}"/>
          </ac:spMkLst>
        </pc:spChg>
      </pc:sldChg>
      <pc:sldChg chg="modSp add mod">
        <pc:chgData name="Andrew Collings" userId="0f84cdc6-c606-46cb-9c21-9a360095f536" providerId="ADAL" clId="{41CA302A-6EB7-44A7-BC0F-30135A443B7D}" dt="2024-08-19T16:34:15.554" v="1441" actId="20577"/>
        <pc:sldMkLst>
          <pc:docMk/>
          <pc:sldMk cId="3705238078" sldId="2145705274"/>
        </pc:sldMkLst>
        <pc:spChg chg="mod">
          <ac:chgData name="Andrew Collings" userId="0f84cdc6-c606-46cb-9c21-9a360095f536" providerId="ADAL" clId="{41CA302A-6EB7-44A7-BC0F-30135A443B7D}" dt="2024-08-19T16:34:15.554" v="1441" actId="20577"/>
          <ac:spMkLst>
            <pc:docMk/>
            <pc:sldMk cId="3705238078" sldId="2145705274"/>
            <ac:spMk id="2" creationId="{1D394050-94F4-2470-7C0F-93D39B60D332}"/>
          </ac:spMkLst>
        </pc:spChg>
      </pc:sldChg>
      <pc:sldChg chg="modSp add mod">
        <pc:chgData name="Andrew Collings" userId="0f84cdc6-c606-46cb-9c21-9a360095f536" providerId="ADAL" clId="{41CA302A-6EB7-44A7-BC0F-30135A443B7D}" dt="2024-08-19T16:17:07.948" v="1288" actId="20577"/>
        <pc:sldMkLst>
          <pc:docMk/>
          <pc:sldMk cId="3627658787" sldId="2145705275"/>
        </pc:sldMkLst>
        <pc:spChg chg="mod">
          <ac:chgData name="Andrew Collings" userId="0f84cdc6-c606-46cb-9c21-9a360095f536" providerId="ADAL" clId="{41CA302A-6EB7-44A7-BC0F-30135A443B7D}" dt="2024-08-19T16:17:07.948" v="1288" actId="20577"/>
          <ac:spMkLst>
            <pc:docMk/>
            <pc:sldMk cId="3627658787" sldId="2145705275"/>
            <ac:spMk id="2" creationId="{1D394050-94F4-2470-7C0F-93D39B60D33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1/26/2025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1/26/2025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112C0-24DF-9BC8-C7D2-B6E49C6F7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8FF34-2FF9-B143-791E-3641A0F0FA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E9181E-84B7-9EB6-E85B-E84E9A75496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30FCA4-CE7B-B774-B52C-B25964A135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5257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A4BDC-4821-07F7-1A4C-4E658F0B24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54C59-2029-3356-8E85-88681072FC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907C45-909C-663E-541C-0716EA4D12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5E2A3B-A51E-8DFF-8744-9210923240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1325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78CDB-7695-3001-9A30-2590A4E787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DDFF8D-24E3-120C-1732-09BD27E534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1A47F2-8508-D0CC-D7F8-718E99DD38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BEF7EF-7C31-0760-FD81-8C58A7DE1C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1232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2B83C-F5F9-296D-9B71-431F10666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FB833F-FCCD-1C70-AE16-BC0B40D485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5779EA-06F9-AAFF-87DE-6423078FB2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CC3CDC-687A-1D73-4E08-8BA6ECF499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5803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05198-C9BA-4779-A217-8278A1C52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77EE6-B7AE-3BA6-3B81-743CAA8F2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C75938-31A3-9C4B-CC64-56F78526AA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562C88-AA86-D338-C8EC-B9FE08321A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37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3AF41-56E2-6E49-2991-0FBFA419EF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BC211D-B518-AD74-4165-FA94BBEDC2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F35D0-B2C5-5ACA-2F3F-EBC558CEA3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A9020F-4E2B-5C46-E634-79B236BB48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3004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1AA21-DE41-0E01-8BC5-6DE8017AF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D607CC-6668-B3C1-93EA-CB05D7B8D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3D85FB-C1C7-28BA-E953-A34BC3AD94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1F068B-FE51-3007-8386-3E721633F8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48889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January 27,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dirty="0">
                <a:cs typeface="Times New Roman" panose="02020603050405020304" pitchFamily="18" charset="0"/>
              </a:rPr>
              <a:t>Invoices and Contracts</a:t>
            </a:r>
            <a:endParaRPr lang="en-US" sz="1600" b="1"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New Office Space Lease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Office Space Improvements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Clean Cities Coalition Host Solicitation</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February 19</a:t>
            </a:r>
            <a:r>
              <a:rPr lang="en-US" sz="1600" b="1" baseline="30000" dirty="0">
                <a:cs typeface="Times New Roman" panose="02020603050405020304" pitchFamily="18" charset="0"/>
              </a:rPr>
              <a:t>th</a:t>
            </a:r>
            <a:r>
              <a:rPr lang="en-US" sz="1600" b="1" dirty="0">
                <a:cs typeface="Times New Roman" panose="02020603050405020304" pitchFamily="18" charset="0"/>
              </a:rPr>
              <a:t> at 10 AM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January 27,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1495677029"/>
              </p:ext>
            </p:extLst>
          </p:nvPr>
        </p:nvGraphicFramePr>
        <p:xfrm>
          <a:off x="1524000" y="2571750"/>
          <a:ext cx="6096000" cy="219964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Contracts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City of Huxley Housing Needs Assessment</a:t>
                      </a:r>
                    </a:p>
                  </a:txBody>
                  <a:tcPr>
                    <a:solidFill>
                      <a:srgbClr val="CAE8DE"/>
                    </a:solidFill>
                  </a:tcPr>
                </a:tc>
                <a:tc>
                  <a:txBody>
                    <a:bodyPr/>
                    <a:lstStyle/>
                    <a:p>
                      <a:pPr algn="ctr"/>
                      <a:r>
                        <a:rPr lang="en-US" sz="1700" b="1" kern="1200" dirty="0">
                          <a:solidFill>
                            <a:schemeClr val="dk1"/>
                          </a:solidFill>
                          <a:latin typeface="+mn-lt"/>
                          <a:ea typeface="+mn-ea"/>
                          <a:cs typeface="+mn-cs"/>
                        </a:rPr>
                        <a:t>$7,000</a:t>
                      </a:r>
                    </a:p>
                  </a:txBody>
                  <a:tcPr anchor="ctr">
                    <a:solidFill>
                      <a:srgbClr val="CAE8DE"/>
                    </a:solidFill>
                  </a:tcPr>
                </a:tc>
                <a:extLst>
                  <a:ext uri="{0D108BD9-81ED-4DB2-BD59-A6C34878D82A}">
                    <a16:rowId xmlns:a16="http://schemas.microsoft.com/office/drawing/2014/main" val="2288444734"/>
                  </a:ext>
                </a:extLst>
              </a:tr>
              <a:tr h="370840">
                <a:tc>
                  <a:txBody>
                    <a:bodyPr/>
                    <a:lstStyle/>
                    <a:p>
                      <a:r>
                        <a:rPr lang="en-US" sz="1700" dirty="0"/>
                        <a:t>City of Nevada Housing Needs Assessment</a:t>
                      </a:r>
                    </a:p>
                  </a:txBody>
                  <a:tcPr>
                    <a:solidFill>
                      <a:srgbClr val="CAE8DE"/>
                    </a:solidFill>
                  </a:tcPr>
                </a:tc>
                <a:tc>
                  <a:txBody>
                    <a:bodyPr/>
                    <a:lstStyle/>
                    <a:p>
                      <a:pPr algn="ctr"/>
                      <a:r>
                        <a:rPr lang="en-US" sz="1700" b="1" kern="1200" dirty="0">
                          <a:solidFill>
                            <a:schemeClr val="dk1"/>
                          </a:solidFill>
                          <a:latin typeface="+mn-lt"/>
                          <a:ea typeface="+mn-ea"/>
                          <a:cs typeface="+mn-cs"/>
                        </a:rPr>
                        <a:t>$8,000</a:t>
                      </a:r>
                    </a:p>
                  </a:txBody>
                  <a:tcPr anchor="ctr">
                    <a:solidFill>
                      <a:srgbClr val="CAE8DE"/>
                    </a:solidFill>
                  </a:tcPr>
                </a:tc>
                <a:extLst>
                  <a:ext uri="{0D108BD9-81ED-4DB2-BD59-A6C34878D82A}">
                    <a16:rowId xmlns:a16="http://schemas.microsoft.com/office/drawing/2014/main" val="876093835"/>
                  </a:ext>
                </a:extLst>
              </a:tr>
              <a:tr h="370840">
                <a:tc>
                  <a:txBody>
                    <a:bodyPr/>
                    <a:lstStyle/>
                    <a:p>
                      <a:r>
                        <a:rPr lang="en-US" sz="1700" dirty="0"/>
                        <a:t>City of Norwalk Owner-occupied Repair Administration</a:t>
                      </a:r>
                    </a:p>
                  </a:txBody>
                  <a:tcPr>
                    <a:solidFill>
                      <a:srgbClr val="CAE8DE"/>
                    </a:solidFill>
                  </a:tcPr>
                </a:tc>
                <a:tc>
                  <a:txBody>
                    <a:bodyPr/>
                    <a:lstStyle/>
                    <a:p>
                      <a:pPr algn="ctr"/>
                      <a:r>
                        <a:rPr lang="en-US" sz="1700" b="1" kern="1200" dirty="0">
                          <a:solidFill>
                            <a:schemeClr val="dk1"/>
                          </a:solidFill>
                          <a:latin typeface="+mn-lt"/>
                          <a:ea typeface="+mn-ea"/>
                          <a:cs typeface="+mn-cs"/>
                        </a:rPr>
                        <a:t>~$5,500</a:t>
                      </a:r>
                    </a:p>
                  </a:txBody>
                  <a:tcPr anchor="ctr">
                    <a:solidFill>
                      <a:srgbClr val="CAE8DE"/>
                    </a:solidFill>
                  </a:tcPr>
                </a:tc>
                <a:extLst>
                  <a:ext uri="{0D108BD9-81ED-4DB2-BD59-A6C34878D82A}">
                    <a16:rowId xmlns:a16="http://schemas.microsoft.com/office/drawing/2014/main" val="2004041157"/>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1839683891"/>
              </p:ext>
            </p:extLst>
          </p:nvPr>
        </p:nvGraphicFramePr>
        <p:xfrm>
          <a:off x="1524000" y="1270297"/>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None</a:t>
                      </a:r>
                    </a:p>
                  </a:txBody>
                  <a:tcPr>
                    <a:solidFill>
                      <a:srgbClr val="CAE8DE"/>
                    </a:solidFill>
                  </a:tcPr>
                </a:tc>
                <a:tc>
                  <a:txBody>
                    <a:bodyPr/>
                    <a:lstStyle/>
                    <a:p>
                      <a:pPr algn="ctr"/>
                      <a:r>
                        <a:rPr lang="en-US" sz="1700" b="1" dirty="0"/>
                        <a:t>$-</a:t>
                      </a:r>
                    </a:p>
                  </a:txBody>
                  <a:tcPr>
                    <a:solidFill>
                      <a:srgbClr val="CAE8DE"/>
                    </a:solidFill>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dirty="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11836" cy="2195473"/>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regarding MIPA’s financial accounts</a:t>
            </a:r>
          </a:p>
          <a:p>
            <a:pPr marL="800100" lvl="1" indent="-342900">
              <a:lnSpc>
                <a:spcPct val="107000"/>
              </a:lnSpc>
              <a:spcAft>
                <a:spcPts val="800"/>
              </a:spcAft>
              <a:buFont typeface="Courier New" panose="02070309020205020404" pitchFamily="49" charset="0"/>
              <a:buChar char="o"/>
              <a:defRPr/>
            </a:pPr>
            <a:r>
              <a:rPr lang="en-US" sz="2200" dirty="0"/>
              <a:t>Balance Sheet</a:t>
            </a:r>
          </a:p>
          <a:p>
            <a:pPr marL="800100" lvl="1" indent="-342900">
              <a:lnSpc>
                <a:spcPct val="107000"/>
              </a:lnSpc>
              <a:spcAft>
                <a:spcPts val="800"/>
              </a:spcAft>
              <a:buFont typeface="Courier New" panose="02070309020205020404" pitchFamily="49" charset="0"/>
              <a:buChar char="o"/>
              <a:defRPr/>
            </a:pPr>
            <a:r>
              <a:rPr lang="en-US" sz="2200" dirty="0"/>
              <a:t>July-December 2024 Transaction List</a:t>
            </a:r>
          </a:p>
          <a:p>
            <a:pPr marL="342900" indent="-342900">
              <a:lnSpc>
                <a:spcPct val="107000"/>
              </a:lnSpc>
              <a:spcAft>
                <a:spcPts val="800"/>
              </a:spcAft>
              <a:buFont typeface="Arial" panose="020B0604020202020204" pitchFamily="34" charset="0"/>
              <a:buChar char="•"/>
              <a:defRPr/>
            </a:pPr>
            <a:r>
              <a:rPr lang="en-US" sz="2200" dirty="0">
                <a:solidFill>
                  <a:prstClr val="black"/>
                </a:solidFill>
                <a:latin typeface="Calibri" panose="020F0502020204030204"/>
                <a:cs typeface="Times New Roman" panose="02020603050405020304" pitchFamily="18" charset="0"/>
              </a:rPr>
              <a:t>Moving forward the previous month’s transactions will be presented for approval</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91C15-5AE8-4608-9187-13745C88971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DE2B05A-9473-4FEB-C0D4-E5097521BD8D}"/>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Office Space Lease</a:t>
            </a:r>
          </a:p>
        </p:txBody>
      </p:sp>
      <p:sp>
        <p:nvSpPr>
          <p:cNvPr id="2" name="TextBox 1">
            <a:extLst>
              <a:ext uri="{FF2B5EF4-FFF2-40B4-BE49-F238E27FC236}">
                <a16:creationId xmlns:a16="http://schemas.microsoft.com/office/drawing/2014/main" id="{AFE88D60-3468-26BE-E1CA-CDCA9F613F0A}"/>
              </a:ext>
            </a:extLst>
          </p:cNvPr>
          <p:cNvSpPr txBox="1"/>
          <p:nvPr/>
        </p:nvSpPr>
        <p:spPr>
          <a:xfrm>
            <a:off x="152400" y="895350"/>
            <a:ext cx="8839200" cy="4148508"/>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When MIPA first rented the current office space in May, the office was originally ~1,700 sq ft. MIPA partitioned off 1,000 sq ft to fit the staff at the time, the idea being that there wasn’t a good awareness of what need for MIPA’s services there would be beyond existing contracts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Six months later MIPA is expanding its capacity with several larger project initiatives. These include:</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96925" marR="0" lvl="1"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Metro Home Improvement Program</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a:t>
            </a:r>
            <a:r>
              <a:rPr kumimoji="0" lang="en-US" sz="1800" b="0"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Ongoing</a:t>
            </a:r>
          </a:p>
          <a:p>
            <a:pPr marL="796925" marR="0" lvl="1"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Dallas County Local Housing Trust Fund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0"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Ongoing</a:t>
            </a:r>
          </a:p>
          <a:p>
            <a:pPr marL="796925" marR="0" lvl="1"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Central Iowa Local Workforce Development Board (CILWDB)</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a:t>
            </a:r>
            <a:r>
              <a:rPr kumimoji="0" lang="en-US" sz="1800" b="0"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Upcoming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The CILWDB has an existing staff person that would transition to MIPA employment with the intent of adding an additional staff person to assist with MIPA’s finances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18C5944B-A423-315C-8337-C6C2A5E1D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07269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B8909-0E21-7DA7-CACD-54DEB136CDE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A075162-7B23-FB6B-BDCD-A5B618B08820}"/>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Office Space Lease</a:t>
            </a:r>
          </a:p>
        </p:txBody>
      </p:sp>
      <p:sp>
        <p:nvSpPr>
          <p:cNvPr id="2" name="TextBox 1">
            <a:extLst>
              <a:ext uri="{FF2B5EF4-FFF2-40B4-BE49-F238E27FC236}">
                <a16:creationId xmlns:a16="http://schemas.microsoft.com/office/drawing/2014/main" id="{6A94ABF4-22EF-7208-465A-FBDEBB467CE9}"/>
              </a:ext>
            </a:extLst>
          </p:cNvPr>
          <p:cNvSpPr txBox="1"/>
          <p:nvPr/>
        </p:nvSpPr>
        <p:spPr>
          <a:xfrm>
            <a:off x="152400" y="895350"/>
            <a:ext cx="8839200" cy="3103927"/>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The remaining ~700 sq ft is still available for rent next-door to the current office. Staff has been communicating with the building’s management and have been offered the space at $15.25 a sq ft, the same price that MIPA pays for its current space</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new</a:t>
            </a: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space will need improvements and the management company has indicated these costs would be the responsibility of MIPA </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 copy of </a:t>
            </a:r>
            <a:r>
              <a:rPr lang="en-US" sz="2100" dirty="0">
                <a:solidFill>
                  <a:prstClr val="black"/>
                </a:solidFill>
                <a:latin typeface="Calibri" panose="020F0502020204030204" pitchFamily="34" charset="0"/>
                <a:ea typeface="Calibri" panose="020F0502020204030204" pitchFamily="34" charset="0"/>
                <a:cs typeface="Calibri" panose="020F0502020204030204" pitchFamily="34" charset="0"/>
              </a:rPr>
              <a:t>t</a:t>
            </a: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he proposed lease was included in the agenda packet</a:t>
            </a: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F176D034-C068-ECEF-C70E-EB2E6A306F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333750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39971-D467-1946-0862-DB11ADAC69A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F452CF7B-FEB8-138D-ACCD-C7975E007B89}"/>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Office Space Improvements</a:t>
            </a:r>
          </a:p>
        </p:txBody>
      </p:sp>
      <p:sp>
        <p:nvSpPr>
          <p:cNvPr id="2" name="TextBox 1">
            <a:extLst>
              <a:ext uri="{FF2B5EF4-FFF2-40B4-BE49-F238E27FC236}">
                <a16:creationId xmlns:a16="http://schemas.microsoft.com/office/drawing/2014/main" id="{ACAD2070-6490-9002-99F7-200377585EC8}"/>
              </a:ext>
            </a:extLst>
          </p:cNvPr>
          <p:cNvSpPr txBox="1"/>
          <p:nvPr/>
        </p:nvSpPr>
        <p:spPr>
          <a:xfrm>
            <a:off x="152400" y="895350"/>
            <a:ext cx="8839200" cy="4654416"/>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92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Staff has secured two quotes for work needed for the new office space and to make improvements to the existing space. The following is the proposed set of work:</a:t>
            </a:r>
          </a:p>
          <a:p>
            <a:pPr marL="796925" lvl="1" indent="-339725">
              <a:lnSpc>
                <a:spcPct val="107000"/>
              </a:lnSpc>
              <a:spcAft>
                <a:spcPts val="800"/>
              </a:spcAft>
              <a:buFont typeface="Arial" panose="020B0604020202020204" pitchFamily="34" charset="0"/>
              <a:buChar char="•"/>
              <a:defRPr/>
            </a:pPr>
            <a:r>
              <a:rPr kumimoji="0" lang="en-US" sz="192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Install two new walls and move an existing office door</a:t>
            </a:r>
          </a:p>
          <a:p>
            <a:pPr marL="796925" lvl="1" indent="-339725">
              <a:lnSpc>
                <a:spcPct val="107000"/>
              </a:lnSpc>
              <a:spcAft>
                <a:spcPts val="800"/>
              </a:spcAft>
              <a:buFont typeface="Arial" panose="020B0604020202020204" pitchFamily="34" charset="0"/>
              <a:buChar char="•"/>
              <a:defRPr/>
            </a:pPr>
            <a:r>
              <a:rPr kumimoji="0" lang="en-US" sz="192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Install a new door between the existing office and the new office</a:t>
            </a:r>
          </a:p>
          <a:p>
            <a:pPr marL="796925" lvl="1" indent="-339725">
              <a:lnSpc>
                <a:spcPct val="107000"/>
              </a:lnSpc>
              <a:spcAft>
                <a:spcPts val="800"/>
              </a:spcAft>
              <a:buFont typeface="Arial" panose="020B0604020202020204" pitchFamily="34" charset="0"/>
              <a:buChar char="•"/>
              <a:defRPr/>
            </a:pPr>
            <a:r>
              <a:rPr kumimoji="0" lang="en-US" sz="192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New paint and carpet to match existing office</a:t>
            </a:r>
          </a:p>
          <a:p>
            <a:pPr marL="796925" lvl="1" indent="-339725">
              <a:lnSpc>
                <a:spcPct val="107000"/>
              </a:lnSpc>
              <a:spcAft>
                <a:spcPts val="800"/>
              </a:spcAft>
              <a:buFont typeface="Arial" panose="020B0604020202020204" pitchFamily="34" charset="0"/>
              <a:buChar char="•"/>
              <a:defRPr/>
            </a:pPr>
            <a:r>
              <a:rPr kumimoji="0" lang="en-US" sz="192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Install baseboard trim, outlets, and move switches as needed</a:t>
            </a:r>
          </a:p>
          <a:p>
            <a:pPr marL="796925" lvl="1" indent="-339725">
              <a:lnSpc>
                <a:spcPct val="107000"/>
              </a:lnSpc>
              <a:spcAft>
                <a:spcPts val="800"/>
              </a:spcAft>
              <a:buFont typeface="Arial" panose="020B0604020202020204" pitchFamily="34" charset="0"/>
              <a:buChar char="•"/>
              <a:defRPr/>
            </a:pPr>
            <a:r>
              <a:rPr kumimoji="0" lang="en-US" sz="192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Add soundproofing between adjacent spaces to the combined MIPA office</a:t>
            </a:r>
          </a:p>
          <a:p>
            <a:pPr marL="339725" indent="-339725">
              <a:lnSpc>
                <a:spcPct val="107000"/>
              </a:lnSpc>
              <a:spcAft>
                <a:spcPts val="800"/>
              </a:spcAft>
              <a:buFont typeface="Arial" panose="020B0604020202020204" pitchFamily="34" charset="0"/>
              <a:buChar char="•"/>
              <a:defRPr/>
            </a:pPr>
            <a:r>
              <a:rPr lang="en-US" sz="1920" dirty="0">
                <a:effectLst/>
                <a:latin typeface="Calibri" panose="020F0502020204030204" pitchFamily="34" charset="0"/>
                <a:ea typeface="Calibri" panose="020F0502020204030204" pitchFamily="34" charset="0"/>
                <a:cs typeface="Calibri" panose="020F0502020204030204" pitchFamily="34" charset="0"/>
              </a:rPr>
              <a:t>The low bid was from </a:t>
            </a:r>
            <a:r>
              <a:rPr lang="en-US" sz="1920" b="1" dirty="0">
                <a:effectLst/>
                <a:latin typeface="Calibri" panose="020F0502020204030204" pitchFamily="34" charset="0"/>
                <a:ea typeface="Calibri" panose="020F0502020204030204" pitchFamily="34" charset="0"/>
                <a:cs typeface="Calibri" panose="020F0502020204030204" pitchFamily="34" charset="0"/>
              </a:rPr>
              <a:t>Vincent General Contracting </a:t>
            </a:r>
            <a:r>
              <a:rPr lang="en-US" sz="1920" dirty="0">
                <a:effectLst/>
                <a:latin typeface="Calibri" panose="020F0502020204030204" pitchFamily="34" charset="0"/>
                <a:ea typeface="Calibri" panose="020F0502020204030204" pitchFamily="34" charset="0"/>
                <a:cs typeface="Calibri" panose="020F0502020204030204" pitchFamily="34" charset="0"/>
              </a:rPr>
              <a:t>for </a:t>
            </a:r>
            <a:r>
              <a:rPr lang="en-US" sz="1920" b="1" dirty="0">
                <a:effectLst/>
                <a:latin typeface="Calibri" panose="020F0502020204030204" pitchFamily="34" charset="0"/>
                <a:ea typeface="Calibri" panose="020F0502020204030204" pitchFamily="34" charset="0"/>
                <a:cs typeface="Calibri" panose="020F0502020204030204" pitchFamily="34" charset="0"/>
              </a:rPr>
              <a:t>$13,500</a:t>
            </a:r>
            <a:r>
              <a:rPr lang="en-US" sz="1920" dirty="0">
                <a:effectLst/>
                <a:latin typeface="Calibri" panose="020F0502020204030204" pitchFamily="34" charset="0"/>
                <a:ea typeface="Calibri" panose="020F0502020204030204" pitchFamily="34" charset="0"/>
                <a:cs typeface="Calibri" panose="020F0502020204030204" pitchFamily="34" charset="0"/>
              </a:rPr>
              <a:t>. MIPA has $10,500 budgeted, but funding is available to cover the difference. The company has also agreed to a payment schedule rather than 50% down</a:t>
            </a:r>
            <a:endParaRPr lang="en-US" sz="1920" dirty="0">
              <a:effectLst/>
              <a:latin typeface="Calibri" panose="020F0502020204030204" pitchFamily="34" charset="0"/>
              <a:ea typeface="Calibri" panose="020F0502020204030204" pitchFamily="34" charset="0"/>
              <a:cs typeface="Times New Roman" panose="02020603050405020304" pitchFamily="18" charset="0"/>
            </a:endParaRPr>
          </a:p>
          <a:p>
            <a:pPr marL="339725" indent="-339725">
              <a:lnSpc>
                <a:spcPct val="107000"/>
              </a:lnSpc>
              <a:spcAft>
                <a:spcPts val="800"/>
              </a:spcAft>
              <a:buFont typeface="Arial" panose="020B0604020202020204" pitchFamily="34" charset="0"/>
              <a:buChar char="•"/>
              <a:defRPr/>
            </a:pP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CB4702DA-E16E-8B98-310C-77C65FDD58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8992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75C85-CBD8-B891-C332-6CAFBF66FB8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138DF73-3D4C-B549-79FE-84571EFE9EFD}"/>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Clean Cities Coalition Host Solicitation</a:t>
            </a:r>
          </a:p>
        </p:txBody>
      </p:sp>
      <p:sp>
        <p:nvSpPr>
          <p:cNvPr id="2" name="TextBox 1">
            <a:extLst>
              <a:ext uri="{FF2B5EF4-FFF2-40B4-BE49-F238E27FC236}">
                <a16:creationId xmlns:a16="http://schemas.microsoft.com/office/drawing/2014/main" id="{AB292B03-CAB3-F940-F757-F19AF85DE279}"/>
              </a:ext>
            </a:extLst>
          </p:cNvPr>
          <p:cNvSpPr txBox="1"/>
          <p:nvPr/>
        </p:nvSpPr>
        <p:spPr>
          <a:xfrm>
            <a:off x="152400" y="895350"/>
            <a:ext cx="8839200" cy="4038734"/>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Clean Cities and Communities (CC&amp;C) is a U.S. Department of Energy (DOE) partnership to advance clean transportation nationwide. More than 75 DOE-designated CC&amp;C coalitions work locally in urban, suburban, and rural communities to strengthen the nation’s environment, energy security, and economic prosperity</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Until recently, the Iowa Clean Cities Coalition (ICCC) was hosted by the Iowa Economic Development Authority. The State of Iowa has decided to step away from that role. The DOE and ICCC working group members worked together to craft a Host Solicitation to identify a potential new host for the program</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560E1455-5BB0-CC56-2EDF-BC261B5ACD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115841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7962C-7CE3-64F3-CB37-47C3DCDCE17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0B8BACA-6AD3-26FF-51C7-FD8B7154029B}"/>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Clean Cities Coalition Host Solicitation</a:t>
            </a:r>
          </a:p>
        </p:txBody>
      </p:sp>
      <p:sp>
        <p:nvSpPr>
          <p:cNvPr id="2" name="TextBox 1">
            <a:extLst>
              <a:ext uri="{FF2B5EF4-FFF2-40B4-BE49-F238E27FC236}">
                <a16:creationId xmlns:a16="http://schemas.microsoft.com/office/drawing/2014/main" id="{00CD8C5D-FD06-ECD4-C542-0AAD069C3EF3}"/>
              </a:ext>
            </a:extLst>
          </p:cNvPr>
          <p:cNvSpPr txBox="1"/>
          <p:nvPr/>
        </p:nvSpPr>
        <p:spPr>
          <a:xfrm>
            <a:off x="152400" y="895350"/>
            <a:ext cx="8839200" cy="4330866"/>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Host Solicitation Selection Criteria:</a:t>
            </a:r>
          </a:p>
          <a:p>
            <a:pPr marL="796925" lvl="1" indent="-339725">
              <a:lnSpc>
                <a:spcPct val="107000"/>
              </a:lnSpc>
              <a:buFont typeface="Arial" panose="020B0604020202020204" pitchFamily="34" charset="0"/>
              <a:buChar char="•"/>
              <a:defRPr/>
            </a:pPr>
            <a:r>
              <a:rPr lang="en-US" b="1" dirty="0">
                <a:solidFill>
                  <a:prstClr val="black"/>
                </a:solidFill>
                <a:latin typeface="Calibri" panose="020F0502020204030204" pitchFamily="34" charset="0"/>
                <a:ea typeface="Calibri" panose="020F0502020204030204" pitchFamily="34" charset="0"/>
              </a:rPr>
              <a:t>Mission</a:t>
            </a:r>
            <a:r>
              <a:rPr lang="en-US" dirty="0">
                <a:solidFill>
                  <a:prstClr val="black"/>
                </a:solidFill>
                <a:latin typeface="Calibri" panose="020F0502020204030204" pitchFamily="34" charset="0"/>
                <a:ea typeface="Calibri" panose="020F0502020204030204" pitchFamily="34" charset="0"/>
              </a:rPr>
              <a:t> - Does the mission of the potential host organization align well with the coalition and CC&amp;C mission and activities typical of CC&amp;C?</a:t>
            </a:r>
          </a:p>
          <a:p>
            <a:pPr marL="796925" lvl="1" indent="-339725">
              <a:lnSpc>
                <a:spcPct val="107000"/>
              </a:lnSpc>
              <a:buFont typeface="Arial" panose="020B0604020202020204" pitchFamily="34" charset="0"/>
              <a:buChar char="•"/>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A&amp;E Requirements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Is the host candidates committed to and capable of meeting all A&amp;E Requirements, spelled out in the CC&amp;C Partnership Structure?</a:t>
            </a:r>
          </a:p>
          <a:p>
            <a:pPr marL="796925" lvl="1" indent="-339725">
              <a:lnSpc>
                <a:spcPct val="107000"/>
              </a:lnSpc>
              <a:buFont typeface="Arial" panose="020B0604020202020204" pitchFamily="34" charset="0"/>
              <a:buChar char="•"/>
              <a:defRPr/>
            </a:pPr>
            <a:r>
              <a:rPr lang="en-US" b="1" dirty="0">
                <a:solidFill>
                  <a:prstClr val="black"/>
                </a:solidFill>
                <a:latin typeface="Calibri" panose="020F0502020204030204" pitchFamily="34" charset="0"/>
                <a:ea typeface="Calibri" panose="020F0502020204030204" pitchFamily="34" charset="0"/>
              </a:rPr>
              <a:t>Contract with DOE </a:t>
            </a:r>
            <a:r>
              <a:rPr lang="en-US" dirty="0">
                <a:solidFill>
                  <a:prstClr val="black"/>
                </a:solidFill>
                <a:latin typeface="Calibri" panose="020F0502020204030204" pitchFamily="34" charset="0"/>
                <a:ea typeface="Calibri" panose="020F0502020204030204" pitchFamily="34" charset="0"/>
              </a:rPr>
              <a:t>- The host must be able to execute a Fixed Amount Award (FAA) with National Energy Technology Laboratory (NETL) on behalf of DOE?</a:t>
            </a:r>
          </a:p>
          <a:p>
            <a:pPr marL="796925" lvl="1" indent="-339725">
              <a:lnSpc>
                <a:spcPct val="107000"/>
              </a:lnSpc>
              <a:buFont typeface="Arial" panose="020B0604020202020204" pitchFamily="34" charset="0"/>
              <a:buChar char="•"/>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Statewide Reach and Localized Connection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Does the organization have reach and a footprint across Iowa?</a:t>
            </a:r>
          </a:p>
          <a:p>
            <a:pPr marL="796925" lvl="1" indent="-339725">
              <a:lnSpc>
                <a:spcPct val="107000"/>
              </a:lnSpc>
              <a:buFont typeface="Arial" panose="020B0604020202020204" pitchFamily="34" charset="0"/>
              <a:buChar char="•"/>
              <a:defRPr/>
            </a:pPr>
            <a:r>
              <a:rPr lang="en-US" b="1" dirty="0">
                <a:solidFill>
                  <a:prstClr val="black"/>
                </a:solidFill>
                <a:latin typeface="Calibri" panose="020F0502020204030204" pitchFamily="34" charset="0"/>
                <a:ea typeface="Calibri" panose="020F0502020204030204" pitchFamily="34" charset="0"/>
              </a:rPr>
              <a:t>Experience</a:t>
            </a:r>
            <a:r>
              <a:rPr lang="en-US" dirty="0">
                <a:solidFill>
                  <a:prstClr val="black"/>
                </a:solidFill>
                <a:latin typeface="Calibri" panose="020F0502020204030204" pitchFamily="34" charset="0"/>
                <a:ea typeface="Calibri" panose="020F0502020204030204" pitchFamily="34" charset="0"/>
              </a:rPr>
              <a:t> - Does the host have any experience working with the coalition, or with Clean Cities and Communities (CC&amp;C) generally?</a:t>
            </a:r>
          </a:p>
          <a:p>
            <a:pPr marL="796925" lvl="1" indent="-339725">
              <a:lnSpc>
                <a:spcPct val="107000"/>
              </a:lnSpc>
              <a:buFont typeface="Arial" panose="020B0604020202020204" pitchFamily="34" charset="0"/>
              <a:buChar char="•"/>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Subject-Matter Familiar</a:t>
            </a:r>
            <a:r>
              <a:rPr lang="en-US" b="1" dirty="0" err="1">
                <a:solidFill>
                  <a:prstClr val="black"/>
                </a:solidFill>
                <a:latin typeface="Calibri" panose="020F0502020204030204" pitchFamily="34" charset="0"/>
                <a:ea typeface="Calibri" panose="020F0502020204030204" pitchFamily="34" charset="0"/>
              </a:rPr>
              <a:t>ity</a:t>
            </a:r>
            <a:r>
              <a:rPr lang="en-US" b="1" dirty="0">
                <a:solidFill>
                  <a:prstClr val="black"/>
                </a:solidFill>
                <a:latin typeface="Calibri" panose="020F0502020204030204" pitchFamily="34" charset="0"/>
                <a:ea typeface="Calibri" panose="020F0502020204030204" pitchFamily="34" charset="0"/>
              </a:rPr>
              <a:t> </a:t>
            </a:r>
            <a:r>
              <a:rPr lang="en-US" dirty="0">
                <a:solidFill>
                  <a:prstClr val="black"/>
                </a:solidFill>
                <a:latin typeface="Calibri" panose="020F0502020204030204" pitchFamily="34" charset="0"/>
                <a:ea typeface="Calibri" panose="020F0502020204030204" pitchFamily="34" charset="0"/>
              </a:rPr>
              <a:t>-  Does the host have background and familiarity with fuels and technologies of the CC&amp;C portfolio, and the transportation sector?</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ACF1DD74-73FB-FE4A-667E-344B25FFCC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719582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EDF59-A504-907F-DD30-E52FC7C5E73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FB4302C-0DEA-711D-764F-98B942D7BAD2}"/>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Clean Cities Coalition Host Solicitation</a:t>
            </a:r>
          </a:p>
        </p:txBody>
      </p:sp>
      <p:sp>
        <p:nvSpPr>
          <p:cNvPr id="2" name="TextBox 1">
            <a:extLst>
              <a:ext uri="{FF2B5EF4-FFF2-40B4-BE49-F238E27FC236}">
                <a16:creationId xmlns:a16="http://schemas.microsoft.com/office/drawing/2014/main" id="{9B2F4B2B-803D-C700-EE7E-D4EDF4A14DF0}"/>
              </a:ext>
            </a:extLst>
          </p:cNvPr>
          <p:cNvSpPr txBox="1"/>
          <p:nvPr/>
        </p:nvSpPr>
        <p:spPr>
          <a:xfrm>
            <a:off x="152400" y="895350"/>
            <a:ext cx="8839200" cy="4330866"/>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Host Solicitation </a:t>
            </a:r>
            <a:r>
              <a:rPr kumimoji="0" lang="en-US"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Selection Criteria:</a:t>
            </a: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796925" lvl="1" indent="-339725">
              <a:lnSpc>
                <a:spcPct val="107000"/>
              </a:lnSpc>
              <a:buFont typeface="Arial" panose="020B0604020202020204" pitchFamily="34" charset="0"/>
              <a:buChar char="•"/>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Outreach and Communication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Does the host have the ability to create and maintain a website? Does the host have a social media presence?</a:t>
            </a:r>
          </a:p>
          <a:p>
            <a:pPr marL="796925" lvl="1" indent="-339725">
              <a:lnSpc>
                <a:spcPct val="107000"/>
              </a:lnSpc>
              <a:buFont typeface="Arial" panose="020B0604020202020204" pitchFamily="34" charset="0"/>
              <a:buChar char="•"/>
              <a:defRPr/>
            </a:pPr>
            <a:r>
              <a:rPr lang="en-US" b="1" dirty="0">
                <a:solidFill>
                  <a:prstClr val="black"/>
                </a:solidFill>
                <a:latin typeface="Calibri" panose="020F0502020204030204" pitchFamily="34" charset="0"/>
                <a:ea typeface="Calibri" panose="020F0502020204030204" pitchFamily="34" charset="0"/>
              </a:rPr>
              <a:t>Capacity Growth </a:t>
            </a:r>
            <a:r>
              <a:rPr lang="en-US" dirty="0">
                <a:solidFill>
                  <a:prstClr val="black"/>
                </a:solidFill>
                <a:latin typeface="Calibri" panose="020F0502020204030204" pitchFamily="34" charset="0"/>
                <a:ea typeface="Calibri" panose="020F0502020204030204" pitchFamily="34" charset="0"/>
              </a:rPr>
              <a:t>-  Does the host have experience raising revenues from diverse sources?</a:t>
            </a:r>
          </a:p>
          <a:p>
            <a:pPr marL="796925" lvl="1" indent="-339725">
              <a:lnSpc>
                <a:spcPct val="107000"/>
              </a:lnSpc>
              <a:buFont typeface="Arial" panose="020B0604020202020204" pitchFamily="34" charset="0"/>
              <a:buChar char="•"/>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Fleet Experience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Does the host have experience working with businesses and governments that own and/or operate fleets? </a:t>
            </a:r>
          </a:p>
          <a:p>
            <a:pPr marL="796925" lvl="1" indent="-339725">
              <a:lnSpc>
                <a:spcPct val="107000"/>
              </a:lnSpc>
              <a:buFont typeface="Arial" panose="020B0604020202020204" pitchFamily="34" charset="0"/>
              <a:buChar char="•"/>
              <a:defRPr/>
            </a:pPr>
            <a:r>
              <a:rPr lang="en-US" b="1" dirty="0">
                <a:solidFill>
                  <a:prstClr val="black"/>
                </a:solidFill>
                <a:latin typeface="Calibri" panose="020F0502020204030204" pitchFamily="34" charset="0"/>
                <a:ea typeface="Calibri" panose="020F0502020204030204" pitchFamily="34" charset="0"/>
              </a:rPr>
              <a:t>Infrastructure Knowledge and Experience </a:t>
            </a:r>
            <a:r>
              <a:rPr lang="en-US" dirty="0">
                <a:solidFill>
                  <a:prstClr val="black"/>
                </a:solidFill>
                <a:latin typeface="Calibri" panose="020F0502020204030204" pitchFamily="34" charset="0"/>
                <a:ea typeface="Calibri" panose="020F0502020204030204" pitchFamily="34" charset="0"/>
              </a:rPr>
              <a:t>-  Does the host have any experience with and/or understanding of fueling and/or charging infrastructure technologies? </a:t>
            </a:r>
          </a:p>
          <a:p>
            <a:pPr marL="796925" lvl="1" indent="-339725">
              <a:lnSpc>
                <a:spcPct val="107000"/>
              </a:lnSpc>
              <a:buFont typeface="Arial" panose="020B0604020202020204" pitchFamily="34" charset="0"/>
              <a:buChar char="•"/>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Policy</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  Does the host have experience with clean transportation policies and policy best practices?</a:t>
            </a:r>
          </a:p>
          <a:p>
            <a:pPr marL="796925" lvl="1" indent="-339725">
              <a:lnSpc>
                <a:spcPct val="107000"/>
              </a:lnSpc>
              <a:buFont typeface="Arial" panose="020B0604020202020204" pitchFamily="34" charset="0"/>
              <a:buChar char="•"/>
              <a:defRPr/>
            </a:pPr>
            <a:r>
              <a:rPr lang="en-US" b="1" dirty="0">
                <a:solidFill>
                  <a:prstClr val="black"/>
                </a:solidFill>
                <a:latin typeface="Calibri" panose="020F0502020204030204" pitchFamily="34" charset="0"/>
                <a:ea typeface="Calibri" panose="020F0502020204030204" pitchFamily="34" charset="0"/>
              </a:rPr>
              <a:t>Stakeholder Strategic Leadership </a:t>
            </a:r>
            <a:r>
              <a:rPr lang="en-US" dirty="0">
                <a:solidFill>
                  <a:prstClr val="black"/>
                </a:solidFill>
                <a:latin typeface="Calibri" panose="020F0502020204030204" pitchFamily="34" charset="0"/>
                <a:ea typeface="Calibri" panose="020F0502020204030204" pitchFamily="34" charset="0"/>
              </a:rPr>
              <a:t>- Is the host fully committed to working closely with a stakeholder advisory group?</a:t>
            </a: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3FD742F7-A09D-ED25-FCAB-CDF21D75F4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019888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C5CAB-9A0C-F2A5-0F08-71730AAE61D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6D4E008-EE26-F438-FBFB-9EB0A2991E39}"/>
              </a:ext>
            </a:extLst>
          </p:cNvPr>
          <p:cNvSpPr>
            <a:spLocks noGrp="1"/>
          </p:cNvSpPr>
          <p:nvPr>
            <p:ph type="body" idx="14"/>
          </p:nvPr>
        </p:nvSpPr>
        <p:spPr>
          <a:xfrm>
            <a:off x="447040" y="195575"/>
            <a:ext cx="7467600" cy="381000"/>
          </a:xfrm>
        </p:spPr>
        <p:txBody>
          <a:bodyPr/>
          <a:lstStyle/>
          <a:p>
            <a:r>
              <a:rPr lang="en-US" sz="2300" dirty="0">
                <a:cs typeface="Times New Roman" panose="02020603050405020304" pitchFamily="18" charset="0"/>
              </a:rPr>
              <a:t>Clean Cities Coalition Host Solicitation</a:t>
            </a:r>
          </a:p>
        </p:txBody>
      </p:sp>
      <p:sp>
        <p:nvSpPr>
          <p:cNvPr id="2" name="TextBox 1">
            <a:extLst>
              <a:ext uri="{FF2B5EF4-FFF2-40B4-BE49-F238E27FC236}">
                <a16:creationId xmlns:a16="http://schemas.microsoft.com/office/drawing/2014/main" id="{432D8721-0654-E411-EC09-C491D45431C0}"/>
              </a:ext>
            </a:extLst>
          </p:cNvPr>
          <p:cNvSpPr txBox="1"/>
          <p:nvPr/>
        </p:nvSpPr>
        <p:spPr>
          <a:xfrm>
            <a:off x="152400" y="895350"/>
            <a:ext cx="8839200" cy="3740191"/>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MIPA staff believes that there is significant overlap between the work that the ICCC envisions for a host entity and what MIPA currently provides for services. Even though this would be a statewide initiative, local communities and other stakeholders would be able to join and utilize the ICCC. Being an ICCC stakeholder only requires a commitment to the CC&amp;C principles</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$110,000 in funding is available to the host entity to provide services for the ICCC. Staff envisions a full-time staff person dedicated to advancing the ICCC mission and to provide actionable outcomes for ICCC members. Should funding levels change, that staff position would no longer be needed</a:t>
            </a: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100" dirty="0">
                <a:solidFill>
                  <a:prstClr val="black"/>
                </a:solidFill>
                <a:latin typeface="Calibri" panose="020F0502020204030204" pitchFamily="34" charset="0"/>
                <a:ea typeface="Calibri" panose="020F0502020204030204" pitchFamily="34" charset="0"/>
              </a:rPr>
              <a:t>A response to the Host Solicitation is due January 31</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FAD9654C-F7AF-74E3-22AD-DA22FA0D61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72497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3F140-EE68-E774-EE16-F93FDA01399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9DB6789-08E9-635D-797E-17306C3E81A0}"/>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REPORT and VOTE: </a:t>
            </a:r>
            <a:r>
              <a:rPr lang="en-US" sz="1600" b="1" dirty="0">
                <a:cs typeface="Times New Roman" panose="02020603050405020304" pitchFamily="18" charset="0"/>
              </a:rPr>
              <a:t>Invoices and Contracts</a:t>
            </a:r>
            <a:endParaRPr lang="en-US" sz="1600" b="1"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New Office Space Lease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Office Space Improvements</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REPORT and OPTIONAL VOTE: Clean Cities Coalition Host Solicitation</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600" b="1" dirty="0">
                <a:cs typeface="Times New Roman" panose="02020603050405020304" pitchFamily="18" charset="0"/>
              </a:rPr>
              <a:t>Next Meeting Date – February 19</a:t>
            </a:r>
            <a:r>
              <a:rPr lang="en-US" sz="1600" b="1" baseline="30000" dirty="0">
                <a:cs typeface="Times New Roman" panose="02020603050405020304" pitchFamily="18" charset="0"/>
              </a:rPr>
              <a:t>th</a:t>
            </a:r>
            <a:r>
              <a:rPr lang="en-US" sz="1600" b="1" dirty="0">
                <a:cs typeface="Times New Roman" panose="02020603050405020304" pitchFamily="18" charset="0"/>
              </a:rPr>
              <a:t> at 10 AM</a:t>
            </a:r>
          </a:p>
          <a:p>
            <a:pPr marL="342900" marR="0" lvl="0" indent="-342900">
              <a:lnSpc>
                <a:spcPct val="107000"/>
              </a:lnSpc>
              <a:spcBef>
                <a:spcPts val="0"/>
              </a:spcBef>
              <a:spcAft>
                <a:spcPts val="400"/>
              </a:spcAft>
              <a:buFont typeface="+mj-lt"/>
              <a:buAutoNum type="arabicPeriod"/>
              <a:tabLst>
                <a:tab pos="228600" algn="l"/>
                <a:tab pos="5943600" algn="r"/>
              </a:tabLst>
            </a:pPr>
            <a:r>
              <a:rPr lang="en-US" sz="16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534D6673-57E7-FD86-B0F0-9A22802174D8}"/>
              </a:ext>
            </a:extLst>
          </p:cNvPr>
          <p:cNvSpPr>
            <a:spLocks noGrp="1"/>
          </p:cNvSpPr>
          <p:nvPr>
            <p:ph type="body" idx="14"/>
          </p:nvPr>
        </p:nvSpPr>
        <p:spPr>
          <a:xfrm>
            <a:off x="533400" y="133350"/>
            <a:ext cx="7543800" cy="381000"/>
          </a:xfrm>
        </p:spPr>
        <p:txBody>
          <a:bodyPr/>
          <a:lstStyle/>
          <a:p>
            <a:r>
              <a:rPr lang="en-US" dirty="0"/>
              <a:t>January 27, 2025 AGENDA</a:t>
            </a:r>
          </a:p>
        </p:txBody>
      </p:sp>
      <p:pic>
        <p:nvPicPr>
          <p:cNvPr id="3" name="Picture 2" descr="A green and white logo&#10;&#10;Description automatically generated">
            <a:extLst>
              <a:ext uri="{FF2B5EF4-FFF2-40B4-BE49-F238E27FC236}">
                <a16:creationId xmlns:a16="http://schemas.microsoft.com/office/drawing/2014/main" id="{A98BA75E-7617-53A1-4D34-07FD4A7305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1420336"/>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26A1885-315E-4CFD-8B63-C832DBE04F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492</TotalTime>
  <Words>1111</Words>
  <Application>Microsoft Office PowerPoint</Application>
  <PresentationFormat>On-screen Show (16:9)</PresentationFormat>
  <Paragraphs>92</Paragraphs>
  <Slides>12</Slides>
  <Notes>9</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12</vt:i4>
      </vt:variant>
    </vt:vector>
  </HeadingPairs>
  <TitlesOfParts>
    <vt:vector size="28" baseType="lpstr">
      <vt:lpstr>Arial</vt:lpstr>
      <vt:lpstr>Arial Narrow</vt:lpstr>
      <vt:lpstr>Calibri</vt:lpstr>
      <vt:lpstr>Century Gothic</vt:lpstr>
      <vt:lpstr>Courier New</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36</cp:revision>
  <cp:lastPrinted>2021-06-29T16:06:21Z</cp:lastPrinted>
  <dcterms:created xsi:type="dcterms:W3CDTF">2020-12-02T21:38:09Z</dcterms:created>
  <dcterms:modified xsi:type="dcterms:W3CDTF">2025-01-27T05:21:15Z</dcterms:modified>
</cp:coreProperties>
</file>