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8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67" r:id="rId3"/>
    <p:sldMasterId id="2147483769" r:id="rId4"/>
    <p:sldMasterId id="2147483788" r:id="rId5"/>
    <p:sldMasterId id="2147483827" r:id="rId6"/>
    <p:sldMasterId id="2147483851" r:id="rId7"/>
    <p:sldMasterId id="2147483876" r:id="rId8"/>
    <p:sldMasterId id="2147483925" r:id="rId9"/>
    <p:sldMasterId id="2147483966" r:id="rId10"/>
    <p:sldMasterId id="2147484001" r:id="rId11"/>
  </p:sldMasterIdLst>
  <p:notesMasterIdLst>
    <p:notesMasterId r:id="rId29"/>
  </p:notesMasterIdLst>
  <p:handoutMasterIdLst>
    <p:handoutMasterId r:id="rId30"/>
  </p:handoutMasterIdLst>
  <p:sldIdLst>
    <p:sldId id="1914" r:id="rId12"/>
    <p:sldId id="2145705165" r:id="rId13"/>
    <p:sldId id="2145705274" r:id="rId14"/>
    <p:sldId id="2145705309" r:id="rId15"/>
    <p:sldId id="2145705310" r:id="rId16"/>
    <p:sldId id="2145705292" r:id="rId17"/>
    <p:sldId id="2145705293" r:id="rId18"/>
    <p:sldId id="2145705311" r:id="rId19"/>
    <p:sldId id="2145705303" r:id="rId20"/>
    <p:sldId id="2145705304" r:id="rId21"/>
    <p:sldId id="2145705312" r:id="rId22"/>
    <p:sldId id="2145705297" r:id="rId23"/>
    <p:sldId id="2145705306" r:id="rId24"/>
    <p:sldId id="2145705313" r:id="rId25"/>
    <p:sldId id="2145705305" r:id="rId26"/>
    <p:sldId id="2145705308" r:id="rId27"/>
    <p:sldId id="2145705314" r:id="rId28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ADE0BC-350B-4B54-984B-79A68D18D833}">
          <p14:sldIdLst>
            <p14:sldId id="1914"/>
            <p14:sldId id="2145705165"/>
            <p14:sldId id="2145705274"/>
            <p14:sldId id="2145705309"/>
            <p14:sldId id="2145705310"/>
            <p14:sldId id="2145705292"/>
            <p14:sldId id="2145705293"/>
            <p14:sldId id="2145705311"/>
            <p14:sldId id="2145705303"/>
            <p14:sldId id="2145705304"/>
            <p14:sldId id="2145705312"/>
            <p14:sldId id="2145705297"/>
            <p14:sldId id="2145705306"/>
            <p14:sldId id="2145705313"/>
            <p14:sldId id="2145705305"/>
            <p14:sldId id="2145705308"/>
            <p14:sldId id="2145705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ison van Pelt" initials="AvP" lastIdx="1" clrIdx="0">
    <p:extLst>
      <p:ext uri="{19B8F6BF-5375-455C-9EA6-DF929625EA0E}">
        <p15:presenceInfo xmlns:p15="http://schemas.microsoft.com/office/powerpoint/2012/main" userId="S-1-5-21-2565965647-3785735691-990725776-2124" providerId="AD"/>
      </p:ext>
    </p:extLst>
  </p:cmAuthor>
  <p:cmAuthor id="2" name="kiranmai Yarlagadda" initials="" lastIdx="1" clrIdx="1"/>
  <p:cmAuthor id="3" name="Dhruv Chatterjee" initials="" lastIdx="1" clrIdx="2"/>
  <p:cmAuthor id="4" name="Markt, Jonathan" initials="MJ" lastIdx="13" clrIdx="3">
    <p:extLst>
      <p:ext uri="{19B8F6BF-5375-455C-9EA6-DF929625EA0E}">
        <p15:presenceInfo xmlns:p15="http://schemas.microsoft.com/office/powerpoint/2012/main" userId="S-1-5-21-1078081533-573735546-1417001333-527382" providerId="AD"/>
      </p:ext>
    </p:extLst>
  </p:cmAuthor>
  <p:cmAuthor id="5" name="Couture, Mandy - RD, Des Moines, IA" initials="CM-RDMI" lastIdx="1" clrIdx="4">
    <p:extLst>
      <p:ext uri="{19B8F6BF-5375-455C-9EA6-DF929625EA0E}">
        <p15:presenceInfo xmlns:p15="http://schemas.microsoft.com/office/powerpoint/2012/main" userId="Couture, Mandy - RD, Des Moines, 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8DE"/>
    <a:srgbClr val="11635B"/>
    <a:srgbClr val="8DC2B5"/>
    <a:srgbClr val="77ADA4"/>
    <a:srgbClr val="414042"/>
    <a:srgbClr val="F49E1E"/>
    <a:srgbClr val="FFED96"/>
    <a:srgbClr val="654C6E"/>
    <a:srgbClr val="00CC00"/>
    <a:srgbClr val="B43E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389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microsoft.com/office/2016/11/relationships/changesInfo" Target="changesInfos/changesInfo1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8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s Young" userId="e5c8e53c-2e87-4dfe-8770-4799e4e3fc84" providerId="ADAL" clId="{0CC76E15-50B4-4862-A3C0-F14450BF4B5C}"/>
    <pc:docChg chg="undo custSel addSld modSld sldOrd modSection">
      <pc:chgData name="Lucas Young" userId="e5c8e53c-2e87-4dfe-8770-4799e4e3fc84" providerId="ADAL" clId="{0CC76E15-50B4-4862-A3C0-F14450BF4B5C}" dt="2025-02-19T14:58:22.433" v="1623" actId="20577"/>
      <pc:docMkLst>
        <pc:docMk/>
      </pc:docMkLst>
      <pc:sldChg chg="modSp mod">
        <pc:chgData name="Lucas Young" userId="e5c8e53c-2e87-4dfe-8770-4799e4e3fc84" providerId="ADAL" clId="{0CC76E15-50B4-4862-A3C0-F14450BF4B5C}" dt="2025-02-19T04:46:57.660" v="7" actId="20577"/>
        <pc:sldMkLst>
          <pc:docMk/>
          <pc:sldMk cId="897020560" sldId="1914"/>
        </pc:sldMkLst>
        <pc:spChg chg="mod">
          <ac:chgData name="Lucas Young" userId="e5c8e53c-2e87-4dfe-8770-4799e4e3fc84" providerId="ADAL" clId="{0CC76E15-50B4-4862-A3C0-F14450BF4B5C}" dt="2025-02-19T04:46:57.660" v="7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Lucas Young" userId="e5c8e53c-2e87-4dfe-8770-4799e4e3fc84" providerId="ADAL" clId="{0CC76E15-50B4-4862-A3C0-F14450BF4B5C}" dt="2025-02-19T05:02:39.642" v="433" actId="20577"/>
        <pc:sldMkLst>
          <pc:docMk/>
          <pc:sldMk cId="3007269134" sldId="2145705286"/>
        </pc:sldMkLst>
      </pc:sldChg>
      <pc:sldChg chg="addSp delSp modSp new mod ord">
        <pc:chgData name="Lucas Young" userId="e5c8e53c-2e87-4dfe-8770-4799e4e3fc84" providerId="ADAL" clId="{0CC76E15-50B4-4862-A3C0-F14450BF4B5C}" dt="2025-02-19T14:58:22.433" v="1623" actId="20577"/>
        <pc:sldMkLst>
          <pc:docMk/>
          <pc:sldMk cId="554261325" sldId="2145705301"/>
        </pc:sldMkLst>
      </pc:sldChg>
    </pc:docChg>
  </pc:docChgLst>
  <pc:docChgLst>
    <pc:chgData name="Caleb Knutson" userId="128b42d0-114e-4200-9cb7-3b379defb5c0" providerId="ADAL" clId="{33C5FCD2-544A-49EC-AEED-51889061D107}"/>
    <pc:docChg chg="undo custSel addSld delSld modSld modSection">
      <pc:chgData name="Caleb Knutson" userId="128b42d0-114e-4200-9cb7-3b379defb5c0" providerId="ADAL" clId="{33C5FCD2-544A-49EC-AEED-51889061D107}" dt="2024-12-16T18:04:29.193" v="1034" actId="20577"/>
      <pc:docMkLst>
        <pc:docMk/>
      </pc:docMkLst>
      <pc:sldChg chg="modSp mod">
        <pc:chgData name="Caleb Knutson" userId="128b42d0-114e-4200-9cb7-3b379defb5c0" providerId="ADAL" clId="{33C5FCD2-544A-49EC-AEED-51889061D107}" dt="2024-12-16T18:04:20.190" v="1032" actId="5793"/>
        <pc:sldMkLst>
          <pc:docMk/>
          <pc:sldMk cId="649967342" sldId="2145705165"/>
        </pc:sldMkLst>
      </pc:sldChg>
      <pc:sldChg chg="modSp mod">
        <pc:chgData name="Caleb Knutson" userId="128b42d0-114e-4200-9cb7-3b379defb5c0" providerId="ADAL" clId="{33C5FCD2-544A-49EC-AEED-51889061D107}" dt="2024-12-16T17:14:55.418" v="84" actId="1076"/>
        <pc:sldMkLst>
          <pc:docMk/>
          <pc:sldMk cId="3825831119" sldId="2145705261"/>
        </pc:sldMkLst>
      </pc:sldChg>
      <pc:sldChg chg="modSp mod">
        <pc:chgData name="Caleb Knutson" userId="128b42d0-114e-4200-9cb7-3b379defb5c0" providerId="ADAL" clId="{33C5FCD2-544A-49EC-AEED-51889061D107}" dt="2024-12-16T17:28:20.554" v="401" actId="20577"/>
        <pc:sldMkLst>
          <pc:docMk/>
          <pc:sldMk cId="3705238078" sldId="2145705274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3978334202" sldId="2145705282"/>
        </pc:sldMkLst>
      </pc:sldChg>
      <pc:sldChg chg="modSp mod">
        <pc:chgData name="Caleb Knutson" userId="128b42d0-114e-4200-9cb7-3b379defb5c0" providerId="ADAL" clId="{33C5FCD2-544A-49EC-AEED-51889061D107}" dt="2024-12-16T17:34:14.148" v="432" actId="108"/>
        <pc:sldMkLst>
          <pc:docMk/>
          <pc:sldMk cId="2348994699" sldId="2145705283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2808992231" sldId="2145705284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1582815890" sldId="2145705285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3007269134" sldId="2145705286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3089924799" sldId="2145705287"/>
        </pc:sldMkLst>
      </pc:sldChg>
      <pc:sldChg chg="del">
        <pc:chgData name="Caleb Knutson" userId="128b42d0-114e-4200-9cb7-3b379defb5c0" providerId="ADAL" clId="{33C5FCD2-544A-49EC-AEED-51889061D107}" dt="2024-12-16T18:04:03.958" v="1018" actId="2696"/>
        <pc:sldMkLst>
          <pc:docMk/>
          <pc:sldMk cId="1311256938" sldId="2145705288"/>
        </pc:sldMkLst>
      </pc:sldChg>
      <pc:sldChg chg="del">
        <pc:chgData name="Caleb Knutson" userId="128b42d0-114e-4200-9cb7-3b379defb5c0" providerId="ADAL" clId="{33C5FCD2-544A-49EC-AEED-51889061D107}" dt="2024-12-16T15:04:03.073" v="31" actId="2696"/>
        <pc:sldMkLst>
          <pc:docMk/>
          <pc:sldMk cId="2648949300" sldId="2145705289"/>
        </pc:sldMkLst>
      </pc:sldChg>
      <pc:sldChg chg="modSp mod">
        <pc:chgData name="Caleb Knutson" userId="128b42d0-114e-4200-9cb7-3b379defb5c0" providerId="ADAL" clId="{33C5FCD2-544A-49EC-AEED-51889061D107}" dt="2024-12-16T18:04:29.193" v="1034" actId="20577"/>
        <pc:sldMkLst>
          <pc:docMk/>
          <pc:sldMk cId="3834165558" sldId="2145705290"/>
        </pc:sldMkLst>
      </pc:sldChg>
      <pc:sldChg chg="addSp delSp modSp add mod">
        <pc:chgData name="Caleb Knutson" userId="128b42d0-114e-4200-9cb7-3b379defb5c0" providerId="ADAL" clId="{33C5FCD2-544A-49EC-AEED-51889061D107}" dt="2024-12-16T17:30:47.873" v="403" actId="27614"/>
        <pc:sldMkLst>
          <pc:docMk/>
          <pc:sldMk cId="3839660051" sldId="2145705291"/>
        </pc:sldMkLst>
      </pc:sldChg>
      <pc:sldChg chg="modSp mod">
        <pc:chgData name="Caleb Knutson" userId="128b42d0-114e-4200-9cb7-3b379defb5c0" providerId="ADAL" clId="{33C5FCD2-544A-49EC-AEED-51889061D107}" dt="2024-12-16T17:34:38.400" v="437" actId="255"/>
        <pc:sldMkLst>
          <pc:docMk/>
          <pc:sldMk cId="3699698943" sldId="2145705292"/>
        </pc:sldMkLst>
      </pc:sldChg>
      <pc:sldChg chg="modSp add mod">
        <pc:chgData name="Caleb Knutson" userId="128b42d0-114e-4200-9cb7-3b379defb5c0" providerId="ADAL" clId="{33C5FCD2-544A-49EC-AEED-51889061D107}" dt="2024-12-16T17:36:02.954" v="471" actId="255"/>
        <pc:sldMkLst>
          <pc:docMk/>
          <pc:sldMk cId="2548598820" sldId="2145705293"/>
        </pc:sldMkLst>
      </pc:sldChg>
      <pc:sldChg chg="modSp add mod">
        <pc:chgData name="Caleb Knutson" userId="128b42d0-114e-4200-9cb7-3b379defb5c0" providerId="ADAL" clId="{33C5FCD2-544A-49EC-AEED-51889061D107}" dt="2024-12-16T17:44:52.558" v="783" actId="113"/>
        <pc:sldMkLst>
          <pc:docMk/>
          <pc:sldMk cId="3610533352" sldId="2145705294"/>
        </pc:sldMkLst>
      </pc:sldChg>
      <pc:sldChg chg="modSp add mod">
        <pc:chgData name="Caleb Knutson" userId="128b42d0-114e-4200-9cb7-3b379defb5c0" providerId="ADAL" clId="{33C5FCD2-544A-49EC-AEED-51889061D107}" dt="2024-12-16T17:52:14.852" v="848" actId="20577"/>
        <pc:sldMkLst>
          <pc:docMk/>
          <pc:sldMk cId="86963052" sldId="2145705295"/>
        </pc:sldMkLst>
      </pc:sldChg>
      <pc:sldChg chg="modSp add mod">
        <pc:chgData name="Caleb Knutson" userId="128b42d0-114e-4200-9cb7-3b379defb5c0" providerId="ADAL" clId="{33C5FCD2-544A-49EC-AEED-51889061D107}" dt="2024-12-16T17:54:31.910" v="901" actId="20577"/>
        <pc:sldMkLst>
          <pc:docMk/>
          <pc:sldMk cId="4230456999" sldId="2145705296"/>
        </pc:sldMkLst>
      </pc:sldChg>
      <pc:sldChg chg="modSp mod">
        <pc:chgData name="Caleb Knutson" userId="128b42d0-114e-4200-9cb7-3b379defb5c0" providerId="ADAL" clId="{33C5FCD2-544A-49EC-AEED-51889061D107}" dt="2024-12-16T17:56:13.823" v="919" actId="255"/>
        <pc:sldMkLst>
          <pc:docMk/>
          <pc:sldMk cId="4153996792" sldId="2145705297"/>
        </pc:sldMkLst>
      </pc:sldChg>
      <pc:sldChg chg="modSp add mod">
        <pc:chgData name="Caleb Knutson" userId="128b42d0-114e-4200-9cb7-3b379defb5c0" providerId="ADAL" clId="{33C5FCD2-544A-49EC-AEED-51889061D107}" dt="2024-12-16T18:00:55.341" v="979"/>
        <pc:sldMkLst>
          <pc:docMk/>
          <pc:sldMk cId="3177520268" sldId="2145705298"/>
        </pc:sldMkLst>
      </pc:sldChg>
      <pc:sldChg chg="add del">
        <pc:chgData name="Caleb Knutson" userId="128b42d0-114e-4200-9cb7-3b379defb5c0" providerId="ADAL" clId="{33C5FCD2-544A-49EC-AEED-51889061D107}" dt="2024-12-16T18:04:03.958" v="1018" actId="2696"/>
        <pc:sldMkLst>
          <pc:docMk/>
          <pc:sldMk cId="1732438060" sldId="2145705299"/>
        </pc:sldMkLst>
      </pc:sldChg>
      <pc:sldChg chg="modSp add mod">
        <pc:chgData name="Caleb Knutson" userId="128b42d0-114e-4200-9cb7-3b379defb5c0" providerId="ADAL" clId="{33C5FCD2-544A-49EC-AEED-51889061D107}" dt="2024-12-16T18:03:17.442" v="1004" actId="20577"/>
        <pc:sldMkLst>
          <pc:docMk/>
          <pc:sldMk cId="3897473498" sldId="2145705300"/>
        </pc:sldMkLst>
      </pc:sldChg>
      <pc:sldChg chg="modSp add mod">
        <pc:chgData name="Caleb Knutson" userId="128b42d0-114e-4200-9cb7-3b379defb5c0" providerId="ADAL" clId="{33C5FCD2-544A-49EC-AEED-51889061D107}" dt="2024-12-16T18:03:41.740" v="1017" actId="6549"/>
        <pc:sldMkLst>
          <pc:docMk/>
          <pc:sldMk cId="86167663" sldId="2145705301"/>
        </pc:sldMkLst>
      </pc:sldChg>
    </pc:docChg>
  </pc:docChgLst>
  <pc:docChgLst>
    <pc:chgData name="Lucas Young" userId="e5c8e53c-2e87-4dfe-8770-4799e4e3fc84" providerId="ADAL" clId="{7417B5D1-5129-435A-B80D-2755F1714BC4}"/>
    <pc:docChg chg="undo custSel modSld">
      <pc:chgData name="Lucas Young" userId="e5c8e53c-2e87-4dfe-8770-4799e4e3fc84" providerId="ADAL" clId="{7417B5D1-5129-435A-B80D-2755F1714BC4}" dt="2024-09-16T17:19:09.671" v="61" actId="20577"/>
      <pc:docMkLst>
        <pc:docMk/>
      </pc:docMkLst>
      <pc:sldChg chg="modSp mod">
        <pc:chgData name="Lucas Young" userId="e5c8e53c-2e87-4dfe-8770-4799e4e3fc84" providerId="ADAL" clId="{7417B5D1-5129-435A-B80D-2755F1714BC4}" dt="2024-09-16T17:19:09.671" v="61" actId="20577"/>
        <pc:sldMkLst>
          <pc:docMk/>
          <pc:sldMk cId="897020560" sldId="1914"/>
        </pc:sldMkLst>
      </pc:sldChg>
      <pc:sldChg chg="modSp mod">
        <pc:chgData name="Lucas Young" userId="e5c8e53c-2e87-4dfe-8770-4799e4e3fc84" providerId="ADAL" clId="{7417B5D1-5129-435A-B80D-2755F1714BC4}" dt="2024-09-16T17:10:47.255" v="0" actId="20577"/>
        <pc:sldMkLst>
          <pc:docMk/>
          <pc:sldMk cId="3705238078" sldId="2145705274"/>
        </pc:sldMkLst>
      </pc:sldChg>
      <pc:sldChg chg="modSp mod">
        <pc:chgData name="Lucas Young" userId="e5c8e53c-2e87-4dfe-8770-4799e4e3fc84" providerId="ADAL" clId="{7417B5D1-5129-435A-B80D-2755F1714BC4}" dt="2024-09-16T17:16:05.623" v="49" actId="20577"/>
        <pc:sldMkLst>
          <pc:docMk/>
          <pc:sldMk cId="987007108" sldId="2145705280"/>
        </pc:sldMkLst>
      </pc:sldChg>
    </pc:docChg>
  </pc:docChgLst>
  <pc:docChgLst>
    <pc:chgData name="Caleb Knutson" userId="128b42d0-114e-4200-9cb7-3b379defb5c0" providerId="ADAL" clId="{A2F92F11-A041-402A-8D58-7A0E884D0631}"/>
    <pc:docChg chg="undo custSel addSld delSld modSld modSection">
      <pc:chgData name="Caleb Knutson" userId="128b42d0-114e-4200-9cb7-3b379defb5c0" providerId="ADAL" clId="{A2F92F11-A041-402A-8D58-7A0E884D0631}" dt="2024-09-16T17:52:05.702" v="789" actId="20577"/>
      <pc:docMkLst>
        <pc:docMk/>
      </pc:docMkLst>
      <pc:sldChg chg="modSp mod">
        <pc:chgData name="Caleb Knutson" userId="128b42d0-114e-4200-9cb7-3b379defb5c0" providerId="ADAL" clId="{A2F92F11-A041-402A-8D58-7A0E884D0631}" dt="2024-09-16T15:27:24.928" v="314" actId="20577"/>
        <pc:sldMkLst>
          <pc:docMk/>
          <pc:sldMk cId="3705238078" sldId="2145705274"/>
        </pc:sldMkLst>
      </pc:sldChg>
      <pc:sldChg chg="modSp mod">
        <pc:chgData name="Caleb Knutson" userId="128b42d0-114e-4200-9cb7-3b379defb5c0" providerId="ADAL" clId="{A2F92F11-A041-402A-8D58-7A0E884D0631}" dt="2024-09-16T15:50:21.142" v="331" actId="20577"/>
        <pc:sldMkLst>
          <pc:docMk/>
          <pc:sldMk cId="3627658787" sldId="2145705275"/>
        </pc:sldMkLst>
      </pc:sldChg>
      <pc:sldChg chg="new del">
        <pc:chgData name="Caleb Knutson" userId="128b42d0-114e-4200-9cb7-3b379defb5c0" providerId="ADAL" clId="{A2F92F11-A041-402A-8D58-7A0E884D0631}" dt="2024-09-16T17:28:23.122" v="333" actId="2696"/>
        <pc:sldMkLst>
          <pc:docMk/>
          <pc:sldMk cId="3092447714" sldId="2145705281"/>
        </pc:sldMkLst>
      </pc:sldChg>
      <pc:sldChg chg="modSp add mod">
        <pc:chgData name="Caleb Knutson" userId="128b42d0-114e-4200-9cb7-3b379defb5c0" providerId="ADAL" clId="{A2F92F11-A041-402A-8D58-7A0E884D0631}" dt="2024-09-16T17:52:05.702" v="789" actId="20577"/>
        <pc:sldMkLst>
          <pc:docMk/>
          <pc:sldMk cId="3934333526" sldId="2145705281"/>
        </pc:sldMkLst>
      </pc:sldChg>
    </pc:docChg>
  </pc:docChgLst>
  <pc:docChgLst>
    <pc:chgData name="Andrew Collings" userId="0f84cdc6-c606-46cb-9c21-9a360095f536" providerId="ADAL" clId="{550FC408-DAC4-4C41-B18D-0CF64EAFD73E}"/>
    <pc:docChg chg="undo redo custSel addSld delSld modSld addSection delSection modSection">
      <pc:chgData name="Andrew Collings" userId="0f84cdc6-c606-46cb-9c21-9a360095f536" providerId="ADAL" clId="{550FC408-DAC4-4C41-B18D-0CF64EAFD73E}" dt="2024-09-16T18:46:58.444" v="2068" actId="108"/>
      <pc:docMkLst>
        <pc:docMk/>
      </pc:docMkLst>
      <pc:sldChg chg="modSp mod">
        <pc:chgData name="Andrew Collings" userId="0f84cdc6-c606-46cb-9c21-9a360095f536" providerId="ADAL" clId="{550FC408-DAC4-4C41-B18D-0CF64EAFD73E}" dt="2024-09-16T16:11:27.201" v="151" actId="6549"/>
        <pc:sldMkLst>
          <pc:docMk/>
          <pc:sldMk cId="649967342" sldId="2145705165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72645148" sldId="2145705246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287505350" sldId="2145705247"/>
        </pc:sldMkLst>
      </pc:sldChg>
      <pc:sldChg chg="modSp mod">
        <pc:chgData name="Andrew Collings" userId="0f84cdc6-c606-46cb-9c21-9a360095f536" providerId="ADAL" clId="{550FC408-DAC4-4C41-B18D-0CF64EAFD73E}" dt="2024-09-16T16:39:39.363" v="883" actId="113"/>
        <pc:sldMkLst>
          <pc:docMk/>
          <pc:sldMk cId="3825831119" sldId="2145705261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543308811" sldId="2145705262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540281534" sldId="2145705263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448368713" sldId="2145705264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2859952641" sldId="2145705266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754190782" sldId="2145705267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307773508" sldId="2145705268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2704750984" sldId="2145705269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162512986" sldId="2145705270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208537935" sldId="2145705271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3273750113" sldId="2145705272"/>
        </pc:sldMkLst>
      </pc:sldChg>
      <pc:sldChg chg="del">
        <pc:chgData name="Andrew Collings" userId="0f84cdc6-c606-46cb-9c21-9a360095f536" providerId="ADAL" clId="{550FC408-DAC4-4C41-B18D-0CF64EAFD73E}" dt="2024-09-16T16:41:06.667" v="884" actId="2696"/>
        <pc:sldMkLst>
          <pc:docMk/>
          <pc:sldMk cId="2459635919" sldId="2145705273"/>
        </pc:sldMkLst>
      </pc:sldChg>
      <pc:sldChg chg="modSp mod">
        <pc:chgData name="Andrew Collings" userId="0f84cdc6-c606-46cb-9c21-9a360095f536" providerId="ADAL" clId="{550FC408-DAC4-4C41-B18D-0CF64EAFD73E}" dt="2024-09-16T17:23:44.958" v="2057" actId="20577"/>
        <pc:sldMkLst>
          <pc:docMk/>
          <pc:sldMk cId="3627658787" sldId="2145705275"/>
        </pc:sldMkLst>
      </pc:sldChg>
      <pc:sldChg chg="del">
        <pc:chgData name="Andrew Collings" userId="0f84cdc6-c606-46cb-9c21-9a360095f536" providerId="ADAL" clId="{550FC408-DAC4-4C41-B18D-0CF64EAFD73E}" dt="2024-09-16T16:49:22.503" v="1319" actId="2696"/>
        <pc:sldMkLst>
          <pc:docMk/>
          <pc:sldMk cId="78010836" sldId="2145705276"/>
        </pc:sldMkLst>
      </pc:sldChg>
      <pc:sldChg chg="modSp mod">
        <pc:chgData name="Andrew Collings" userId="0f84cdc6-c606-46cb-9c21-9a360095f536" providerId="ADAL" clId="{550FC408-DAC4-4C41-B18D-0CF64EAFD73E}" dt="2024-09-16T16:43:23.799" v="930" actId="1076"/>
        <pc:sldMkLst>
          <pc:docMk/>
          <pc:sldMk cId="561640295" sldId="2145705277"/>
        </pc:sldMkLst>
      </pc:sldChg>
      <pc:sldChg chg="modSp add del mod">
        <pc:chgData name="Andrew Collings" userId="0f84cdc6-c606-46cb-9c21-9a360095f536" providerId="ADAL" clId="{550FC408-DAC4-4C41-B18D-0CF64EAFD73E}" dt="2024-09-16T16:43:15.930" v="929" actId="2696"/>
        <pc:sldMkLst>
          <pc:docMk/>
          <pc:sldMk cId="1536901753" sldId="2145705278"/>
        </pc:sldMkLst>
      </pc:sldChg>
      <pc:sldChg chg="modSp add mod">
        <pc:chgData name="Andrew Collings" userId="0f84cdc6-c606-46cb-9c21-9a360095f536" providerId="ADAL" clId="{550FC408-DAC4-4C41-B18D-0CF64EAFD73E}" dt="2024-09-16T16:49:10.849" v="1318" actId="20577"/>
        <pc:sldMkLst>
          <pc:docMk/>
          <pc:sldMk cId="2216073989" sldId="2145705278"/>
        </pc:sldMkLst>
      </pc:sldChg>
      <pc:sldChg chg="addSp modSp add mod">
        <pc:chgData name="Andrew Collings" userId="0f84cdc6-c606-46cb-9c21-9a360095f536" providerId="ADAL" clId="{550FC408-DAC4-4C41-B18D-0CF64EAFD73E}" dt="2024-09-16T17:06:07.999" v="2056" actId="20577"/>
        <pc:sldMkLst>
          <pc:docMk/>
          <pc:sldMk cId="987007108" sldId="2145705280"/>
        </pc:sldMkLst>
      </pc:sldChg>
      <pc:sldChg chg="modSp mod">
        <pc:chgData name="Andrew Collings" userId="0f84cdc6-c606-46cb-9c21-9a360095f536" providerId="ADAL" clId="{550FC408-DAC4-4C41-B18D-0CF64EAFD73E}" dt="2024-09-16T18:46:58.444" v="2068" actId="108"/>
        <pc:sldMkLst>
          <pc:docMk/>
          <pc:sldMk cId="3934333526" sldId="2145705281"/>
        </pc:sldMkLst>
      </pc:sldChg>
    </pc:docChg>
  </pc:docChgLst>
  <pc:docChgLst>
    <pc:chgData name="Andrew Collings" userId="0f84cdc6-c606-46cb-9c21-9a360095f536" providerId="ADAL" clId="{970A8788-5246-4E45-A7A1-AF53FDE1F8B4}"/>
    <pc:docChg chg="undo custSel addSld delSld modSld modSection">
      <pc:chgData name="Andrew Collings" userId="0f84cdc6-c606-46cb-9c21-9a360095f536" providerId="ADAL" clId="{970A8788-5246-4E45-A7A1-AF53FDE1F8B4}" dt="2025-04-21T18:52:51.342" v="1466" actId="20577"/>
      <pc:docMkLst>
        <pc:docMk/>
      </pc:docMkLst>
      <pc:sldChg chg="modSp mod">
        <pc:chgData name="Andrew Collings" userId="0f84cdc6-c606-46cb-9c21-9a360095f536" providerId="ADAL" clId="{970A8788-5246-4E45-A7A1-AF53FDE1F8B4}" dt="2025-04-21T18:43:37.512" v="1452" actId="20577"/>
        <pc:sldMkLst>
          <pc:docMk/>
          <pc:sldMk cId="897020560" sldId="1914"/>
        </pc:sldMkLst>
        <pc:spChg chg="mod">
          <ac:chgData name="Andrew Collings" userId="0f84cdc6-c606-46cb-9c21-9a360095f536" providerId="ADAL" clId="{970A8788-5246-4E45-A7A1-AF53FDE1F8B4}" dt="2025-04-21T18:43:37.512" v="1452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Andrew Collings" userId="0f84cdc6-c606-46cb-9c21-9a360095f536" providerId="ADAL" clId="{970A8788-5246-4E45-A7A1-AF53FDE1F8B4}" dt="2025-04-21T18:43:25.184" v="1440" actId="5793"/>
        <pc:sldMkLst>
          <pc:docMk/>
          <pc:sldMk cId="649967342" sldId="2145705165"/>
        </pc:sldMkLst>
        <pc:spChg chg="mod">
          <ac:chgData name="Andrew Collings" userId="0f84cdc6-c606-46cb-9c21-9a360095f536" providerId="ADAL" clId="{970A8788-5246-4E45-A7A1-AF53FDE1F8B4}" dt="2025-04-21T18:43:25.184" v="1440" actId="5793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970A8788-5246-4E45-A7A1-AF53FDE1F8B4}" dt="2025-04-21T14:24:02.833" v="7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modSp mod">
        <pc:chgData name="Andrew Collings" userId="0f84cdc6-c606-46cb-9c21-9a360095f536" providerId="ADAL" clId="{970A8788-5246-4E45-A7A1-AF53FDE1F8B4}" dt="2025-04-21T14:31:12.547" v="129" actId="20577"/>
        <pc:sldMkLst>
          <pc:docMk/>
          <pc:sldMk cId="3705238078" sldId="2145705274"/>
        </pc:sldMkLst>
        <pc:spChg chg="mod">
          <ac:chgData name="Andrew Collings" userId="0f84cdc6-c606-46cb-9c21-9a360095f536" providerId="ADAL" clId="{970A8788-5246-4E45-A7A1-AF53FDE1F8B4}" dt="2025-04-21T14:31:12.547" v="129" actId="20577"/>
          <ac:spMkLst>
            <pc:docMk/>
            <pc:sldMk cId="3705238078" sldId="2145705274"/>
            <ac:spMk id="2" creationId="{1D394050-94F4-2470-7C0F-93D39B60D332}"/>
          </ac:spMkLst>
        </pc:spChg>
      </pc:sldChg>
      <pc:sldChg chg="modSp mod">
        <pc:chgData name="Andrew Collings" userId="0f84cdc6-c606-46cb-9c21-9a360095f536" providerId="ADAL" clId="{970A8788-5246-4E45-A7A1-AF53FDE1F8B4}" dt="2025-04-21T15:12:53.681" v="691" actId="20577"/>
        <pc:sldMkLst>
          <pc:docMk/>
          <pc:sldMk cId="3115841668" sldId="2145705292"/>
        </pc:sldMkLst>
        <pc:spChg chg="mod">
          <ac:chgData name="Andrew Collings" userId="0f84cdc6-c606-46cb-9c21-9a360095f536" providerId="ADAL" clId="{970A8788-5246-4E45-A7A1-AF53FDE1F8B4}" dt="2025-04-21T15:12:53.681" v="691" actId="20577"/>
          <ac:spMkLst>
            <pc:docMk/>
            <pc:sldMk cId="3115841668" sldId="2145705292"/>
            <ac:spMk id="2" creationId="{AB292B03-CAB3-F940-F757-F19AF85DE279}"/>
          </ac:spMkLst>
        </pc:spChg>
        <pc:spChg chg="mod">
          <ac:chgData name="Andrew Collings" userId="0f84cdc6-c606-46cb-9c21-9a360095f536" providerId="ADAL" clId="{970A8788-5246-4E45-A7A1-AF53FDE1F8B4}" dt="2025-04-21T14:46:52.340" v="230" actId="255"/>
          <ac:spMkLst>
            <pc:docMk/>
            <pc:sldMk cId="3115841668" sldId="2145705292"/>
            <ac:spMk id="7" creationId="{A138DF73-3D4C-B549-79FE-84571EFE9EFD}"/>
          </ac:spMkLst>
        </pc:spChg>
      </pc:sldChg>
      <pc:sldChg chg="modSp mod">
        <pc:chgData name="Andrew Collings" userId="0f84cdc6-c606-46cb-9c21-9a360095f536" providerId="ADAL" clId="{970A8788-5246-4E45-A7A1-AF53FDE1F8B4}" dt="2025-04-21T15:24:02.512" v="747" actId="20577"/>
        <pc:sldMkLst>
          <pc:docMk/>
          <pc:sldMk cId="1172497205" sldId="2145705293"/>
        </pc:sldMkLst>
        <pc:spChg chg="mod">
          <ac:chgData name="Andrew Collings" userId="0f84cdc6-c606-46cb-9c21-9a360095f536" providerId="ADAL" clId="{970A8788-5246-4E45-A7A1-AF53FDE1F8B4}" dt="2025-04-21T15:24:02.512" v="747" actId="20577"/>
          <ac:spMkLst>
            <pc:docMk/>
            <pc:sldMk cId="1172497205" sldId="2145705293"/>
            <ac:spMk id="2" creationId="{432D8721-0654-E411-EC09-C491D45431C0}"/>
          </ac:spMkLst>
        </pc:spChg>
        <pc:spChg chg="mod">
          <ac:chgData name="Andrew Collings" userId="0f84cdc6-c606-46cb-9c21-9a360095f536" providerId="ADAL" clId="{970A8788-5246-4E45-A7A1-AF53FDE1F8B4}" dt="2025-04-21T15:13:11.998" v="692"/>
          <ac:spMkLst>
            <pc:docMk/>
            <pc:sldMk cId="1172497205" sldId="2145705293"/>
            <ac:spMk id="7" creationId="{86D4E008-EE26-F438-FBFB-9EB0A2991E39}"/>
          </ac:spMkLst>
        </pc:spChg>
      </pc:sldChg>
      <pc:sldChg chg="modSp mod">
        <pc:chgData name="Andrew Collings" userId="0f84cdc6-c606-46cb-9c21-9a360095f536" providerId="ADAL" clId="{970A8788-5246-4E45-A7A1-AF53FDE1F8B4}" dt="2025-04-21T16:06:47.713" v="808" actId="255"/>
        <pc:sldMkLst>
          <pc:docMk/>
          <pc:sldMk cId="2551295527" sldId="2145705297"/>
        </pc:sldMkLst>
        <pc:spChg chg="mod">
          <ac:chgData name="Andrew Collings" userId="0f84cdc6-c606-46cb-9c21-9a360095f536" providerId="ADAL" clId="{970A8788-5246-4E45-A7A1-AF53FDE1F8B4}" dt="2025-04-21T16:06:47.713" v="808" actId="255"/>
          <ac:spMkLst>
            <pc:docMk/>
            <pc:sldMk cId="2551295527" sldId="2145705297"/>
            <ac:spMk id="7" creationId="{8BA79292-E013-5972-9626-C6A7ACE64903}"/>
          </ac:spMkLst>
        </pc:spChg>
      </pc:sldChg>
      <pc:sldChg chg="modSp mod">
        <pc:chgData name="Andrew Collings" userId="0f84cdc6-c606-46cb-9c21-9a360095f536" providerId="ADAL" clId="{970A8788-5246-4E45-A7A1-AF53FDE1F8B4}" dt="2025-04-21T15:42:42.058" v="774" actId="255"/>
        <pc:sldMkLst>
          <pc:docMk/>
          <pc:sldMk cId="3074552998" sldId="2145705303"/>
        </pc:sldMkLst>
        <pc:spChg chg="mod">
          <ac:chgData name="Andrew Collings" userId="0f84cdc6-c606-46cb-9c21-9a360095f536" providerId="ADAL" clId="{970A8788-5246-4E45-A7A1-AF53FDE1F8B4}" dt="2025-04-21T15:42:24.050" v="771" actId="255"/>
          <ac:spMkLst>
            <pc:docMk/>
            <pc:sldMk cId="3074552998" sldId="2145705303"/>
            <ac:spMk id="2" creationId="{F93E4BB0-C4B5-9089-91D9-14669D684295}"/>
          </ac:spMkLst>
        </pc:spChg>
        <pc:spChg chg="mod">
          <ac:chgData name="Andrew Collings" userId="0f84cdc6-c606-46cb-9c21-9a360095f536" providerId="ADAL" clId="{970A8788-5246-4E45-A7A1-AF53FDE1F8B4}" dt="2025-04-21T15:42:42.058" v="774" actId="255"/>
          <ac:spMkLst>
            <pc:docMk/>
            <pc:sldMk cId="3074552998" sldId="2145705303"/>
            <ac:spMk id="7" creationId="{158D672B-335E-FD65-058D-B2A52D2EECA9}"/>
          </ac:spMkLst>
        </pc:spChg>
      </pc:sldChg>
      <pc:sldChg chg="modSp mod">
        <pc:chgData name="Andrew Collings" userId="0f84cdc6-c606-46cb-9c21-9a360095f536" providerId="ADAL" clId="{970A8788-5246-4E45-A7A1-AF53FDE1F8B4}" dt="2025-04-21T15:46:29.992" v="788" actId="20577"/>
        <pc:sldMkLst>
          <pc:docMk/>
          <pc:sldMk cId="2773944121" sldId="2145705304"/>
        </pc:sldMkLst>
        <pc:spChg chg="mod">
          <ac:chgData name="Andrew Collings" userId="0f84cdc6-c606-46cb-9c21-9a360095f536" providerId="ADAL" clId="{970A8788-5246-4E45-A7A1-AF53FDE1F8B4}" dt="2025-04-21T15:46:29.992" v="788" actId="20577"/>
          <ac:spMkLst>
            <pc:docMk/>
            <pc:sldMk cId="2773944121" sldId="2145705304"/>
            <ac:spMk id="2" creationId="{73C38EE7-8B4A-EA53-5282-3EA036812383}"/>
          </ac:spMkLst>
        </pc:spChg>
        <pc:spChg chg="mod">
          <ac:chgData name="Andrew Collings" userId="0f84cdc6-c606-46cb-9c21-9a360095f536" providerId="ADAL" clId="{970A8788-5246-4E45-A7A1-AF53FDE1F8B4}" dt="2025-04-21T15:46:03.889" v="777" actId="255"/>
          <ac:spMkLst>
            <pc:docMk/>
            <pc:sldMk cId="2773944121" sldId="2145705304"/>
            <ac:spMk id="7" creationId="{6D9C5A70-293E-7BA4-37BF-9B5E9C32A405}"/>
          </ac:spMkLst>
        </pc:spChg>
      </pc:sldChg>
      <pc:sldChg chg="modSp mod">
        <pc:chgData name="Andrew Collings" userId="0f84cdc6-c606-46cb-9c21-9a360095f536" providerId="ADAL" clId="{970A8788-5246-4E45-A7A1-AF53FDE1F8B4}" dt="2025-04-21T18:24:38.594" v="1416"/>
        <pc:sldMkLst>
          <pc:docMk/>
          <pc:sldMk cId="2316122848" sldId="2145705305"/>
        </pc:sldMkLst>
        <pc:spChg chg="mod">
          <ac:chgData name="Andrew Collings" userId="0f84cdc6-c606-46cb-9c21-9a360095f536" providerId="ADAL" clId="{970A8788-5246-4E45-A7A1-AF53FDE1F8B4}" dt="2025-04-21T18:24:38.594" v="1416"/>
          <ac:spMkLst>
            <pc:docMk/>
            <pc:sldMk cId="2316122848" sldId="2145705305"/>
            <ac:spMk id="7" creationId="{7BA9FA00-692F-6731-EDB9-0E4074ADB57B}"/>
          </ac:spMkLst>
        </pc:spChg>
        <pc:graphicFrameChg chg="mod modGraphic">
          <ac:chgData name="Andrew Collings" userId="0f84cdc6-c606-46cb-9c21-9a360095f536" providerId="ADAL" clId="{970A8788-5246-4E45-A7A1-AF53FDE1F8B4}" dt="2025-04-21T16:14:01.367" v="897" actId="20577"/>
          <ac:graphicFrameMkLst>
            <pc:docMk/>
            <pc:sldMk cId="2316122848" sldId="2145705305"/>
            <ac:graphicFrameMk id="4" creationId="{45CA0DE6-F896-3B0C-6DAF-9B447E097FE3}"/>
          </ac:graphicFrameMkLst>
        </pc:graphicFrameChg>
        <pc:graphicFrameChg chg="modGraphic">
          <ac:chgData name="Andrew Collings" userId="0f84cdc6-c606-46cb-9c21-9a360095f536" providerId="ADAL" clId="{970A8788-5246-4E45-A7A1-AF53FDE1F8B4}" dt="2025-04-21T16:18:12.192" v="941" actId="20577"/>
          <ac:graphicFrameMkLst>
            <pc:docMk/>
            <pc:sldMk cId="2316122848" sldId="2145705305"/>
            <ac:graphicFrameMk id="5" creationId="{B5CF1ED3-D84A-4ED4-E4FA-7909DEFA9536}"/>
          </ac:graphicFrameMkLst>
        </pc:graphicFrameChg>
      </pc:sldChg>
      <pc:sldChg chg="modSp mod">
        <pc:chgData name="Andrew Collings" userId="0f84cdc6-c606-46cb-9c21-9a360095f536" providerId="ADAL" clId="{970A8788-5246-4E45-A7A1-AF53FDE1F8B4}" dt="2025-04-21T16:06:56.823" v="822" actId="20577"/>
        <pc:sldMkLst>
          <pc:docMk/>
          <pc:sldMk cId="1165609462" sldId="2145705306"/>
        </pc:sldMkLst>
        <pc:spChg chg="mod">
          <ac:chgData name="Andrew Collings" userId="0f84cdc6-c606-46cb-9c21-9a360095f536" providerId="ADAL" clId="{970A8788-5246-4E45-A7A1-AF53FDE1F8B4}" dt="2025-04-21T16:06:56.823" v="822" actId="20577"/>
          <ac:spMkLst>
            <pc:docMk/>
            <pc:sldMk cId="1165609462" sldId="2145705306"/>
            <ac:spMk id="2" creationId="{EFFD5E82-D722-8686-0EAE-9B5C3689619F}"/>
          </ac:spMkLst>
        </pc:spChg>
        <pc:spChg chg="mod">
          <ac:chgData name="Andrew Collings" userId="0f84cdc6-c606-46cb-9c21-9a360095f536" providerId="ADAL" clId="{970A8788-5246-4E45-A7A1-AF53FDE1F8B4}" dt="2025-04-21T16:06:50.940" v="809"/>
          <ac:spMkLst>
            <pc:docMk/>
            <pc:sldMk cId="1165609462" sldId="2145705306"/>
            <ac:spMk id="7" creationId="{6A3BC727-3D99-0C15-9B71-14FB93413AE3}"/>
          </ac:spMkLst>
        </pc:spChg>
      </pc:sldChg>
      <pc:sldChg chg="del">
        <pc:chgData name="Andrew Collings" userId="0f84cdc6-c606-46cb-9c21-9a360095f536" providerId="ADAL" clId="{970A8788-5246-4E45-A7A1-AF53FDE1F8B4}" dt="2025-04-21T18:43:17.188" v="1430" actId="2696"/>
        <pc:sldMkLst>
          <pc:docMk/>
          <pc:sldMk cId="362441512" sldId="2145705307"/>
        </pc:sldMkLst>
      </pc:sldChg>
      <pc:sldChg chg="delSp modSp mod">
        <pc:chgData name="Andrew Collings" userId="0f84cdc6-c606-46cb-9c21-9a360095f536" providerId="ADAL" clId="{970A8788-5246-4E45-A7A1-AF53FDE1F8B4}" dt="2025-04-21T18:18:27.443" v="1399" actId="20577"/>
        <pc:sldMkLst>
          <pc:docMk/>
          <pc:sldMk cId="2794798177" sldId="2145705308"/>
        </pc:sldMkLst>
        <pc:spChg chg="mod">
          <ac:chgData name="Andrew Collings" userId="0f84cdc6-c606-46cb-9c21-9a360095f536" providerId="ADAL" clId="{970A8788-5246-4E45-A7A1-AF53FDE1F8B4}" dt="2025-04-21T18:18:27.443" v="1399" actId="20577"/>
          <ac:spMkLst>
            <pc:docMk/>
            <pc:sldMk cId="2794798177" sldId="2145705308"/>
            <ac:spMk id="2" creationId="{1B2B6827-67D6-DB41-DE35-344240C0EC23}"/>
          </ac:spMkLst>
        </pc:spChg>
        <pc:spChg chg="mod">
          <ac:chgData name="Andrew Collings" userId="0f84cdc6-c606-46cb-9c21-9a360095f536" providerId="ADAL" clId="{970A8788-5246-4E45-A7A1-AF53FDE1F8B4}" dt="2025-04-21T16:18:57.638" v="1018" actId="20577"/>
          <ac:spMkLst>
            <pc:docMk/>
            <pc:sldMk cId="2794798177" sldId="2145705308"/>
            <ac:spMk id="7" creationId="{78532500-4C2C-5050-37D5-F383AD66725D}"/>
          </ac:spMkLst>
        </pc:spChg>
        <pc:picChg chg="del">
          <ac:chgData name="Andrew Collings" userId="0f84cdc6-c606-46cb-9c21-9a360095f536" providerId="ADAL" clId="{970A8788-5246-4E45-A7A1-AF53FDE1F8B4}" dt="2025-04-21T16:18:52.223" v="995" actId="478"/>
          <ac:picMkLst>
            <pc:docMk/>
            <pc:sldMk cId="2794798177" sldId="2145705308"/>
            <ac:picMk id="5" creationId="{1F345368-B677-74CA-5A85-92A63D8FE544}"/>
          </ac:picMkLst>
        </pc:picChg>
      </pc:sldChg>
      <pc:sldChg chg="addSp delSp modSp add mod">
        <pc:chgData name="Andrew Collings" userId="0f84cdc6-c606-46cb-9c21-9a360095f536" providerId="ADAL" clId="{970A8788-5246-4E45-A7A1-AF53FDE1F8B4}" dt="2025-04-21T18:52:51.342" v="1466" actId="20577"/>
        <pc:sldMkLst>
          <pc:docMk/>
          <pc:sldMk cId="813034359" sldId="2145705309"/>
        </pc:sldMkLst>
        <pc:spChg chg="del mod">
          <ac:chgData name="Andrew Collings" userId="0f84cdc6-c606-46cb-9c21-9a360095f536" providerId="ADAL" clId="{970A8788-5246-4E45-A7A1-AF53FDE1F8B4}" dt="2025-04-21T14:34:49.473" v="132" actId="478"/>
          <ac:spMkLst>
            <pc:docMk/>
            <pc:sldMk cId="813034359" sldId="2145705309"/>
            <ac:spMk id="2" creationId="{0346791A-8813-6061-CCB3-D6C50C7F9831}"/>
          </ac:spMkLst>
        </pc:spChg>
        <pc:spChg chg="add mod">
          <ac:chgData name="Andrew Collings" userId="0f84cdc6-c606-46cb-9c21-9a360095f536" providerId="ADAL" clId="{970A8788-5246-4E45-A7A1-AF53FDE1F8B4}" dt="2025-04-21T18:52:51.342" v="1466" actId="20577"/>
          <ac:spMkLst>
            <pc:docMk/>
            <pc:sldMk cId="813034359" sldId="2145705309"/>
            <ac:spMk id="2" creationId="{9EFDDE13-B199-AE79-9162-D3DC7F09170D}"/>
          </ac:spMkLst>
        </pc:spChg>
        <pc:spChg chg="add mod">
          <ac:chgData name="Andrew Collings" userId="0f84cdc6-c606-46cb-9c21-9a360095f536" providerId="ADAL" clId="{970A8788-5246-4E45-A7A1-AF53FDE1F8B4}" dt="2025-04-21T18:23:39.639" v="1415" actId="1076"/>
          <ac:spMkLst>
            <pc:docMk/>
            <pc:sldMk cId="813034359" sldId="2145705309"/>
            <ac:spMk id="9" creationId="{A16C948F-F677-39C6-6F69-FC9D7E8C70EE}"/>
          </ac:spMkLst>
        </pc:spChg>
        <pc:picChg chg="add mod ord modCrop">
          <ac:chgData name="Andrew Collings" userId="0f84cdc6-c606-46cb-9c21-9a360095f536" providerId="ADAL" clId="{970A8788-5246-4E45-A7A1-AF53FDE1F8B4}" dt="2025-04-21T14:38:26.672" v="178" actId="1076"/>
          <ac:picMkLst>
            <pc:docMk/>
            <pc:sldMk cId="813034359" sldId="2145705309"/>
            <ac:picMk id="5" creationId="{34DC2D28-E20B-1D9D-0AC2-ADF8F4926FA9}"/>
          </ac:picMkLst>
        </pc:picChg>
        <pc:picChg chg="add mod modCrop">
          <ac:chgData name="Andrew Collings" userId="0f84cdc6-c606-46cb-9c21-9a360095f536" providerId="ADAL" clId="{970A8788-5246-4E45-A7A1-AF53FDE1F8B4}" dt="2025-04-21T14:38:20.276" v="176" actId="1076"/>
          <ac:picMkLst>
            <pc:docMk/>
            <pc:sldMk cId="813034359" sldId="2145705309"/>
            <ac:picMk id="8" creationId="{F684F9E2-0A35-32BB-9DCE-7B8F90C35AE2}"/>
          </ac:picMkLst>
        </pc:picChg>
      </pc:sldChg>
      <pc:sldChg chg="addSp delSp modSp add mod">
        <pc:chgData name="Andrew Collings" userId="0f84cdc6-c606-46cb-9c21-9a360095f536" providerId="ADAL" clId="{970A8788-5246-4E45-A7A1-AF53FDE1F8B4}" dt="2025-04-21T14:45:40.248" v="225" actId="1076"/>
        <pc:sldMkLst>
          <pc:docMk/>
          <pc:sldMk cId="435568366" sldId="2145705310"/>
        </pc:sldMkLst>
        <pc:spChg chg="del mod">
          <ac:chgData name="Andrew Collings" userId="0f84cdc6-c606-46cb-9c21-9a360095f536" providerId="ADAL" clId="{970A8788-5246-4E45-A7A1-AF53FDE1F8B4}" dt="2025-04-21T14:44:37.057" v="211" actId="478"/>
          <ac:spMkLst>
            <pc:docMk/>
            <pc:sldMk cId="435568366" sldId="2145705310"/>
            <ac:spMk id="9" creationId="{649E67DB-224C-0241-E005-A3414B86F36F}"/>
          </ac:spMkLst>
        </pc:spChg>
        <pc:picChg chg="add mod ord modCrop">
          <ac:chgData name="Andrew Collings" userId="0f84cdc6-c606-46cb-9c21-9a360095f536" providerId="ADAL" clId="{970A8788-5246-4E45-A7A1-AF53FDE1F8B4}" dt="2025-04-21T14:45:40.248" v="225" actId="1076"/>
          <ac:picMkLst>
            <pc:docMk/>
            <pc:sldMk cId="435568366" sldId="2145705310"/>
            <ac:picMk id="4" creationId="{2BD00DDA-825B-1340-15A4-6377E69EFC0E}"/>
          </ac:picMkLst>
        </pc:picChg>
        <pc:picChg chg="del">
          <ac:chgData name="Andrew Collings" userId="0f84cdc6-c606-46cb-9c21-9a360095f536" providerId="ADAL" clId="{970A8788-5246-4E45-A7A1-AF53FDE1F8B4}" dt="2025-04-21T14:44:35.281" v="208" actId="478"/>
          <ac:picMkLst>
            <pc:docMk/>
            <pc:sldMk cId="435568366" sldId="2145705310"/>
            <ac:picMk id="5" creationId="{68ECDF98-48AF-11C6-9F52-C3E6CD802D15}"/>
          </ac:picMkLst>
        </pc:picChg>
        <pc:picChg chg="del">
          <ac:chgData name="Andrew Collings" userId="0f84cdc6-c606-46cb-9c21-9a360095f536" providerId="ADAL" clId="{970A8788-5246-4E45-A7A1-AF53FDE1F8B4}" dt="2025-04-21T14:44:35.664" v="209" actId="478"/>
          <ac:picMkLst>
            <pc:docMk/>
            <pc:sldMk cId="435568366" sldId="2145705310"/>
            <ac:picMk id="8" creationId="{D18FFB04-F077-77FA-164C-BF194B158A5C}"/>
          </ac:picMkLst>
        </pc:picChg>
      </pc:sldChg>
      <pc:sldChg chg="addSp delSp modSp add mod">
        <pc:chgData name="Andrew Collings" userId="0f84cdc6-c606-46cb-9c21-9a360095f536" providerId="ADAL" clId="{970A8788-5246-4E45-A7A1-AF53FDE1F8B4}" dt="2025-04-21T15:21:35.410" v="744" actId="13926"/>
        <pc:sldMkLst>
          <pc:docMk/>
          <pc:sldMk cId="3745324670" sldId="2145705311"/>
        </pc:sldMkLst>
        <pc:spChg chg="add del mod">
          <ac:chgData name="Andrew Collings" userId="0f84cdc6-c606-46cb-9c21-9a360095f536" providerId="ADAL" clId="{970A8788-5246-4E45-A7A1-AF53FDE1F8B4}" dt="2025-04-21T15:21:35.410" v="744" actId="13926"/>
          <ac:spMkLst>
            <pc:docMk/>
            <pc:sldMk cId="3745324670" sldId="2145705311"/>
            <ac:spMk id="2" creationId="{E3D9C309-D28F-910D-9C4C-289CDA3AC89B}"/>
          </ac:spMkLst>
        </pc:spChg>
        <pc:spChg chg="add mod">
          <ac:chgData name="Andrew Collings" userId="0f84cdc6-c606-46cb-9c21-9a360095f536" providerId="ADAL" clId="{970A8788-5246-4E45-A7A1-AF53FDE1F8B4}" dt="2025-04-21T15:17:45.180" v="709" actId="1076"/>
          <ac:spMkLst>
            <pc:docMk/>
            <pc:sldMk cId="3745324670" sldId="2145705311"/>
            <ac:spMk id="4" creationId="{92784C73-2E55-9D39-89FF-D6A392E27CB1}"/>
          </ac:spMkLst>
        </pc:spChg>
        <pc:spChg chg="add mod">
          <ac:chgData name="Andrew Collings" userId="0f84cdc6-c606-46cb-9c21-9a360095f536" providerId="ADAL" clId="{970A8788-5246-4E45-A7A1-AF53FDE1F8B4}" dt="2025-04-21T15:21:19.631" v="742" actId="13926"/>
          <ac:spMkLst>
            <pc:docMk/>
            <pc:sldMk cId="3745324670" sldId="2145705311"/>
            <ac:spMk id="5" creationId="{63E523D1-46DA-3F18-C2A3-D95D981619C5}"/>
          </ac:spMkLst>
        </pc:spChg>
      </pc:sldChg>
      <pc:sldChg chg="modSp add mod">
        <pc:chgData name="Andrew Collings" userId="0f84cdc6-c606-46cb-9c21-9a360095f536" providerId="ADAL" clId="{970A8788-5246-4E45-A7A1-AF53FDE1F8B4}" dt="2025-04-21T15:47:16.825" v="804" actId="255"/>
        <pc:sldMkLst>
          <pc:docMk/>
          <pc:sldMk cId="2949476977" sldId="2145705312"/>
        </pc:sldMkLst>
        <pc:spChg chg="mod">
          <ac:chgData name="Andrew Collings" userId="0f84cdc6-c606-46cb-9c21-9a360095f536" providerId="ADAL" clId="{970A8788-5246-4E45-A7A1-AF53FDE1F8B4}" dt="2025-04-21T15:47:16.825" v="804" actId="255"/>
          <ac:spMkLst>
            <pc:docMk/>
            <pc:sldMk cId="2949476977" sldId="2145705312"/>
            <ac:spMk id="2" creationId="{CDA5B186-DAFF-4382-86BF-22244C7CBDC0}"/>
          </ac:spMkLst>
        </pc:spChg>
      </pc:sldChg>
      <pc:sldChg chg="modSp add mod">
        <pc:chgData name="Andrew Collings" userId="0f84cdc6-c606-46cb-9c21-9a360095f536" providerId="ADAL" clId="{970A8788-5246-4E45-A7A1-AF53FDE1F8B4}" dt="2025-04-21T16:09:20.191" v="834" actId="20577"/>
        <pc:sldMkLst>
          <pc:docMk/>
          <pc:sldMk cId="1429427432" sldId="2145705313"/>
        </pc:sldMkLst>
        <pc:spChg chg="mod">
          <ac:chgData name="Andrew Collings" userId="0f84cdc6-c606-46cb-9c21-9a360095f536" providerId="ADAL" clId="{970A8788-5246-4E45-A7A1-AF53FDE1F8B4}" dt="2025-04-21T16:09:20.191" v="834" actId="20577"/>
          <ac:spMkLst>
            <pc:docMk/>
            <pc:sldMk cId="1429427432" sldId="2145705313"/>
            <ac:spMk id="2" creationId="{00D1CA7A-CF1D-FBA8-9CE8-ABC83883CFF7}"/>
          </ac:spMkLst>
        </pc:spChg>
      </pc:sldChg>
      <pc:sldChg chg="new del">
        <pc:chgData name="Andrew Collings" userId="0f84cdc6-c606-46cb-9c21-9a360095f536" providerId="ADAL" clId="{970A8788-5246-4E45-A7A1-AF53FDE1F8B4}" dt="2025-04-21T16:19:02.460" v="1020" actId="680"/>
        <pc:sldMkLst>
          <pc:docMk/>
          <pc:sldMk cId="488391676" sldId="2145705314"/>
        </pc:sldMkLst>
      </pc:sldChg>
      <pc:sldChg chg="modSp add mod">
        <pc:chgData name="Andrew Collings" userId="0f84cdc6-c606-46cb-9c21-9a360095f536" providerId="ADAL" clId="{970A8788-5246-4E45-A7A1-AF53FDE1F8B4}" dt="2025-04-21T18:43:14.092" v="1429" actId="20577"/>
        <pc:sldMkLst>
          <pc:docMk/>
          <pc:sldMk cId="574064344" sldId="2145705314"/>
        </pc:sldMkLst>
        <pc:spChg chg="mod">
          <ac:chgData name="Andrew Collings" userId="0f84cdc6-c606-46cb-9c21-9a360095f536" providerId="ADAL" clId="{970A8788-5246-4E45-A7A1-AF53FDE1F8B4}" dt="2025-04-21T18:43:14.092" v="1429" actId="20577"/>
          <ac:spMkLst>
            <pc:docMk/>
            <pc:sldMk cId="574064344" sldId="2145705314"/>
            <ac:spMk id="6" creationId="{D01BD4AA-F832-A612-7997-9E174AC32069}"/>
          </ac:spMkLst>
        </pc:spChg>
      </pc:sldChg>
    </pc:docChg>
  </pc:docChgLst>
  <pc:docChgLst>
    <pc:chgData name="Lucas Young" userId="e5c8e53c-2e87-4dfe-8770-4799e4e3fc84" providerId="ADAL" clId="{276C3925-D0D7-4CD5-901F-85A3644080DC}"/>
    <pc:docChg chg="undo custSel modSld">
      <pc:chgData name="Lucas Young" userId="e5c8e53c-2e87-4dfe-8770-4799e4e3fc84" providerId="ADAL" clId="{276C3925-D0D7-4CD5-901F-85A3644080DC}" dt="2024-08-19T17:03:00.594" v="84" actId="6549"/>
      <pc:docMkLst>
        <pc:docMk/>
      </pc:docMkLst>
      <pc:sldChg chg="modSp mod">
        <pc:chgData name="Lucas Young" userId="e5c8e53c-2e87-4dfe-8770-4799e4e3fc84" providerId="ADAL" clId="{276C3925-D0D7-4CD5-901F-85A3644080DC}" dt="2024-08-19T16:45:17.928" v="51" actId="6549"/>
        <pc:sldMkLst>
          <pc:docMk/>
          <pc:sldMk cId="540281534" sldId="2145705263"/>
        </pc:sldMkLst>
      </pc:sldChg>
      <pc:sldChg chg="modSp mod">
        <pc:chgData name="Lucas Young" userId="e5c8e53c-2e87-4dfe-8770-4799e4e3fc84" providerId="ADAL" clId="{276C3925-D0D7-4CD5-901F-85A3644080DC}" dt="2024-08-19T17:03:00.594" v="84" actId="6549"/>
        <pc:sldMkLst>
          <pc:docMk/>
          <pc:sldMk cId="3273750113" sldId="2145705272"/>
        </pc:sldMkLst>
      </pc:sldChg>
    </pc:docChg>
  </pc:docChgLst>
  <pc:docChgLst>
    <pc:chgData name="Andrew Collings" userId="0f84cdc6-c606-46cb-9c21-9a360095f536" providerId="ADAL" clId="{245E1806-1681-4C8E-B00E-1EA75F1B80ED}"/>
    <pc:docChg chg="undo custSel addSld delSld modSld sldOrd modSection">
      <pc:chgData name="Andrew Collings" userId="0f84cdc6-c606-46cb-9c21-9a360095f536" providerId="ADAL" clId="{245E1806-1681-4C8E-B00E-1EA75F1B80ED}" dt="2024-04-26T14:20:23.357" v="2777" actId="20577"/>
      <pc:docMkLst>
        <pc:docMk/>
      </pc:docMkLst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6"/>
        </pc:sldMkLst>
      </pc:sldChg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7"/>
        </pc:sldMkLst>
      </pc:sldChg>
      <pc:sldChg chg="add">
        <pc:chgData name="Andrew Collings" userId="0f84cdc6-c606-46cb-9c21-9a360095f536" providerId="ADAL" clId="{245E1806-1681-4C8E-B00E-1EA75F1B80ED}" dt="2024-04-25T21:06:57.545" v="1082"/>
        <pc:sldMkLst>
          <pc:docMk/>
          <pc:sldMk cId="0" sldId="258"/>
        </pc:sldMkLst>
      </pc:sldChg>
      <pc:sldChg chg="modSp mod ord">
        <pc:chgData name="Andrew Collings" userId="0f84cdc6-c606-46cb-9c21-9a360095f536" providerId="ADAL" clId="{245E1806-1681-4C8E-B00E-1EA75F1B80ED}" dt="2024-04-26T01:33:39.755" v="2739"/>
        <pc:sldMkLst>
          <pc:docMk/>
          <pc:sldMk cId="897020560" sldId="1914"/>
        </pc:sldMkLst>
      </pc:sldChg>
      <pc:sldChg chg="modSp mod">
        <pc:chgData name="Andrew Collings" userId="0f84cdc6-c606-46cb-9c21-9a360095f536" providerId="ADAL" clId="{245E1806-1681-4C8E-B00E-1EA75F1B80ED}" dt="2024-04-25T19:14:11.697" v="431" actId="12"/>
        <pc:sldMkLst>
          <pc:docMk/>
          <pc:sldMk cId="3006853043" sldId="2183"/>
        </pc:sldMkLst>
      </pc:sldChg>
      <pc:sldChg chg="modSp mod">
        <pc:chgData name="Andrew Collings" userId="0f84cdc6-c606-46cb-9c21-9a360095f536" providerId="ADAL" clId="{245E1806-1681-4C8E-B00E-1EA75F1B80ED}" dt="2024-04-25T19:01:11.134" v="317" actId="20577"/>
        <pc:sldMkLst>
          <pc:docMk/>
          <pc:sldMk cId="1821640122" sldId="2145705164"/>
        </pc:sldMkLst>
      </pc:sldChg>
      <pc:sldChg chg="modSp mod">
        <pc:chgData name="Andrew Collings" userId="0f84cdc6-c606-46cb-9c21-9a360095f536" providerId="ADAL" clId="{245E1806-1681-4C8E-B00E-1EA75F1B80ED}" dt="2024-04-25T18:59:14.117" v="227" actId="20577"/>
        <pc:sldMkLst>
          <pc:docMk/>
          <pc:sldMk cId="649967342" sldId="2145705165"/>
        </pc:sldMkLst>
      </pc:sldChg>
      <pc:sldChg chg="addSp delSp modSp mod">
        <pc:chgData name="Andrew Collings" userId="0f84cdc6-c606-46cb-9c21-9a360095f536" providerId="ADAL" clId="{245E1806-1681-4C8E-B00E-1EA75F1B80ED}" dt="2024-04-25T19:13:28.725" v="430" actId="20577"/>
        <pc:sldMkLst>
          <pc:docMk/>
          <pc:sldMk cId="3060039637" sldId="2145705167"/>
        </pc:sldMkLst>
      </pc:sldChg>
      <pc:sldChg chg="modSp mod">
        <pc:chgData name="Andrew Collings" userId="0f84cdc6-c606-46cb-9c21-9a360095f536" providerId="ADAL" clId="{245E1806-1681-4C8E-B00E-1EA75F1B80ED}" dt="2024-04-26T14:20:12.459" v="2776" actId="20577"/>
        <pc:sldMkLst>
          <pc:docMk/>
          <pc:sldMk cId="952414789" sldId="2145705206"/>
        </pc:sldMkLst>
      </pc:sldChg>
      <pc:sldChg chg="modSp mod">
        <pc:chgData name="Andrew Collings" userId="0f84cdc6-c606-46cb-9c21-9a360095f536" providerId="ADAL" clId="{245E1806-1681-4C8E-B00E-1EA75F1B80ED}" dt="2024-04-25T23:33:17.036" v="2000" actId="20577"/>
        <pc:sldMkLst>
          <pc:docMk/>
          <pc:sldMk cId="1391006309" sldId="2145705232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1028994839" sldId="2145705233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3071458837" sldId="2145705234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3800217430" sldId="2145705235"/>
        </pc:sldMkLst>
      </pc:sldChg>
      <pc:sldChg chg="del">
        <pc:chgData name="Andrew Collings" userId="0f84cdc6-c606-46cb-9c21-9a360095f536" providerId="ADAL" clId="{245E1806-1681-4C8E-B00E-1EA75F1B80ED}" dt="2024-04-25T23:26:53.044" v="1667" actId="2696"/>
        <pc:sldMkLst>
          <pc:docMk/>
          <pc:sldMk cId="4183389365" sldId="2145705236"/>
        </pc:sldMkLst>
      </pc:sldChg>
      <pc:sldChg chg="del">
        <pc:chgData name="Andrew Collings" userId="0f84cdc6-c606-46cb-9c21-9a360095f536" providerId="ADAL" clId="{245E1806-1681-4C8E-B00E-1EA75F1B80ED}" dt="2024-04-25T23:27:21.244" v="1689" actId="2696"/>
        <pc:sldMkLst>
          <pc:docMk/>
          <pc:sldMk cId="3184594144" sldId="2145705237"/>
        </pc:sldMkLst>
      </pc:sldChg>
      <pc:sldChg chg="del">
        <pc:chgData name="Andrew Collings" userId="0f84cdc6-c606-46cb-9c21-9a360095f536" providerId="ADAL" clId="{245E1806-1681-4C8E-B00E-1EA75F1B80ED}" dt="2024-04-26T01:33:45.505" v="2740" actId="2696"/>
        <pc:sldMkLst>
          <pc:docMk/>
          <pc:sldMk cId="3145260610" sldId="2145705238"/>
        </pc:sldMkLst>
      </pc:sldChg>
      <pc:sldChg chg="modSp mod">
        <pc:chgData name="Andrew Collings" userId="0f84cdc6-c606-46cb-9c21-9a360095f536" providerId="ADAL" clId="{245E1806-1681-4C8E-B00E-1EA75F1B80ED}" dt="2024-04-25T20:35:53.130" v="764" actId="12"/>
        <pc:sldMkLst>
          <pc:docMk/>
          <pc:sldMk cId="525321126" sldId="2145705239"/>
        </pc:sldMkLst>
      </pc:sldChg>
      <pc:sldChg chg="modSp mod">
        <pc:chgData name="Andrew Collings" userId="0f84cdc6-c606-46cb-9c21-9a360095f536" providerId="ADAL" clId="{245E1806-1681-4C8E-B00E-1EA75F1B80ED}" dt="2024-04-25T19:18:39.391" v="676" actId="255"/>
        <pc:sldMkLst>
          <pc:docMk/>
          <pc:sldMk cId="1690979732" sldId="2145705240"/>
        </pc:sldMkLst>
      </pc:sldChg>
      <pc:sldChg chg="modSp add mod">
        <pc:chgData name="Andrew Collings" userId="0f84cdc6-c606-46cb-9c21-9a360095f536" providerId="ADAL" clId="{245E1806-1681-4C8E-B00E-1EA75F1B80ED}" dt="2024-04-26T14:19:04.784" v="2741" actId="20577"/>
        <pc:sldMkLst>
          <pc:docMk/>
          <pc:sldMk cId="2457775113" sldId="2145705241"/>
        </pc:sldMkLst>
      </pc:sldChg>
      <pc:sldChg chg="modSp add mod">
        <pc:chgData name="Andrew Collings" userId="0f84cdc6-c606-46cb-9c21-9a360095f536" providerId="ADAL" clId="{245E1806-1681-4C8E-B00E-1EA75F1B80ED}" dt="2024-04-25T20:53:44.981" v="805" actId="12"/>
        <pc:sldMkLst>
          <pc:docMk/>
          <pc:sldMk cId="545117541" sldId="2145705242"/>
        </pc:sldMkLst>
      </pc:sldChg>
      <pc:sldChg chg="modSp mod">
        <pc:chgData name="Andrew Collings" userId="0f84cdc6-c606-46cb-9c21-9a360095f536" providerId="ADAL" clId="{245E1806-1681-4C8E-B00E-1EA75F1B80ED}" dt="2024-04-26T14:20:00.080" v="2772" actId="20577"/>
        <pc:sldMkLst>
          <pc:docMk/>
          <pc:sldMk cId="4187080998" sldId="2145705243"/>
        </pc:sldMkLst>
      </pc:sldChg>
      <pc:sldChg chg="modSp add mod">
        <pc:chgData name="Andrew Collings" userId="0f84cdc6-c606-46cb-9c21-9a360095f536" providerId="ADAL" clId="{245E1806-1681-4C8E-B00E-1EA75F1B80ED}" dt="2024-04-25T23:33:45.470" v="2006" actId="108"/>
        <pc:sldMkLst>
          <pc:docMk/>
          <pc:sldMk cId="679471551" sldId="2145705244"/>
        </pc:sldMkLst>
      </pc:sldChg>
      <pc:sldChg chg="addSp modSp mod">
        <pc:chgData name="Andrew Collings" userId="0f84cdc6-c606-46cb-9c21-9a360095f536" providerId="ADAL" clId="{245E1806-1681-4C8E-B00E-1EA75F1B80ED}" dt="2024-04-26T14:20:23.357" v="2777" actId="20577"/>
        <pc:sldMkLst>
          <pc:docMk/>
          <pc:sldMk cId="892401882" sldId="2145705245"/>
        </pc:sldMkLst>
      </pc:sldChg>
      <pc:sldChg chg="modSp mod">
        <pc:chgData name="Andrew Collings" userId="0f84cdc6-c606-46cb-9c21-9a360095f536" providerId="ADAL" clId="{245E1806-1681-4C8E-B00E-1EA75F1B80ED}" dt="2024-04-25T23:33:36.365" v="2002" actId="108"/>
        <pc:sldMkLst>
          <pc:docMk/>
          <pc:sldMk cId="372645148" sldId="2145705246"/>
        </pc:sldMkLst>
      </pc:sldChg>
      <pc:sldChg chg="modSp add mod">
        <pc:chgData name="Andrew Collings" userId="0f84cdc6-c606-46cb-9c21-9a360095f536" providerId="ADAL" clId="{245E1806-1681-4C8E-B00E-1EA75F1B80ED}" dt="2024-04-25T23:33:29.726" v="2001" actId="108"/>
        <pc:sldMkLst>
          <pc:docMk/>
          <pc:sldMk cId="3287505350" sldId="2145705247"/>
        </pc:sldMkLst>
      </pc:sldChg>
      <pc:sldChg chg="modSp add mod">
        <pc:chgData name="Andrew Collings" userId="0f84cdc6-c606-46cb-9c21-9a360095f536" providerId="ADAL" clId="{245E1806-1681-4C8E-B00E-1EA75F1B80ED}" dt="2024-04-26T01:30:38.050" v="2499" actId="20577"/>
        <pc:sldMkLst>
          <pc:docMk/>
          <pc:sldMk cId="3917821283" sldId="2145705248"/>
        </pc:sldMkLst>
      </pc:sldChg>
      <pc:sldChg chg="modSp add mod">
        <pc:chgData name="Andrew Collings" userId="0f84cdc6-c606-46cb-9c21-9a360095f536" providerId="ADAL" clId="{245E1806-1681-4C8E-B00E-1EA75F1B80ED}" dt="2024-04-26T01:33:23.411" v="2737" actId="20577"/>
        <pc:sldMkLst>
          <pc:docMk/>
          <pc:sldMk cId="3902541815" sldId="2145705249"/>
        </pc:sldMkLst>
      </pc:sldChg>
    </pc:docChg>
  </pc:docChgLst>
  <pc:docChgLst>
    <pc:chgData name="Andrew Collings" userId="0f84cdc6-c606-46cb-9c21-9a360095f536" providerId="ADAL" clId="{590B3608-A381-4EC8-B385-F0C4ECC52D98}"/>
    <pc:docChg chg="undo redo custSel addSld delSld modSld sldOrd modSection">
      <pc:chgData name="Andrew Collings" userId="0f84cdc6-c606-46cb-9c21-9a360095f536" providerId="ADAL" clId="{590B3608-A381-4EC8-B385-F0C4ECC52D98}" dt="2024-05-31T14:36:55.196" v="1886" actId="113"/>
      <pc:docMkLst>
        <pc:docMk/>
      </pc:docMkLst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0" sldId="257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0" sldId="258"/>
        </pc:sldMkLst>
      </pc:sldChg>
      <pc:sldChg chg="modSp mod">
        <pc:chgData name="Andrew Collings" userId="0f84cdc6-c606-46cb-9c21-9a360095f536" providerId="ADAL" clId="{590B3608-A381-4EC8-B385-F0C4ECC52D98}" dt="2024-05-31T03:40:36.309" v="1126" actId="1076"/>
        <pc:sldMkLst>
          <pc:docMk/>
          <pc:sldMk cId="3006853043" sldId="2183"/>
        </pc:sldMkLst>
      </pc:sldChg>
      <pc:sldChg chg="del">
        <pc:chgData name="Andrew Collings" userId="0f84cdc6-c606-46cb-9c21-9a360095f536" providerId="ADAL" clId="{590B3608-A381-4EC8-B385-F0C4ECC52D98}" dt="2024-05-31T02:42:30.798" v="132" actId="2696"/>
        <pc:sldMkLst>
          <pc:docMk/>
          <pc:sldMk cId="1821640122" sldId="2145705164"/>
        </pc:sldMkLst>
      </pc:sldChg>
      <pc:sldChg chg="modSp mod">
        <pc:chgData name="Andrew Collings" userId="0f84cdc6-c606-46cb-9c21-9a360095f536" providerId="ADAL" clId="{590B3608-A381-4EC8-B385-F0C4ECC52D98}" dt="2024-05-31T03:40:55.348" v="1129" actId="255"/>
        <pc:sldMkLst>
          <pc:docMk/>
          <pc:sldMk cId="649967342" sldId="2145705165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060039637" sldId="2145705167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952414789" sldId="2145705206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1391006309" sldId="2145705232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525321126" sldId="2145705239"/>
        </pc:sldMkLst>
      </pc:sldChg>
      <pc:sldChg chg="addSp delSp modSp mod">
        <pc:chgData name="Andrew Collings" userId="0f84cdc6-c606-46cb-9c21-9a360095f536" providerId="ADAL" clId="{590B3608-A381-4EC8-B385-F0C4ECC52D98}" dt="2024-05-31T02:59:11.285" v="276" actId="14861"/>
        <pc:sldMkLst>
          <pc:docMk/>
          <pc:sldMk cId="1690979732" sldId="2145705240"/>
        </pc:sldMkLst>
      </pc:sldChg>
      <pc:sldChg chg="modSp mod">
        <pc:chgData name="Andrew Collings" userId="0f84cdc6-c606-46cb-9c21-9a360095f536" providerId="ADAL" clId="{590B3608-A381-4EC8-B385-F0C4ECC52D98}" dt="2024-05-31T03:21:31.168" v="477" actId="20577"/>
        <pc:sldMkLst>
          <pc:docMk/>
          <pc:sldMk cId="2457775113" sldId="2145705241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545117541" sldId="2145705242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4187080998" sldId="2145705243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679471551" sldId="2145705244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892401882" sldId="2145705245"/>
        </pc:sldMkLst>
      </pc:sldChg>
      <pc:sldChg chg="ord">
        <pc:chgData name="Andrew Collings" userId="0f84cdc6-c606-46cb-9c21-9a360095f536" providerId="ADAL" clId="{590B3608-A381-4EC8-B385-F0C4ECC52D98}" dt="2024-05-31T03:11:46.094" v="356"/>
        <pc:sldMkLst>
          <pc:docMk/>
          <pc:sldMk cId="372645148" sldId="2145705246"/>
        </pc:sldMkLst>
      </pc:sldChg>
      <pc:sldChg chg="modSp mod ord">
        <pc:chgData name="Andrew Collings" userId="0f84cdc6-c606-46cb-9c21-9a360095f536" providerId="ADAL" clId="{590B3608-A381-4EC8-B385-F0C4ECC52D98}" dt="2024-05-31T03:16:04.864" v="372" actId="20577"/>
        <pc:sldMkLst>
          <pc:docMk/>
          <pc:sldMk cId="3287505350" sldId="2145705247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917821283" sldId="2145705248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902541815" sldId="2145705249"/>
        </pc:sldMkLst>
      </pc:sldChg>
      <pc:sldChg chg="del">
        <pc:chgData name="Andrew Collings" userId="0f84cdc6-c606-46cb-9c21-9a360095f536" providerId="ADAL" clId="{590B3608-A381-4EC8-B385-F0C4ECC52D98}" dt="2024-05-31T03:42:13.284" v="1130" actId="2696"/>
        <pc:sldMkLst>
          <pc:docMk/>
          <pc:sldMk cId="3999890475" sldId="2145705250"/>
        </pc:sldMkLst>
      </pc:sldChg>
      <pc:sldChg chg="addSp delSp modSp add mod">
        <pc:chgData name="Andrew Collings" userId="0f84cdc6-c606-46cb-9c21-9a360095f536" providerId="ADAL" clId="{590B3608-A381-4EC8-B385-F0C4ECC52D98}" dt="2024-05-31T02:59:19.062" v="277" actId="14861"/>
        <pc:sldMkLst>
          <pc:docMk/>
          <pc:sldMk cId="69841370" sldId="2145705251"/>
        </pc:sldMkLst>
      </pc:sldChg>
      <pc:sldChg chg="del">
        <pc:chgData name="Andrew Collings" userId="0f84cdc6-c606-46cb-9c21-9a360095f536" providerId="ADAL" clId="{590B3608-A381-4EC8-B385-F0C4ECC52D98}" dt="2024-05-31T02:42:17.723" v="131" actId="2696"/>
        <pc:sldMkLst>
          <pc:docMk/>
          <pc:sldMk cId="1700322392" sldId="2145705251"/>
        </pc:sldMkLst>
      </pc:sldChg>
      <pc:sldChg chg="addSp delSp modSp add mod ord">
        <pc:chgData name="Andrew Collings" userId="0f84cdc6-c606-46cb-9c21-9a360095f536" providerId="ADAL" clId="{590B3608-A381-4EC8-B385-F0C4ECC52D98}" dt="2024-05-31T03:10:24.194" v="352"/>
        <pc:sldMkLst>
          <pc:docMk/>
          <pc:sldMk cId="3670584493" sldId="2145705252"/>
        </pc:sldMkLst>
      </pc:sldChg>
      <pc:sldChg chg="addSp delSp modSp add mod ord">
        <pc:chgData name="Andrew Collings" userId="0f84cdc6-c606-46cb-9c21-9a360095f536" providerId="ADAL" clId="{590B3608-A381-4EC8-B385-F0C4ECC52D98}" dt="2024-05-31T03:10:33.912" v="354"/>
        <pc:sldMkLst>
          <pc:docMk/>
          <pc:sldMk cId="706183477" sldId="2145705253"/>
        </pc:sldMkLst>
      </pc:sldChg>
      <pc:sldChg chg="addSp delSp modSp add del mod">
        <pc:chgData name="Andrew Collings" userId="0f84cdc6-c606-46cb-9c21-9a360095f536" providerId="ADAL" clId="{590B3608-A381-4EC8-B385-F0C4ECC52D98}" dt="2024-05-31T03:01:38.110" v="296" actId="14861"/>
        <pc:sldMkLst>
          <pc:docMk/>
          <pc:sldMk cId="989279610" sldId="2145705254"/>
        </pc:sldMkLst>
      </pc:sldChg>
      <pc:sldChg chg="addSp delSp modSp add mod">
        <pc:chgData name="Andrew Collings" userId="0f84cdc6-c606-46cb-9c21-9a360095f536" providerId="ADAL" clId="{590B3608-A381-4EC8-B385-F0C4ECC52D98}" dt="2024-05-31T03:04:03.201" v="308" actId="14861"/>
        <pc:sldMkLst>
          <pc:docMk/>
          <pc:sldMk cId="2561149068" sldId="2145705255"/>
        </pc:sldMkLst>
      </pc:sldChg>
      <pc:sldChg chg="addSp delSp modSp add mod">
        <pc:chgData name="Andrew Collings" userId="0f84cdc6-c606-46cb-9c21-9a360095f536" providerId="ADAL" clId="{590B3608-A381-4EC8-B385-F0C4ECC52D98}" dt="2024-05-31T03:06:32.015" v="326" actId="1037"/>
        <pc:sldMkLst>
          <pc:docMk/>
          <pc:sldMk cId="2355573949" sldId="2145705256"/>
        </pc:sldMkLst>
      </pc:sldChg>
      <pc:sldChg chg="addSp delSp modSp add mod">
        <pc:chgData name="Andrew Collings" userId="0f84cdc6-c606-46cb-9c21-9a360095f536" providerId="ADAL" clId="{590B3608-A381-4EC8-B385-F0C4ECC52D98}" dt="2024-05-31T03:08:03.869" v="338" actId="14861"/>
        <pc:sldMkLst>
          <pc:docMk/>
          <pc:sldMk cId="936304141" sldId="2145705257"/>
        </pc:sldMkLst>
      </pc:sldChg>
      <pc:sldChg chg="addSp delSp modSp add mod">
        <pc:chgData name="Andrew Collings" userId="0f84cdc6-c606-46cb-9c21-9a360095f536" providerId="ADAL" clId="{590B3608-A381-4EC8-B385-F0C4ECC52D98}" dt="2024-05-31T03:10:01.062" v="350" actId="14861"/>
        <pc:sldMkLst>
          <pc:docMk/>
          <pc:sldMk cId="2482301753" sldId="2145705258"/>
        </pc:sldMkLst>
      </pc:sldChg>
      <pc:sldChg chg="modSp add mod">
        <pc:chgData name="Andrew Collings" userId="0f84cdc6-c606-46cb-9c21-9a360095f536" providerId="ADAL" clId="{590B3608-A381-4EC8-B385-F0C4ECC52D98}" dt="2024-05-31T14:36:55.196" v="1886" actId="113"/>
        <pc:sldMkLst>
          <pc:docMk/>
          <pc:sldMk cId="181536173" sldId="2145705259"/>
        </pc:sldMkLst>
      </pc:sldChg>
      <pc:sldChg chg="modSp mod">
        <pc:chgData name="Andrew Collings" userId="0f84cdc6-c606-46cb-9c21-9a360095f536" providerId="ADAL" clId="{590B3608-A381-4EC8-B385-F0C4ECC52D98}" dt="2024-05-31T14:36:39.167" v="1883" actId="113"/>
        <pc:sldMkLst>
          <pc:docMk/>
          <pc:sldMk cId="3825831119" sldId="2145705261"/>
        </pc:sldMkLst>
      </pc:sldChg>
      <pc:sldMasterChg chg="delSldLayout">
        <pc:chgData name="Andrew Collings" userId="0f84cdc6-c606-46cb-9c21-9a360095f536" providerId="ADAL" clId="{590B3608-A381-4EC8-B385-F0C4ECC52D98}" dt="2024-05-31T03:42:13.284" v="1130" actId="2696"/>
        <pc:sldMasterMkLst>
          <pc:docMk/>
          <pc:sldMasterMk cId="443281913" sldId="2147483769"/>
        </pc:sldMasterMkLst>
        <pc:sldLayoutChg chg="del">
          <pc:chgData name="Andrew Collings" userId="0f84cdc6-c606-46cb-9c21-9a360095f536" providerId="ADAL" clId="{590B3608-A381-4EC8-B385-F0C4ECC52D98}" dt="2024-05-31T03:42:13.284" v="1130" actId="2696"/>
          <pc:sldLayoutMkLst>
            <pc:docMk/>
            <pc:sldMasterMk cId="443281913" sldId="2147483769"/>
            <pc:sldLayoutMk cId="2116091829" sldId="2147484014"/>
          </pc:sldLayoutMkLst>
        </pc:sldLayoutChg>
      </pc:sldMasterChg>
    </pc:docChg>
  </pc:docChgLst>
  <pc:docChgLst>
    <pc:chgData name="Lucas Young" userId="e5c8e53c-2e87-4dfe-8770-4799e4e3fc84" providerId="ADAL" clId="{93B5BA00-1A74-4708-99EB-5266F6780860}"/>
    <pc:docChg chg="undo custSel modSld">
      <pc:chgData name="Lucas Young" userId="e5c8e53c-2e87-4dfe-8770-4799e4e3fc84" providerId="ADAL" clId="{93B5BA00-1A74-4708-99EB-5266F6780860}" dt="2024-11-18T17:35:52.726" v="146" actId="20577"/>
      <pc:docMkLst>
        <pc:docMk/>
      </pc:docMkLst>
      <pc:sldChg chg="modSp mod">
        <pc:chgData name="Lucas Young" userId="e5c8e53c-2e87-4dfe-8770-4799e4e3fc84" providerId="ADAL" clId="{93B5BA00-1A74-4708-99EB-5266F6780860}" dt="2024-11-18T17:17:15.990" v="6" actId="20577"/>
        <pc:sldMkLst>
          <pc:docMk/>
          <pc:sldMk cId="897020560" sldId="1914"/>
        </pc:sldMkLst>
      </pc:sldChg>
      <pc:sldChg chg="modSp mod">
        <pc:chgData name="Lucas Young" userId="e5c8e53c-2e87-4dfe-8770-4799e4e3fc84" providerId="ADAL" clId="{93B5BA00-1A74-4708-99EB-5266F6780860}" dt="2024-11-18T17:30:12.597" v="140" actId="948"/>
        <pc:sldMkLst>
          <pc:docMk/>
          <pc:sldMk cId="3705238078" sldId="2145705274"/>
        </pc:sldMkLst>
      </pc:sldChg>
      <pc:sldChg chg="modSp mod">
        <pc:chgData name="Lucas Young" userId="e5c8e53c-2e87-4dfe-8770-4799e4e3fc84" providerId="ADAL" clId="{93B5BA00-1A74-4708-99EB-5266F6780860}" dt="2024-11-18T17:35:52.726" v="146" actId="20577"/>
        <pc:sldMkLst>
          <pc:docMk/>
          <pc:sldMk cId="1311256938" sldId="2145705288"/>
        </pc:sldMkLst>
      </pc:sldChg>
    </pc:docChg>
  </pc:docChgLst>
  <pc:docChgLst>
    <pc:chgData name="Lucas Young" userId="e5c8e53c-2e87-4dfe-8770-4799e4e3fc84" providerId="ADAL" clId="{908693B8-0376-4168-BFF8-EE3EC070CE0B}"/>
    <pc:docChg chg="undo custSel delSld modSld modSection">
      <pc:chgData name="Lucas Young" userId="e5c8e53c-2e87-4dfe-8770-4799e4e3fc84" providerId="ADAL" clId="{908693B8-0376-4168-BFF8-EE3EC070CE0B}" dt="2024-04-26T03:25:34.623" v="3009" actId="20577"/>
      <pc:docMkLst>
        <pc:docMk/>
      </pc:docMkLst>
      <pc:sldChg chg="delSp modSp del mod">
        <pc:chgData name="Lucas Young" userId="e5c8e53c-2e87-4dfe-8770-4799e4e3fc84" providerId="ADAL" clId="{908693B8-0376-4168-BFF8-EE3EC070CE0B}" dt="2024-04-26T03:19:42.266" v="2842" actId="2696"/>
        <pc:sldMkLst>
          <pc:docMk/>
          <pc:sldMk cId="0" sldId="256"/>
        </pc:sldMkLst>
      </pc:sldChg>
      <pc:sldChg chg="modSp mod">
        <pc:chgData name="Lucas Young" userId="e5c8e53c-2e87-4dfe-8770-4799e4e3fc84" providerId="ADAL" clId="{908693B8-0376-4168-BFF8-EE3EC070CE0B}" dt="2024-04-26T02:48:55.501" v="854" actId="6549"/>
        <pc:sldMkLst>
          <pc:docMk/>
          <pc:sldMk cId="3006853043" sldId="2183"/>
        </pc:sldMkLst>
      </pc:sldChg>
      <pc:sldChg chg="modSp mod">
        <pc:chgData name="Lucas Young" userId="e5c8e53c-2e87-4dfe-8770-4799e4e3fc84" providerId="ADAL" clId="{908693B8-0376-4168-BFF8-EE3EC070CE0B}" dt="2024-04-26T02:34:01.853" v="3" actId="20577"/>
        <pc:sldMkLst>
          <pc:docMk/>
          <pc:sldMk cId="649967342" sldId="2145705165"/>
        </pc:sldMkLst>
      </pc:sldChg>
      <pc:sldChg chg="modSp mod">
        <pc:chgData name="Lucas Young" userId="e5c8e53c-2e87-4dfe-8770-4799e4e3fc84" providerId="ADAL" clId="{908693B8-0376-4168-BFF8-EE3EC070CE0B}" dt="2024-04-26T03:10:58.046" v="2171" actId="20577"/>
        <pc:sldMkLst>
          <pc:docMk/>
          <pc:sldMk cId="952414789" sldId="2145705206"/>
        </pc:sldMkLst>
      </pc:sldChg>
      <pc:sldChg chg="modSp mod">
        <pc:chgData name="Lucas Young" userId="e5c8e53c-2e87-4dfe-8770-4799e4e3fc84" providerId="ADAL" clId="{908693B8-0376-4168-BFF8-EE3EC070CE0B}" dt="2024-04-26T02:50:00.684" v="867" actId="6549"/>
        <pc:sldMkLst>
          <pc:docMk/>
          <pc:sldMk cId="525321126" sldId="2145705239"/>
        </pc:sldMkLst>
      </pc:sldChg>
      <pc:sldChg chg="modSp mod">
        <pc:chgData name="Lucas Young" userId="e5c8e53c-2e87-4dfe-8770-4799e4e3fc84" providerId="ADAL" clId="{908693B8-0376-4168-BFF8-EE3EC070CE0B}" dt="2024-04-26T02:48:30.955" v="841" actId="313"/>
        <pc:sldMkLst>
          <pc:docMk/>
          <pc:sldMk cId="2457775113" sldId="2145705241"/>
        </pc:sldMkLst>
      </pc:sldChg>
      <pc:sldChg chg="modSp mod">
        <pc:chgData name="Lucas Young" userId="e5c8e53c-2e87-4dfe-8770-4799e4e3fc84" providerId="ADAL" clId="{908693B8-0376-4168-BFF8-EE3EC070CE0B}" dt="2024-04-26T03:03:50.014" v="1633" actId="20577"/>
        <pc:sldMkLst>
          <pc:docMk/>
          <pc:sldMk cId="545117541" sldId="2145705242"/>
        </pc:sldMkLst>
      </pc:sldChg>
      <pc:sldChg chg="modSp mod">
        <pc:chgData name="Lucas Young" userId="e5c8e53c-2e87-4dfe-8770-4799e4e3fc84" providerId="ADAL" clId="{908693B8-0376-4168-BFF8-EE3EC070CE0B}" dt="2024-04-26T03:10:06.487" v="2169" actId="20577"/>
        <pc:sldMkLst>
          <pc:docMk/>
          <pc:sldMk cId="4187080998" sldId="2145705243"/>
        </pc:sldMkLst>
      </pc:sldChg>
      <pc:sldChg chg="modSp mod">
        <pc:chgData name="Lucas Young" userId="e5c8e53c-2e87-4dfe-8770-4799e4e3fc84" providerId="ADAL" clId="{908693B8-0376-4168-BFF8-EE3EC070CE0B}" dt="2024-04-26T03:22:25.304" v="3004" actId="20577"/>
        <pc:sldMkLst>
          <pc:docMk/>
          <pc:sldMk cId="679471551" sldId="2145705244"/>
        </pc:sldMkLst>
      </pc:sldChg>
      <pc:sldChg chg="modSp mod">
        <pc:chgData name="Lucas Young" userId="e5c8e53c-2e87-4dfe-8770-4799e4e3fc84" providerId="ADAL" clId="{908693B8-0376-4168-BFF8-EE3EC070CE0B}" dt="2024-04-26T03:23:07.788" v="3005" actId="20577"/>
        <pc:sldMkLst>
          <pc:docMk/>
          <pc:sldMk cId="892401882" sldId="2145705245"/>
        </pc:sldMkLst>
      </pc:sldChg>
      <pc:sldChg chg="modSp mod">
        <pc:chgData name="Lucas Young" userId="e5c8e53c-2e87-4dfe-8770-4799e4e3fc84" providerId="ADAL" clId="{908693B8-0376-4168-BFF8-EE3EC070CE0B}" dt="2024-04-26T03:23:32.302" v="3007" actId="20577"/>
        <pc:sldMkLst>
          <pc:docMk/>
          <pc:sldMk cId="372645148" sldId="2145705246"/>
        </pc:sldMkLst>
      </pc:sldChg>
      <pc:sldChg chg="modSp mod">
        <pc:chgData name="Lucas Young" userId="e5c8e53c-2e87-4dfe-8770-4799e4e3fc84" providerId="ADAL" clId="{908693B8-0376-4168-BFF8-EE3EC070CE0B}" dt="2024-04-26T03:25:34.623" v="3009" actId="20577"/>
        <pc:sldMkLst>
          <pc:docMk/>
          <pc:sldMk cId="3999890475" sldId="2145705250"/>
        </pc:sldMkLst>
      </pc:sldChg>
    </pc:docChg>
  </pc:docChgLst>
  <pc:docChgLst>
    <pc:chgData name="Andrew Collings" userId="0f84cdc6-c606-46cb-9c21-9a360095f536" providerId="ADAL" clId="{52F25823-11C7-4472-B649-03AA2CE1A348}"/>
    <pc:docChg chg="undo custSel addSld delSld modSld modSection">
      <pc:chgData name="Andrew Collings" userId="0f84cdc6-c606-46cb-9c21-9a360095f536" providerId="ADAL" clId="{52F25823-11C7-4472-B649-03AA2CE1A348}" dt="2025-02-19T15:05:58.560" v="1098" actId="2062"/>
      <pc:docMkLst>
        <pc:docMk/>
      </pc:docMkLst>
      <pc:sldChg chg="modSp mod">
        <pc:chgData name="Andrew Collings" userId="0f84cdc6-c606-46cb-9c21-9a360095f536" providerId="ADAL" clId="{52F25823-11C7-4472-B649-03AA2CE1A348}" dt="2025-02-19T02:32:00.223" v="99" actId="20577"/>
        <pc:sldMkLst>
          <pc:docMk/>
          <pc:sldMk cId="649967342" sldId="2145705165"/>
        </pc:sldMkLst>
        <pc:spChg chg="mod">
          <ac:chgData name="Andrew Collings" userId="0f84cdc6-c606-46cb-9c21-9a360095f536" providerId="ADAL" clId="{52F25823-11C7-4472-B649-03AA2CE1A348}" dt="2025-02-19T02:32:00.223" v="99" actId="20577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52F25823-11C7-4472-B649-03AA2CE1A348}" dt="2025-02-19T02:29:57.914" v="12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del">
        <pc:chgData name="Andrew Collings" userId="0f84cdc6-c606-46cb-9c21-9a360095f536" providerId="ADAL" clId="{52F25823-11C7-4472-B649-03AA2CE1A348}" dt="2025-02-19T02:32:28.530" v="100" actId="2696"/>
        <pc:sldMkLst>
          <pc:docMk/>
          <pc:sldMk cId="3825831119" sldId="2145705261"/>
        </pc:sldMkLst>
      </pc:sldChg>
      <pc:sldChg chg="del">
        <pc:chgData name="Andrew Collings" userId="0f84cdc6-c606-46cb-9c21-9a360095f536" providerId="ADAL" clId="{52F25823-11C7-4472-B649-03AA2CE1A348}" dt="2025-02-19T02:32:30.663" v="101" actId="2696"/>
        <pc:sldMkLst>
          <pc:docMk/>
          <pc:sldMk cId="3705238078" sldId="2145705274"/>
        </pc:sldMkLst>
      </pc:sldChg>
      <pc:sldChg chg="modSp mod">
        <pc:chgData name="Andrew Collings" userId="0f84cdc6-c606-46cb-9c21-9a360095f536" providerId="ADAL" clId="{52F25823-11C7-4472-B649-03AA2CE1A348}" dt="2025-02-19T03:19:56.291" v="266" actId="20577"/>
        <pc:sldMkLst>
          <pc:docMk/>
          <pc:sldMk cId="3007269134" sldId="2145705286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3089924799" sldId="2145705287"/>
        </pc:sldMkLst>
      </pc:sldChg>
      <pc:sldChg chg="modSp mod">
        <pc:chgData name="Andrew Collings" userId="0f84cdc6-c606-46cb-9c21-9a360095f536" providerId="ADAL" clId="{52F25823-11C7-4472-B649-03AA2CE1A348}" dt="2025-02-19T04:04:18.070" v="851" actId="20577"/>
        <pc:sldMkLst>
          <pc:docMk/>
          <pc:sldMk cId="2333750173" sldId="2145705291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3115841668" sldId="2145705292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1172497205" sldId="2145705293"/>
        </pc:sldMkLst>
      </pc:sldChg>
      <pc:sldChg chg="del">
        <pc:chgData name="Andrew Collings" userId="0f84cdc6-c606-46cb-9c21-9a360095f536" providerId="ADAL" clId="{52F25823-11C7-4472-B649-03AA2CE1A348}" dt="2025-02-19T04:04:30.394" v="852" actId="2696"/>
        <pc:sldMkLst>
          <pc:docMk/>
          <pc:sldMk cId="41420336" sldId="2145705294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2719582190" sldId="2145705295"/>
        </pc:sldMkLst>
      </pc:sldChg>
      <pc:sldChg chg="del">
        <pc:chgData name="Andrew Collings" userId="0f84cdc6-c606-46cb-9c21-9a360095f536" providerId="ADAL" clId="{52F25823-11C7-4472-B649-03AA2CE1A348}" dt="2025-02-19T03:51:06.381" v="570" actId="2696"/>
        <pc:sldMkLst>
          <pc:docMk/>
          <pc:sldMk cId="1019888842" sldId="2145705296"/>
        </pc:sldMkLst>
      </pc:sldChg>
      <pc:sldChg chg="modSp add mod">
        <pc:chgData name="Andrew Collings" userId="0f84cdc6-c606-46cb-9c21-9a360095f536" providerId="ADAL" clId="{52F25823-11C7-4472-B649-03AA2CE1A348}" dt="2025-02-19T03:31:56.446" v="564" actId="255"/>
        <pc:sldMkLst>
          <pc:docMk/>
          <pc:sldMk cId="2551295527" sldId="2145705297"/>
        </pc:sldMkLst>
        <pc:spChg chg="mod">
          <ac:chgData name="Andrew Collings" userId="0f84cdc6-c606-46cb-9c21-9a360095f536" providerId="ADAL" clId="{52F25823-11C7-4472-B649-03AA2CE1A348}" dt="2025-02-19T03:31:56.446" v="564" actId="255"/>
          <ac:spMkLst>
            <pc:docMk/>
            <pc:sldMk cId="2551295527" sldId="2145705297"/>
            <ac:spMk id="2" creationId="{45503DE2-FA6A-735C-B94D-0541BF2BAFB8}"/>
          </ac:spMkLst>
        </pc:spChg>
      </pc:sldChg>
      <pc:sldChg chg="add del">
        <pc:chgData name="Andrew Collings" userId="0f84cdc6-c606-46cb-9c21-9a360095f536" providerId="ADAL" clId="{52F25823-11C7-4472-B649-03AA2CE1A348}" dt="2025-02-19T04:05:00.376" v="853" actId="2696"/>
        <pc:sldMkLst>
          <pc:docMk/>
          <pc:sldMk cId="468159359" sldId="2145705298"/>
        </pc:sldMkLst>
      </pc:sldChg>
      <pc:sldChg chg="addSp delSp modSp mod">
        <pc:chgData name="Andrew Collings" userId="0f84cdc6-c606-46cb-9c21-9a360095f536" providerId="ADAL" clId="{52F25823-11C7-4472-B649-03AA2CE1A348}" dt="2025-02-19T03:37:57.570" v="569" actId="1076"/>
        <pc:sldMkLst>
          <pc:docMk/>
          <pc:sldMk cId="804931530" sldId="2145705299"/>
        </pc:sldMkLst>
      </pc:sldChg>
      <pc:sldChg chg="addSp delSp modSp mod">
        <pc:chgData name="Andrew Collings" userId="0f84cdc6-c606-46cb-9c21-9a360095f536" providerId="ADAL" clId="{52F25823-11C7-4472-B649-03AA2CE1A348}" dt="2025-02-19T15:05:58.560" v="1098" actId="2062"/>
        <pc:sldMkLst>
          <pc:docMk/>
          <pc:sldMk cId="554261325" sldId="2145705301"/>
        </pc:sldMkLst>
      </pc:sldChg>
      <pc:sldChg chg="modSp mod">
        <pc:chgData name="Andrew Collings" userId="0f84cdc6-c606-46cb-9c21-9a360095f536" providerId="ADAL" clId="{52F25823-11C7-4472-B649-03AA2CE1A348}" dt="2025-02-19T15:05:22.711" v="1068" actId="113"/>
        <pc:sldMkLst>
          <pc:docMk/>
          <pc:sldMk cId="1192366774" sldId="2145705302"/>
        </pc:sldMkLst>
      </pc:sldChg>
    </pc:docChg>
  </pc:docChgLst>
  <pc:docChgLst>
    <pc:chgData name="Lucas Young" userId="e5c8e53c-2e87-4dfe-8770-4799e4e3fc84" providerId="ADAL" clId="{FB6064A0-5B23-48AE-AD4E-ABB4E59FCA94}"/>
    <pc:docChg chg="custSel addSld delSld modSld modSection">
      <pc:chgData name="Lucas Young" userId="e5c8e53c-2e87-4dfe-8770-4799e4e3fc84" providerId="ADAL" clId="{FB6064A0-5B23-48AE-AD4E-ABB4E59FCA94}" dt="2024-05-31T14:03:18.500" v="133" actId="1037"/>
      <pc:docMkLst>
        <pc:docMk/>
      </pc:docMkLst>
      <pc:sldChg chg="addSp delSp modSp mod modClrScheme chgLayout">
        <pc:chgData name="Lucas Young" userId="e5c8e53c-2e87-4dfe-8770-4799e4e3fc84" providerId="ADAL" clId="{FB6064A0-5B23-48AE-AD4E-ABB4E59FCA94}" dt="2024-05-31T14:03:18.500" v="133" actId="1037"/>
        <pc:sldMkLst>
          <pc:docMk/>
          <pc:sldMk cId="897020560" sldId="1914"/>
        </pc:sldMkLst>
      </pc:sldChg>
      <pc:sldChg chg="addSp modSp">
        <pc:chgData name="Lucas Young" userId="e5c8e53c-2e87-4dfe-8770-4799e4e3fc84" providerId="ADAL" clId="{FB6064A0-5B23-48AE-AD4E-ABB4E59FCA94}" dt="2024-05-31T13:52:26.909" v="42"/>
        <pc:sldMkLst>
          <pc:docMk/>
          <pc:sldMk cId="3006853043" sldId="2183"/>
        </pc:sldMkLst>
      </pc:sldChg>
      <pc:sldChg chg="addSp modSp">
        <pc:chgData name="Lucas Young" userId="e5c8e53c-2e87-4dfe-8770-4799e4e3fc84" providerId="ADAL" clId="{FB6064A0-5B23-48AE-AD4E-ABB4E59FCA94}" dt="2024-05-31T13:51:55.802" v="29"/>
        <pc:sldMkLst>
          <pc:docMk/>
          <pc:sldMk cId="1690979732" sldId="2145705240"/>
        </pc:sldMkLst>
      </pc:sldChg>
      <pc:sldChg chg="addSp modSp mod">
        <pc:chgData name="Lucas Young" userId="e5c8e53c-2e87-4dfe-8770-4799e4e3fc84" providerId="ADAL" clId="{FB6064A0-5B23-48AE-AD4E-ABB4E59FCA94}" dt="2024-05-31T14:01:19.413" v="108" actId="1076"/>
        <pc:sldMkLst>
          <pc:docMk/>
          <pc:sldMk cId="2457775113" sldId="2145705241"/>
        </pc:sldMkLst>
      </pc:sldChg>
      <pc:sldChg chg="addSp modSp">
        <pc:chgData name="Lucas Young" userId="e5c8e53c-2e87-4dfe-8770-4799e4e3fc84" providerId="ADAL" clId="{FB6064A0-5B23-48AE-AD4E-ABB4E59FCA94}" dt="2024-05-31T13:52:20.189" v="39"/>
        <pc:sldMkLst>
          <pc:docMk/>
          <pc:sldMk cId="372645148" sldId="2145705246"/>
        </pc:sldMkLst>
      </pc:sldChg>
      <pc:sldChg chg="addSp modSp mod">
        <pc:chgData name="Lucas Young" userId="e5c8e53c-2e87-4dfe-8770-4799e4e3fc84" providerId="ADAL" clId="{FB6064A0-5B23-48AE-AD4E-ABB4E59FCA94}" dt="2024-05-31T14:01:11.285" v="107" actId="6549"/>
        <pc:sldMkLst>
          <pc:docMk/>
          <pc:sldMk cId="3287505350" sldId="2145705247"/>
        </pc:sldMkLst>
      </pc:sldChg>
      <pc:sldChg chg="addSp modSp">
        <pc:chgData name="Lucas Young" userId="e5c8e53c-2e87-4dfe-8770-4799e4e3fc84" providerId="ADAL" clId="{FB6064A0-5B23-48AE-AD4E-ABB4E59FCA94}" dt="2024-05-31T13:51:58.792" v="30"/>
        <pc:sldMkLst>
          <pc:docMk/>
          <pc:sldMk cId="69841370" sldId="2145705251"/>
        </pc:sldMkLst>
      </pc:sldChg>
      <pc:sldChg chg="addSp modSp">
        <pc:chgData name="Lucas Young" userId="e5c8e53c-2e87-4dfe-8770-4799e4e3fc84" providerId="ADAL" clId="{FB6064A0-5B23-48AE-AD4E-ABB4E59FCA94}" dt="2024-05-31T13:52:14.444" v="36"/>
        <pc:sldMkLst>
          <pc:docMk/>
          <pc:sldMk cId="3670584493" sldId="2145705252"/>
        </pc:sldMkLst>
      </pc:sldChg>
      <pc:sldChg chg="addSp modSp">
        <pc:chgData name="Lucas Young" userId="e5c8e53c-2e87-4dfe-8770-4799e4e3fc84" providerId="ADAL" clId="{FB6064A0-5B23-48AE-AD4E-ABB4E59FCA94}" dt="2024-05-31T13:52:16.077" v="37"/>
        <pc:sldMkLst>
          <pc:docMk/>
          <pc:sldMk cId="706183477" sldId="2145705253"/>
        </pc:sldMkLst>
      </pc:sldChg>
      <pc:sldChg chg="addSp modSp mod">
        <pc:chgData name="Lucas Young" userId="e5c8e53c-2e87-4dfe-8770-4799e4e3fc84" providerId="ADAL" clId="{FB6064A0-5B23-48AE-AD4E-ABB4E59FCA94}" dt="2024-05-31T13:53:06.878" v="52" actId="1036"/>
        <pc:sldMkLst>
          <pc:docMk/>
          <pc:sldMk cId="989279610" sldId="2145705254"/>
        </pc:sldMkLst>
      </pc:sldChg>
      <pc:sldChg chg="addSp modSp">
        <pc:chgData name="Lucas Young" userId="e5c8e53c-2e87-4dfe-8770-4799e4e3fc84" providerId="ADAL" clId="{FB6064A0-5B23-48AE-AD4E-ABB4E59FCA94}" dt="2024-05-31T13:52:05.945" v="32"/>
        <pc:sldMkLst>
          <pc:docMk/>
          <pc:sldMk cId="2561149068" sldId="2145705255"/>
        </pc:sldMkLst>
      </pc:sldChg>
      <pc:sldChg chg="addSp modSp">
        <pc:chgData name="Lucas Young" userId="e5c8e53c-2e87-4dfe-8770-4799e4e3fc84" providerId="ADAL" clId="{FB6064A0-5B23-48AE-AD4E-ABB4E59FCA94}" dt="2024-05-31T13:52:08.815" v="33"/>
        <pc:sldMkLst>
          <pc:docMk/>
          <pc:sldMk cId="2355573949" sldId="2145705256"/>
        </pc:sldMkLst>
      </pc:sldChg>
      <pc:sldChg chg="addSp modSp">
        <pc:chgData name="Lucas Young" userId="e5c8e53c-2e87-4dfe-8770-4799e4e3fc84" providerId="ADAL" clId="{FB6064A0-5B23-48AE-AD4E-ABB4E59FCA94}" dt="2024-05-31T13:52:10.767" v="34"/>
        <pc:sldMkLst>
          <pc:docMk/>
          <pc:sldMk cId="936304141" sldId="2145705257"/>
        </pc:sldMkLst>
      </pc:sldChg>
      <pc:sldChg chg="addSp modSp">
        <pc:chgData name="Lucas Young" userId="e5c8e53c-2e87-4dfe-8770-4799e4e3fc84" providerId="ADAL" clId="{FB6064A0-5B23-48AE-AD4E-ABB4E59FCA94}" dt="2024-05-31T13:52:12.418" v="35"/>
        <pc:sldMkLst>
          <pc:docMk/>
          <pc:sldMk cId="2482301753" sldId="2145705258"/>
        </pc:sldMkLst>
      </pc:sldChg>
      <pc:sldChg chg="addSp modSp">
        <pc:chgData name="Lucas Young" userId="e5c8e53c-2e87-4dfe-8770-4799e4e3fc84" providerId="ADAL" clId="{FB6064A0-5B23-48AE-AD4E-ABB4E59FCA94}" dt="2024-05-31T13:52:28.715" v="43"/>
        <pc:sldMkLst>
          <pc:docMk/>
          <pc:sldMk cId="181536173" sldId="2145705259"/>
        </pc:sldMkLst>
      </pc:sldChg>
      <pc:sldChg chg="addSp modSp">
        <pc:chgData name="Lucas Young" userId="e5c8e53c-2e87-4dfe-8770-4799e4e3fc84" providerId="ADAL" clId="{FB6064A0-5B23-48AE-AD4E-ABB4E59FCA94}" dt="2024-05-31T13:52:30.592" v="44"/>
        <pc:sldMkLst>
          <pc:docMk/>
          <pc:sldMk cId="2937503517" sldId="2145705260"/>
        </pc:sldMkLst>
      </pc:sldChg>
      <pc:sldChg chg="addSp modSp mod">
        <pc:chgData name="Lucas Young" userId="e5c8e53c-2e87-4dfe-8770-4799e4e3fc84" providerId="ADAL" clId="{FB6064A0-5B23-48AE-AD4E-ABB4E59FCA94}" dt="2024-05-31T13:55:16.352" v="53" actId="20577"/>
        <pc:sldMkLst>
          <pc:docMk/>
          <pc:sldMk cId="3825831119" sldId="2145705261"/>
        </pc:sldMkLst>
      </pc:sldChg>
      <pc:sldChg chg="new del">
        <pc:chgData name="Lucas Young" userId="e5c8e53c-2e87-4dfe-8770-4799e4e3fc84" providerId="ADAL" clId="{FB6064A0-5B23-48AE-AD4E-ABB4E59FCA94}" dt="2024-05-31T13:51:45.417" v="28" actId="2696"/>
        <pc:sldMkLst>
          <pc:docMk/>
          <pc:sldMk cId="4066910546" sldId="2145705262"/>
        </pc:sldMkLst>
      </pc:sldChg>
    </pc:docChg>
  </pc:docChgLst>
  <pc:docChgLst>
    <pc:chgData name="Andrew Collings" userId="0f84cdc6-c606-46cb-9c21-9a360095f536" providerId="ADAL" clId="{70533791-490A-4C55-97E7-6C357E7D66C5}"/>
    <pc:docChg chg="undo redo custSel addSld delSld modSld sldOrd modSection">
      <pc:chgData name="Andrew Collings" userId="0f84cdc6-c606-46cb-9c21-9a360095f536" providerId="ADAL" clId="{70533791-490A-4C55-97E7-6C357E7D66C5}" dt="2025-03-11T19:24:02.239" v="2424" actId="6549"/>
      <pc:docMkLst>
        <pc:docMk/>
      </pc:docMkLst>
      <pc:sldChg chg="modSp mod">
        <pc:chgData name="Andrew Collings" userId="0f84cdc6-c606-46cb-9c21-9a360095f536" providerId="ADAL" clId="{70533791-490A-4C55-97E7-6C357E7D66C5}" dt="2025-03-10T19:15:22.859" v="7" actId="20577"/>
        <pc:sldMkLst>
          <pc:docMk/>
          <pc:sldMk cId="897020560" sldId="1914"/>
        </pc:sldMkLst>
        <pc:spChg chg="mod">
          <ac:chgData name="Andrew Collings" userId="0f84cdc6-c606-46cb-9c21-9a360095f536" providerId="ADAL" clId="{70533791-490A-4C55-97E7-6C357E7D66C5}" dt="2025-03-10T19:15:22.859" v="7" actId="20577"/>
          <ac:spMkLst>
            <pc:docMk/>
            <pc:sldMk cId="897020560" sldId="1914"/>
            <ac:spMk id="4" creationId="{B8FB94D8-EDEF-4486-A0C9-F494E70B2B9B}"/>
          </ac:spMkLst>
        </pc:spChg>
      </pc:sldChg>
      <pc:sldChg chg="modSp mod">
        <pc:chgData name="Andrew Collings" userId="0f84cdc6-c606-46cb-9c21-9a360095f536" providerId="ADAL" clId="{70533791-490A-4C55-97E7-6C357E7D66C5}" dt="2025-03-10T21:48:41.667" v="1170" actId="13926"/>
        <pc:sldMkLst>
          <pc:docMk/>
          <pc:sldMk cId="649967342" sldId="2145705165"/>
        </pc:sldMkLst>
        <pc:spChg chg="mod">
          <ac:chgData name="Andrew Collings" userId="0f84cdc6-c606-46cb-9c21-9a360095f536" providerId="ADAL" clId="{70533791-490A-4C55-97E7-6C357E7D66C5}" dt="2025-03-10T21:48:41.667" v="1170" actId="13926"/>
          <ac:spMkLst>
            <pc:docMk/>
            <pc:sldMk cId="649967342" sldId="2145705165"/>
            <ac:spMk id="6" creationId="{897A7A0D-D3DB-431A-A92B-9D4788B9D125}"/>
          </ac:spMkLst>
        </pc:spChg>
        <pc:spChg chg="mod">
          <ac:chgData name="Andrew Collings" userId="0f84cdc6-c606-46cb-9c21-9a360095f536" providerId="ADAL" clId="{70533791-490A-4C55-97E7-6C357E7D66C5}" dt="2025-03-10T19:15:27.525" v="15" actId="20577"/>
          <ac:spMkLst>
            <pc:docMk/>
            <pc:sldMk cId="649967342" sldId="2145705165"/>
            <ac:spMk id="7" creationId="{A9444CB1-977C-456C-B903-E0FAA88B1385}"/>
          </ac:spMkLst>
        </pc:spChg>
      </pc:sldChg>
      <pc:sldChg chg="modSp mod">
        <pc:chgData name="Andrew Collings" userId="0f84cdc6-c606-46cb-9c21-9a360095f536" providerId="ADAL" clId="{70533791-490A-4C55-97E7-6C357E7D66C5}" dt="2025-03-11T19:05:58.928" v="2215" actId="6549"/>
        <pc:sldMkLst>
          <pc:docMk/>
          <pc:sldMk cId="3705238078" sldId="2145705274"/>
        </pc:sldMkLst>
        <pc:spChg chg="mod">
          <ac:chgData name="Andrew Collings" userId="0f84cdc6-c606-46cb-9c21-9a360095f536" providerId="ADAL" clId="{70533791-490A-4C55-97E7-6C357E7D66C5}" dt="2025-03-11T19:05:58.928" v="2215" actId="6549"/>
          <ac:spMkLst>
            <pc:docMk/>
            <pc:sldMk cId="3705238078" sldId="2145705274"/>
            <ac:spMk id="2" creationId="{1D394050-94F4-2470-7C0F-93D39B60D332}"/>
          </ac:spMkLst>
        </pc:spChg>
      </pc:sldChg>
      <pc:sldChg chg="del">
        <pc:chgData name="Andrew Collings" userId="0f84cdc6-c606-46cb-9c21-9a360095f536" providerId="ADAL" clId="{70533791-490A-4C55-97E7-6C357E7D66C5}" dt="2025-03-10T21:37:55.775" v="830" actId="2696"/>
        <pc:sldMkLst>
          <pc:docMk/>
          <pc:sldMk cId="3007269134" sldId="2145705286"/>
        </pc:sldMkLst>
      </pc:sldChg>
      <pc:sldChg chg="del">
        <pc:chgData name="Andrew Collings" userId="0f84cdc6-c606-46cb-9c21-9a360095f536" providerId="ADAL" clId="{70533791-490A-4C55-97E7-6C357E7D66C5}" dt="2025-03-11T14:04:25.074" v="1760" actId="2696"/>
        <pc:sldMkLst>
          <pc:docMk/>
          <pc:sldMk cId="2333750173" sldId="2145705291"/>
        </pc:sldMkLst>
      </pc:sldChg>
      <pc:sldChg chg="modSp add mod">
        <pc:chgData name="Andrew Collings" userId="0f84cdc6-c606-46cb-9c21-9a360095f536" providerId="ADAL" clId="{70533791-490A-4C55-97E7-6C357E7D66C5}" dt="2025-03-10T21:41:21.883" v="893" actId="6549"/>
        <pc:sldMkLst>
          <pc:docMk/>
          <pc:sldMk cId="3115841668" sldId="2145705292"/>
        </pc:sldMkLst>
        <pc:spChg chg="mod">
          <ac:chgData name="Andrew Collings" userId="0f84cdc6-c606-46cb-9c21-9a360095f536" providerId="ADAL" clId="{70533791-490A-4C55-97E7-6C357E7D66C5}" dt="2025-03-10T21:41:21.883" v="893" actId="6549"/>
          <ac:spMkLst>
            <pc:docMk/>
            <pc:sldMk cId="3115841668" sldId="2145705292"/>
            <ac:spMk id="2" creationId="{AB292B03-CAB3-F940-F757-F19AF85DE279}"/>
          </ac:spMkLst>
        </pc:spChg>
      </pc:sldChg>
      <pc:sldChg chg="modSp add mod">
        <pc:chgData name="Andrew Collings" userId="0f84cdc6-c606-46cb-9c21-9a360095f536" providerId="ADAL" clId="{70533791-490A-4C55-97E7-6C357E7D66C5}" dt="2025-03-10T19:28:47.054" v="231" actId="20577"/>
        <pc:sldMkLst>
          <pc:docMk/>
          <pc:sldMk cId="1172497205" sldId="2145705293"/>
        </pc:sldMkLst>
        <pc:spChg chg="mod">
          <ac:chgData name="Andrew Collings" userId="0f84cdc6-c606-46cb-9c21-9a360095f536" providerId="ADAL" clId="{70533791-490A-4C55-97E7-6C357E7D66C5}" dt="2025-03-10T19:28:47.054" v="231" actId="20577"/>
          <ac:spMkLst>
            <pc:docMk/>
            <pc:sldMk cId="1172497205" sldId="2145705293"/>
            <ac:spMk id="2" creationId="{432D8721-0654-E411-EC09-C491D45431C0}"/>
          </ac:spMkLst>
        </pc:spChg>
      </pc:sldChg>
      <pc:sldChg chg="modSp mod">
        <pc:chgData name="Andrew Collings" userId="0f84cdc6-c606-46cb-9c21-9a360095f536" providerId="ADAL" clId="{70533791-490A-4C55-97E7-6C357E7D66C5}" dt="2025-03-11T14:36:20.800" v="2214" actId="20577"/>
        <pc:sldMkLst>
          <pc:docMk/>
          <pc:sldMk cId="2551295527" sldId="2145705297"/>
        </pc:sldMkLst>
        <pc:spChg chg="mod">
          <ac:chgData name="Andrew Collings" userId="0f84cdc6-c606-46cb-9c21-9a360095f536" providerId="ADAL" clId="{70533791-490A-4C55-97E7-6C357E7D66C5}" dt="2025-03-11T14:36:20.800" v="2214" actId="20577"/>
          <ac:spMkLst>
            <pc:docMk/>
            <pc:sldMk cId="2551295527" sldId="2145705297"/>
            <ac:spMk id="2" creationId="{45503DE2-FA6A-735C-B94D-0541BF2BAFB8}"/>
          </ac:spMkLst>
        </pc:spChg>
        <pc:spChg chg="mod">
          <ac:chgData name="Andrew Collings" userId="0f84cdc6-c606-46cb-9c21-9a360095f536" providerId="ADAL" clId="{70533791-490A-4C55-97E7-6C357E7D66C5}" dt="2025-03-10T20:54:22.760" v="545" actId="20577"/>
          <ac:spMkLst>
            <pc:docMk/>
            <pc:sldMk cId="2551295527" sldId="2145705297"/>
            <ac:spMk id="7" creationId="{8BA79292-E013-5972-9626-C6A7ACE64903}"/>
          </ac:spMkLst>
        </pc:spChg>
      </pc:sldChg>
      <pc:sldChg chg="del">
        <pc:chgData name="Andrew Collings" userId="0f84cdc6-c606-46cb-9c21-9a360095f536" providerId="ADAL" clId="{70533791-490A-4C55-97E7-6C357E7D66C5}" dt="2025-03-11T14:04:25.074" v="1760" actId="2696"/>
        <pc:sldMkLst>
          <pc:docMk/>
          <pc:sldMk cId="804931530" sldId="2145705299"/>
        </pc:sldMkLst>
      </pc:sldChg>
      <pc:sldChg chg="del">
        <pc:chgData name="Andrew Collings" userId="0f84cdc6-c606-46cb-9c21-9a360095f536" providerId="ADAL" clId="{70533791-490A-4C55-97E7-6C357E7D66C5}" dt="2025-03-11T14:04:31.821" v="1761" actId="2696"/>
        <pc:sldMkLst>
          <pc:docMk/>
          <pc:sldMk cId="3583435668" sldId="2145705300"/>
        </pc:sldMkLst>
      </pc:sldChg>
      <pc:sldChg chg="del">
        <pc:chgData name="Andrew Collings" userId="0f84cdc6-c606-46cb-9c21-9a360095f536" providerId="ADAL" clId="{70533791-490A-4C55-97E7-6C357E7D66C5}" dt="2025-03-11T14:04:25.074" v="1760" actId="2696"/>
        <pc:sldMkLst>
          <pc:docMk/>
          <pc:sldMk cId="554261325" sldId="2145705301"/>
        </pc:sldMkLst>
      </pc:sldChg>
      <pc:sldChg chg="del">
        <pc:chgData name="Andrew Collings" userId="0f84cdc6-c606-46cb-9c21-9a360095f536" providerId="ADAL" clId="{70533791-490A-4C55-97E7-6C357E7D66C5}" dt="2025-03-11T14:04:25.074" v="1760" actId="2696"/>
        <pc:sldMkLst>
          <pc:docMk/>
          <pc:sldMk cId="1192366774" sldId="2145705302"/>
        </pc:sldMkLst>
      </pc:sldChg>
      <pc:sldChg chg="modSp add mod">
        <pc:chgData name="Andrew Collings" userId="0f84cdc6-c606-46cb-9c21-9a360095f536" providerId="ADAL" clId="{70533791-490A-4C55-97E7-6C357E7D66C5}" dt="2025-03-10T21:46:28.086" v="951" actId="5793"/>
        <pc:sldMkLst>
          <pc:docMk/>
          <pc:sldMk cId="3074552998" sldId="2145705303"/>
        </pc:sldMkLst>
        <pc:spChg chg="mod">
          <ac:chgData name="Andrew Collings" userId="0f84cdc6-c606-46cb-9c21-9a360095f536" providerId="ADAL" clId="{70533791-490A-4C55-97E7-6C357E7D66C5}" dt="2025-03-10T21:46:28.086" v="951" actId="5793"/>
          <ac:spMkLst>
            <pc:docMk/>
            <pc:sldMk cId="3074552998" sldId="2145705303"/>
            <ac:spMk id="2" creationId="{F93E4BB0-C4B5-9089-91D9-14669D684295}"/>
          </ac:spMkLst>
        </pc:spChg>
      </pc:sldChg>
      <pc:sldChg chg="modSp add mod">
        <pc:chgData name="Andrew Collings" userId="0f84cdc6-c606-46cb-9c21-9a360095f536" providerId="ADAL" clId="{70533791-490A-4C55-97E7-6C357E7D66C5}" dt="2025-03-11T13:22:24.251" v="1193" actId="6549"/>
        <pc:sldMkLst>
          <pc:docMk/>
          <pc:sldMk cId="2773944121" sldId="2145705304"/>
        </pc:sldMkLst>
        <pc:spChg chg="mod">
          <ac:chgData name="Andrew Collings" userId="0f84cdc6-c606-46cb-9c21-9a360095f536" providerId="ADAL" clId="{70533791-490A-4C55-97E7-6C357E7D66C5}" dt="2025-03-11T13:22:24.251" v="1193" actId="6549"/>
          <ac:spMkLst>
            <pc:docMk/>
            <pc:sldMk cId="2773944121" sldId="2145705304"/>
            <ac:spMk id="2" creationId="{73C38EE7-8B4A-EA53-5282-3EA036812383}"/>
          </ac:spMkLst>
        </pc:spChg>
      </pc:sldChg>
      <pc:sldChg chg="addSp delSp modSp add mod">
        <pc:chgData name="Andrew Collings" userId="0f84cdc6-c606-46cb-9c21-9a360095f536" providerId="ADAL" clId="{70533791-490A-4C55-97E7-6C357E7D66C5}" dt="2025-03-11T14:04:12.748" v="1759" actId="115"/>
        <pc:sldMkLst>
          <pc:docMk/>
          <pc:sldMk cId="2316122848" sldId="2145705305"/>
        </pc:sldMkLst>
        <pc:graphicFrameChg chg="add mod modGraphic">
          <ac:chgData name="Andrew Collings" userId="0f84cdc6-c606-46cb-9c21-9a360095f536" providerId="ADAL" clId="{70533791-490A-4C55-97E7-6C357E7D66C5}" dt="2025-03-11T14:04:08.166" v="1758" actId="113"/>
          <ac:graphicFrameMkLst>
            <pc:docMk/>
            <pc:sldMk cId="2316122848" sldId="2145705305"/>
            <ac:graphicFrameMk id="4" creationId="{45CA0DE6-F896-3B0C-6DAF-9B447E097FE3}"/>
          </ac:graphicFrameMkLst>
        </pc:graphicFrameChg>
        <pc:graphicFrameChg chg="add mod modGraphic">
          <ac:chgData name="Andrew Collings" userId="0f84cdc6-c606-46cb-9c21-9a360095f536" providerId="ADAL" clId="{70533791-490A-4C55-97E7-6C357E7D66C5}" dt="2025-03-11T14:04:12.748" v="1759" actId="115"/>
          <ac:graphicFrameMkLst>
            <pc:docMk/>
            <pc:sldMk cId="2316122848" sldId="2145705305"/>
            <ac:graphicFrameMk id="5" creationId="{B5CF1ED3-D84A-4ED4-E4FA-7909DEFA9536}"/>
          </ac:graphicFrameMkLst>
        </pc:graphicFrameChg>
      </pc:sldChg>
      <pc:sldChg chg="modSp mod ord">
        <pc:chgData name="Andrew Collings" userId="0f84cdc6-c606-46cb-9c21-9a360095f536" providerId="ADAL" clId="{70533791-490A-4C55-97E7-6C357E7D66C5}" dt="2025-03-11T19:24:02.239" v="2424" actId="6549"/>
        <pc:sldMkLst>
          <pc:docMk/>
          <pc:sldMk cId="1165609462" sldId="2145705306"/>
        </pc:sldMkLst>
        <pc:spChg chg="mod">
          <ac:chgData name="Andrew Collings" userId="0f84cdc6-c606-46cb-9c21-9a360095f536" providerId="ADAL" clId="{70533791-490A-4C55-97E7-6C357E7D66C5}" dt="2025-03-11T19:24:02.239" v="2424" actId="6549"/>
          <ac:spMkLst>
            <pc:docMk/>
            <pc:sldMk cId="1165609462" sldId="2145705306"/>
            <ac:spMk id="2" creationId="{EFFD5E82-D722-8686-0EAE-9B5C3689619F}"/>
          </ac:spMkLst>
        </pc:spChg>
      </pc:sldChg>
      <pc:sldChg chg="addSp modSp mod">
        <pc:chgData name="Andrew Collings" userId="0f84cdc6-c606-46cb-9c21-9a360095f536" providerId="ADAL" clId="{70533791-490A-4C55-97E7-6C357E7D66C5}" dt="2025-03-11T19:23:11.184" v="2394" actId="20577"/>
        <pc:sldMkLst>
          <pc:docMk/>
          <pc:sldMk cId="2794798177" sldId="2145705308"/>
        </pc:sldMkLst>
        <pc:spChg chg="mod">
          <ac:chgData name="Andrew Collings" userId="0f84cdc6-c606-46cb-9c21-9a360095f536" providerId="ADAL" clId="{70533791-490A-4C55-97E7-6C357E7D66C5}" dt="2025-03-11T19:23:11.184" v="2394" actId="20577"/>
          <ac:spMkLst>
            <pc:docMk/>
            <pc:sldMk cId="2794798177" sldId="2145705308"/>
            <ac:spMk id="2" creationId="{1B2B6827-67D6-DB41-DE35-344240C0EC23}"/>
          </ac:spMkLst>
        </pc:spChg>
        <pc:spChg chg="mod">
          <ac:chgData name="Andrew Collings" userId="0f84cdc6-c606-46cb-9c21-9a360095f536" providerId="ADAL" clId="{70533791-490A-4C55-97E7-6C357E7D66C5}" dt="2025-03-11T19:09:44.505" v="2275" actId="20577"/>
          <ac:spMkLst>
            <pc:docMk/>
            <pc:sldMk cId="2794798177" sldId="2145705308"/>
            <ac:spMk id="7" creationId="{78532500-4C2C-5050-37D5-F383AD66725D}"/>
          </ac:spMkLst>
        </pc:spChg>
      </pc:sldChg>
    </pc:docChg>
  </pc:docChgLst>
  <pc:docChgLst>
    <pc:chgData name="Andrew Collings" userId="0f84cdc6-c606-46cb-9c21-9a360095f536" providerId="ADAL" clId="{41CA302A-6EB7-44A7-BC0F-30135A443B7D}"/>
    <pc:docChg chg="undo redo custSel addSld delSld modSld sldOrd modSection">
      <pc:chgData name="Andrew Collings" userId="0f84cdc6-c606-46cb-9c21-9a360095f536" providerId="ADAL" clId="{41CA302A-6EB7-44A7-BC0F-30135A443B7D}" dt="2024-08-19T18:44:10.255" v="1442" actId="20577"/>
      <pc:docMkLst>
        <pc:docMk/>
      </pc:docMkLst>
      <pc:sldChg chg="modSp mod">
        <pc:chgData name="Andrew Collings" userId="0f84cdc6-c606-46cb-9c21-9a360095f536" providerId="ADAL" clId="{41CA302A-6EB7-44A7-BC0F-30135A443B7D}" dt="2024-08-19T14:10:03.026" v="8" actId="20577"/>
        <pc:sldMkLst>
          <pc:docMk/>
          <pc:sldMk cId="897020560" sldId="1914"/>
        </pc:sldMkLst>
      </pc:sldChg>
      <pc:sldChg chg="del">
        <pc:chgData name="Andrew Collings" userId="0f84cdc6-c606-46cb-9c21-9a360095f536" providerId="ADAL" clId="{41CA302A-6EB7-44A7-BC0F-30135A443B7D}" dt="2024-08-19T16:17:16.876" v="1289" actId="2696"/>
        <pc:sldMkLst>
          <pc:docMk/>
          <pc:sldMk cId="3006853043" sldId="2183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1690979732" sldId="2145705240"/>
        </pc:sldMkLst>
      </pc:sldChg>
      <pc:sldChg chg="del">
        <pc:chgData name="Andrew Collings" userId="0f84cdc6-c606-46cb-9c21-9a360095f536" providerId="ADAL" clId="{41CA302A-6EB7-44A7-BC0F-30135A443B7D}" dt="2024-08-19T16:17:16.876" v="1289" actId="2696"/>
        <pc:sldMkLst>
          <pc:docMk/>
          <pc:sldMk cId="2457775113" sldId="2145705241"/>
        </pc:sldMkLst>
      </pc:sldChg>
      <pc:sldChg chg="modSp mod">
        <pc:chgData name="Andrew Collings" userId="0f84cdc6-c606-46cb-9c21-9a360095f536" providerId="ADAL" clId="{41CA302A-6EB7-44A7-BC0F-30135A443B7D}" dt="2024-08-19T16:18:52.886" v="1291" actId="20577"/>
        <pc:sldMkLst>
          <pc:docMk/>
          <pc:sldMk cId="372645148" sldId="2145705246"/>
        </pc:sldMkLst>
      </pc:sldChg>
      <pc:sldChg chg="modSp mod">
        <pc:chgData name="Andrew Collings" userId="0f84cdc6-c606-46cb-9c21-9a360095f536" providerId="ADAL" clId="{41CA302A-6EB7-44A7-BC0F-30135A443B7D}" dt="2024-08-19T15:24:48.554" v="836" actId="255"/>
        <pc:sldMkLst>
          <pc:docMk/>
          <pc:sldMk cId="3287505350" sldId="2145705247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69841370" sldId="2145705251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3670584493" sldId="2145705252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706183477" sldId="2145705253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989279610" sldId="2145705254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2561149068" sldId="2145705255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2355573949" sldId="2145705256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936304141" sldId="2145705257"/>
        </pc:sldMkLst>
      </pc:sldChg>
      <pc:sldChg chg="del">
        <pc:chgData name="Andrew Collings" userId="0f84cdc6-c606-46cb-9c21-9a360095f536" providerId="ADAL" clId="{41CA302A-6EB7-44A7-BC0F-30135A443B7D}" dt="2024-08-19T14:18:57.241" v="367" actId="2696"/>
        <pc:sldMkLst>
          <pc:docMk/>
          <pc:sldMk cId="2482301753" sldId="2145705258"/>
        </pc:sldMkLst>
      </pc:sldChg>
      <pc:sldChg chg="del">
        <pc:chgData name="Andrew Collings" userId="0f84cdc6-c606-46cb-9c21-9a360095f536" providerId="ADAL" clId="{41CA302A-6EB7-44A7-BC0F-30135A443B7D}" dt="2024-08-19T16:17:16.876" v="1289" actId="2696"/>
        <pc:sldMkLst>
          <pc:docMk/>
          <pc:sldMk cId="181536173" sldId="2145705259"/>
        </pc:sldMkLst>
      </pc:sldChg>
      <pc:sldChg chg="del">
        <pc:chgData name="Andrew Collings" userId="0f84cdc6-c606-46cb-9c21-9a360095f536" providerId="ADAL" clId="{41CA302A-6EB7-44A7-BC0F-30135A443B7D}" dt="2024-08-19T16:17:26.792" v="1290" actId="2696"/>
        <pc:sldMkLst>
          <pc:docMk/>
          <pc:sldMk cId="2937503517" sldId="2145705260"/>
        </pc:sldMkLst>
      </pc:sldChg>
      <pc:sldChg chg="addSp delSp modSp mod">
        <pc:chgData name="Andrew Collings" userId="0f84cdc6-c606-46cb-9c21-9a360095f536" providerId="ADAL" clId="{41CA302A-6EB7-44A7-BC0F-30135A443B7D}" dt="2024-08-19T14:48:43.976" v="597" actId="122"/>
        <pc:sldMkLst>
          <pc:docMk/>
          <pc:sldMk cId="3825831119" sldId="2145705261"/>
        </pc:sldMkLst>
      </pc:sldChg>
      <pc:sldChg chg="modSp add mod">
        <pc:chgData name="Andrew Collings" userId="0f84cdc6-c606-46cb-9c21-9a360095f536" providerId="ADAL" clId="{41CA302A-6EB7-44A7-BC0F-30135A443B7D}" dt="2024-08-19T15:00:58.147" v="701" actId="1076"/>
        <pc:sldMkLst>
          <pc:docMk/>
          <pc:sldMk cId="3543308811" sldId="2145705262"/>
        </pc:sldMkLst>
      </pc:sldChg>
      <pc:sldChg chg="modSp add mod ord">
        <pc:chgData name="Andrew Collings" userId="0f84cdc6-c606-46cb-9c21-9a360095f536" providerId="ADAL" clId="{41CA302A-6EB7-44A7-BC0F-30135A443B7D}" dt="2024-08-19T18:44:10.255" v="1442" actId="20577"/>
        <pc:sldMkLst>
          <pc:docMk/>
          <pc:sldMk cId="540281534" sldId="2145705263"/>
        </pc:sldMkLst>
      </pc:sldChg>
      <pc:sldChg chg="modSp add del mod">
        <pc:chgData name="Andrew Collings" userId="0f84cdc6-c606-46cb-9c21-9a360095f536" providerId="ADAL" clId="{41CA302A-6EB7-44A7-BC0F-30135A443B7D}" dt="2024-08-19T16:22:34.172" v="1337" actId="6549"/>
        <pc:sldMkLst>
          <pc:docMk/>
          <pc:sldMk cId="448368713" sldId="2145705264"/>
        </pc:sldMkLst>
      </pc:sldChg>
      <pc:sldChg chg="modSp add del mod">
        <pc:chgData name="Andrew Collings" userId="0f84cdc6-c606-46cb-9c21-9a360095f536" providerId="ADAL" clId="{41CA302A-6EB7-44A7-BC0F-30135A443B7D}" dt="2024-08-19T16:21:46.888" v="1308" actId="2696"/>
        <pc:sldMkLst>
          <pc:docMk/>
          <pc:sldMk cId="2866665401" sldId="2145705265"/>
        </pc:sldMkLst>
      </pc:sldChg>
      <pc:sldChg chg="modSp add mod">
        <pc:chgData name="Andrew Collings" userId="0f84cdc6-c606-46cb-9c21-9a360095f536" providerId="ADAL" clId="{41CA302A-6EB7-44A7-BC0F-30135A443B7D}" dt="2024-08-19T15:26:26.347" v="847" actId="255"/>
        <pc:sldMkLst>
          <pc:docMk/>
          <pc:sldMk cId="2859952641" sldId="2145705266"/>
        </pc:sldMkLst>
      </pc:sldChg>
      <pc:sldChg chg="modSp add mod">
        <pc:chgData name="Andrew Collings" userId="0f84cdc6-c606-46cb-9c21-9a360095f536" providerId="ADAL" clId="{41CA302A-6EB7-44A7-BC0F-30135A443B7D}" dt="2024-08-19T15:27:36.963" v="853" actId="33524"/>
        <pc:sldMkLst>
          <pc:docMk/>
          <pc:sldMk cId="754190782" sldId="2145705267"/>
        </pc:sldMkLst>
      </pc:sldChg>
      <pc:sldChg chg="modSp mod">
        <pc:chgData name="Andrew Collings" userId="0f84cdc6-c606-46cb-9c21-9a360095f536" providerId="ADAL" clId="{41CA302A-6EB7-44A7-BC0F-30135A443B7D}" dt="2024-08-19T16:29:20.955" v="1436" actId="20577"/>
        <pc:sldMkLst>
          <pc:docMk/>
          <pc:sldMk cId="3307773508" sldId="2145705268"/>
        </pc:sldMkLst>
      </pc:sldChg>
      <pc:sldChg chg="modSp add mod">
        <pc:chgData name="Andrew Collings" userId="0f84cdc6-c606-46cb-9c21-9a360095f536" providerId="ADAL" clId="{41CA302A-6EB7-44A7-BC0F-30135A443B7D}" dt="2024-08-19T15:31:30.970" v="944" actId="948"/>
        <pc:sldMkLst>
          <pc:docMk/>
          <pc:sldMk cId="2704750984" sldId="2145705269"/>
        </pc:sldMkLst>
      </pc:sldChg>
      <pc:sldChg chg="modSp add mod ord">
        <pc:chgData name="Andrew Collings" userId="0f84cdc6-c606-46cb-9c21-9a360095f536" providerId="ADAL" clId="{41CA302A-6EB7-44A7-BC0F-30135A443B7D}" dt="2024-08-19T15:32:56.224" v="956" actId="20577"/>
        <pc:sldMkLst>
          <pc:docMk/>
          <pc:sldMk cId="162512986" sldId="2145705270"/>
        </pc:sldMkLst>
      </pc:sldChg>
      <pc:sldChg chg="modSp add mod">
        <pc:chgData name="Andrew Collings" userId="0f84cdc6-c606-46cb-9c21-9a360095f536" providerId="ADAL" clId="{41CA302A-6EB7-44A7-BC0F-30135A443B7D}" dt="2024-08-19T16:32:27.059" v="1439" actId="20577"/>
        <pc:sldMkLst>
          <pc:docMk/>
          <pc:sldMk cId="3208537935" sldId="2145705271"/>
        </pc:sldMkLst>
      </pc:sldChg>
      <pc:sldChg chg="modSp add mod">
        <pc:chgData name="Andrew Collings" userId="0f84cdc6-c606-46cb-9c21-9a360095f536" providerId="ADAL" clId="{41CA302A-6EB7-44A7-BC0F-30135A443B7D}" dt="2024-08-19T16:02:56.902" v="970" actId="20577"/>
        <pc:sldMkLst>
          <pc:docMk/>
          <pc:sldMk cId="3273750113" sldId="2145705272"/>
        </pc:sldMkLst>
      </pc:sldChg>
      <pc:sldChg chg="modSp add mod">
        <pc:chgData name="Andrew Collings" userId="0f84cdc6-c606-46cb-9c21-9a360095f536" providerId="ADAL" clId="{41CA302A-6EB7-44A7-BC0F-30135A443B7D}" dt="2024-08-19T16:04:29.798" v="1043" actId="20577"/>
        <pc:sldMkLst>
          <pc:docMk/>
          <pc:sldMk cId="2459635919" sldId="2145705273"/>
        </pc:sldMkLst>
      </pc:sldChg>
      <pc:sldChg chg="modSp add mod">
        <pc:chgData name="Andrew Collings" userId="0f84cdc6-c606-46cb-9c21-9a360095f536" providerId="ADAL" clId="{41CA302A-6EB7-44A7-BC0F-30135A443B7D}" dt="2024-08-19T16:34:15.554" v="1441" actId="20577"/>
        <pc:sldMkLst>
          <pc:docMk/>
          <pc:sldMk cId="3705238078" sldId="2145705274"/>
        </pc:sldMkLst>
      </pc:sldChg>
      <pc:sldChg chg="modSp add mod">
        <pc:chgData name="Andrew Collings" userId="0f84cdc6-c606-46cb-9c21-9a360095f536" providerId="ADAL" clId="{41CA302A-6EB7-44A7-BC0F-30135A443B7D}" dt="2024-08-19T16:17:07.948" v="1288" actId="20577"/>
        <pc:sldMkLst>
          <pc:docMk/>
          <pc:sldMk cId="3627658787" sldId="2145705275"/>
        </pc:sldMkLst>
      </pc:sldChg>
    </pc:docChg>
  </pc:docChgLst>
  <pc:docChgLst>
    <pc:chgData name="Lucas Young" userId="e5c8e53c-2e87-4dfe-8770-4799e4e3fc84" providerId="ADAL" clId="{81150E20-216C-48C0-B40D-5FFD6989ACF3}"/>
    <pc:docChg chg="modSld">
      <pc:chgData name="Lucas Young" userId="e5c8e53c-2e87-4dfe-8770-4799e4e3fc84" providerId="ADAL" clId="{81150E20-216C-48C0-B40D-5FFD6989ACF3}" dt="2024-12-16T18:27:04.415" v="8" actId="20577"/>
      <pc:docMkLst>
        <pc:docMk/>
      </pc:docMkLst>
      <pc:sldChg chg="modSp mod">
        <pc:chgData name="Lucas Young" userId="e5c8e53c-2e87-4dfe-8770-4799e4e3fc84" providerId="ADAL" clId="{81150E20-216C-48C0-B40D-5FFD6989ACF3}" dt="2024-12-16T18:07:31.054" v="4" actId="20577"/>
        <pc:sldMkLst>
          <pc:docMk/>
          <pc:sldMk cId="897020560" sldId="1914"/>
        </pc:sldMkLst>
      </pc:sldChg>
      <pc:sldChg chg="modSp mod">
        <pc:chgData name="Lucas Young" userId="e5c8e53c-2e87-4dfe-8770-4799e4e3fc84" providerId="ADAL" clId="{81150E20-216C-48C0-B40D-5FFD6989ACF3}" dt="2024-12-16T18:13:59.899" v="5" actId="113"/>
        <pc:sldMkLst>
          <pc:docMk/>
          <pc:sldMk cId="86963052" sldId="2145705295"/>
        </pc:sldMkLst>
      </pc:sldChg>
      <pc:sldChg chg="modSp mod">
        <pc:chgData name="Lucas Young" userId="e5c8e53c-2e87-4dfe-8770-4799e4e3fc84" providerId="ADAL" clId="{81150E20-216C-48C0-B40D-5FFD6989ACF3}" dt="2024-12-16T18:27:04.415" v="8" actId="20577"/>
        <pc:sldMkLst>
          <pc:docMk/>
          <pc:sldMk cId="86167663" sldId="2145705301"/>
        </pc:sldMkLst>
      </pc:sldChg>
    </pc:docChg>
  </pc:docChgLst>
  <pc:docChgLst>
    <pc:chgData name="Andrew Collings" userId="0f84cdc6-c606-46cb-9c21-9a360095f536" providerId="ADAL" clId="{EBEBE697-68EE-4789-A90F-93A746308F2F}"/>
    <pc:docChg chg="undo redo custSel addSld delSld modSld modSection">
      <pc:chgData name="Andrew Collings" userId="0f84cdc6-c606-46cb-9c21-9a360095f536" providerId="ADAL" clId="{EBEBE697-68EE-4789-A90F-93A746308F2F}" dt="2024-11-18T18:04:40.230" v="3007" actId="948"/>
      <pc:docMkLst>
        <pc:docMk/>
      </pc:docMkLst>
      <pc:sldChg chg="modSp mod">
        <pc:chgData name="Andrew Collings" userId="0f84cdc6-c606-46cb-9c21-9a360095f536" providerId="ADAL" clId="{EBEBE697-68EE-4789-A90F-93A746308F2F}" dt="2024-11-18T14:10:58.936" v="95" actId="5793"/>
        <pc:sldMkLst>
          <pc:docMk/>
          <pc:sldMk cId="649967342" sldId="2145705165"/>
        </pc:sldMkLst>
      </pc:sldChg>
      <pc:sldChg chg="modSp mod">
        <pc:chgData name="Andrew Collings" userId="0f84cdc6-c606-46cb-9c21-9a360095f536" providerId="ADAL" clId="{EBEBE697-68EE-4789-A90F-93A746308F2F}" dt="2024-11-18T15:57:51.822" v="1793" actId="255"/>
        <pc:sldMkLst>
          <pc:docMk/>
          <pc:sldMk cId="3825831119" sldId="2145705261"/>
        </pc:sldMkLst>
      </pc:sldChg>
      <pc:sldChg chg="modSp mod">
        <pc:chgData name="Andrew Collings" userId="0f84cdc6-c606-46cb-9c21-9a360095f536" providerId="ADAL" clId="{EBEBE697-68EE-4789-A90F-93A746308F2F}" dt="2024-11-18T18:04:40.230" v="3007" actId="948"/>
        <pc:sldMkLst>
          <pc:docMk/>
          <pc:sldMk cId="3705238078" sldId="2145705274"/>
        </pc:sldMkLst>
      </pc:sldChg>
      <pc:sldChg chg="del">
        <pc:chgData name="Andrew Collings" userId="0f84cdc6-c606-46cb-9c21-9a360095f536" providerId="ADAL" clId="{EBEBE697-68EE-4789-A90F-93A746308F2F}" dt="2024-11-18T16:09:31.486" v="1942" actId="2696"/>
        <pc:sldMkLst>
          <pc:docMk/>
          <pc:sldMk cId="3627658787" sldId="2145705275"/>
        </pc:sldMkLst>
      </pc:sldChg>
      <pc:sldChg chg="del">
        <pc:chgData name="Andrew Collings" userId="0f84cdc6-c606-46cb-9c21-9a360095f536" providerId="ADAL" clId="{EBEBE697-68EE-4789-A90F-93A746308F2F}" dt="2024-11-18T14:46:23.753" v="96" actId="2696"/>
        <pc:sldMkLst>
          <pc:docMk/>
          <pc:sldMk cId="561640295" sldId="2145705277"/>
        </pc:sldMkLst>
      </pc:sldChg>
      <pc:sldChg chg="del">
        <pc:chgData name="Andrew Collings" userId="0f84cdc6-c606-46cb-9c21-9a360095f536" providerId="ADAL" clId="{EBEBE697-68EE-4789-A90F-93A746308F2F}" dt="2024-11-18T16:09:31.486" v="1942" actId="2696"/>
        <pc:sldMkLst>
          <pc:docMk/>
          <pc:sldMk cId="2216073989" sldId="2145705278"/>
        </pc:sldMkLst>
      </pc:sldChg>
      <pc:sldChg chg="del">
        <pc:chgData name="Andrew Collings" userId="0f84cdc6-c606-46cb-9c21-9a360095f536" providerId="ADAL" clId="{EBEBE697-68EE-4789-A90F-93A746308F2F}" dt="2024-11-18T17:02:04.489" v="2950" actId="47"/>
        <pc:sldMkLst>
          <pc:docMk/>
          <pc:sldMk cId="2771485487" sldId="2145705279"/>
        </pc:sldMkLst>
      </pc:sldChg>
      <pc:sldChg chg="del">
        <pc:chgData name="Andrew Collings" userId="0f84cdc6-c606-46cb-9c21-9a360095f536" providerId="ADAL" clId="{EBEBE697-68EE-4789-A90F-93A746308F2F}" dt="2024-11-18T16:09:37.015" v="1943" actId="2696"/>
        <pc:sldMkLst>
          <pc:docMk/>
          <pc:sldMk cId="987007108" sldId="2145705280"/>
        </pc:sldMkLst>
      </pc:sldChg>
      <pc:sldChg chg="del">
        <pc:chgData name="Andrew Collings" userId="0f84cdc6-c606-46cb-9c21-9a360095f536" providerId="ADAL" clId="{EBEBE697-68EE-4789-A90F-93A746308F2F}" dt="2024-11-18T16:09:31.486" v="1942" actId="2696"/>
        <pc:sldMkLst>
          <pc:docMk/>
          <pc:sldMk cId="3934333526" sldId="2145705281"/>
        </pc:sldMkLst>
      </pc:sldChg>
      <pc:sldChg chg="modSp add mod">
        <pc:chgData name="Andrew Collings" userId="0f84cdc6-c606-46cb-9c21-9a360095f536" providerId="ADAL" clId="{EBEBE697-68EE-4789-A90F-93A746308F2F}" dt="2024-11-18T16:03:16.560" v="1888" actId="33524"/>
        <pc:sldMkLst>
          <pc:docMk/>
          <pc:sldMk cId="3978334202" sldId="2145705282"/>
        </pc:sldMkLst>
      </pc:sldChg>
      <pc:sldChg chg="modSp add mod">
        <pc:chgData name="Andrew Collings" userId="0f84cdc6-c606-46cb-9c21-9a360095f536" providerId="ADAL" clId="{EBEBE697-68EE-4789-A90F-93A746308F2F}" dt="2024-11-18T15:50:26.159" v="1406" actId="20577"/>
        <pc:sldMkLst>
          <pc:docMk/>
          <pc:sldMk cId="2348994699" sldId="2145705283"/>
        </pc:sldMkLst>
      </pc:sldChg>
      <pc:sldChg chg="addSp modSp add mod">
        <pc:chgData name="Andrew Collings" userId="0f84cdc6-c606-46cb-9c21-9a360095f536" providerId="ADAL" clId="{EBEBE697-68EE-4789-A90F-93A746308F2F}" dt="2024-11-18T16:00:20.912" v="1863" actId="1076"/>
        <pc:sldMkLst>
          <pc:docMk/>
          <pc:sldMk cId="2808992231" sldId="2145705284"/>
        </pc:sldMkLst>
      </pc:sldChg>
      <pc:sldChg chg="modSp add del mod">
        <pc:chgData name="Andrew Collings" userId="0f84cdc6-c606-46cb-9c21-9a360095f536" providerId="ADAL" clId="{EBEBE697-68EE-4789-A90F-93A746308F2F}" dt="2024-11-18T16:00:15.244" v="1862" actId="1076"/>
        <pc:sldMkLst>
          <pc:docMk/>
          <pc:sldMk cId="1582815890" sldId="2145705285"/>
        </pc:sldMkLst>
      </pc:sldChg>
      <pc:sldChg chg="modSp add mod">
        <pc:chgData name="Andrew Collings" userId="0f84cdc6-c606-46cb-9c21-9a360095f536" providerId="ADAL" clId="{EBEBE697-68EE-4789-A90F-93A746308F2F}" dt="2024-11-18T16:04:48.889" v="1927" actId="20577"/>
        <pc:sldMkLst>
          <pc:docMk/>
          <pc:sldMk cId="3007269134" sldId="2145705286"/>
        </pc:sldMkLst>
      </pc:sldChg>
      <pc:sldChg chg="modSp add mod">
        <pc:chgData name="Andrew Collings" userId="0f84cdc6-c606-46cb-9c21-9a360095f536" providerId="ADAL" clId="{EBEBE697-68EE-4789-A90F-93A746308F2F}" dt="2024-11-18T16:08:58.536" v="1941" actId="255"/>
        <pc:sldMkLst>
          <pc:docMk/>
          <pc:sldMk cId="3089924799" sldId="2145705287"/>
        </pc:sldMkLst>
      </pc:sldChg>
      <pc:sldChg chg="modSp add mod">
        <pc:chgData name="Andrew Collings" userId="0f84cdc6-c606-46cb-9c21-9a360095f536" providerId="ADAL" clId="{EBEBE697-68EE-4789-A90F-93A746308F2F}" dt="2024-11-18T18:01:24.155" v="3004" actId="313"/>
        <pc:sldMkLst>
          <pc:docMk/>
          <pc:sldMk cId="1311256938" sldId="2145705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F0E1F19-DADE-4FD1-B754-83EA7C0E2D20}" type="datetimeFigureOut">
              <a:rPr lang="en-US" smtClean="0"/>
              <a:t>4/21/2025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B19D18-04FB-4825-BC68-8A4D1C0D8A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73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AD04A0-6CD9-4E5C-9C88-A66243022FAD}" type="datetimeFigureOut">
              <a:rPr lang="en-US" smtClean="0"/>
              <a:t>4/21/2025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C4C276-97D9-4276-B965-3953F69C25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8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766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65D6F-4147-2715-BB7F-685573D5F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23F8F6-611F-7011-A027-63630C6186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0413B-59A1-3C3D-CBC3-0D68CB2E3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F68BD-2E1B-EC74-DC59-A89E3CEBE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779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C08CB-B32A-75AD-7874-5F4D6EB35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29129-1334-A667-4042-6E58183CF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D2ABD1-90A8-0EA3-7B3C-23BAA7439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A78F7-B234-538D-83F8-627496B7A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9032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2B83C-F5F9-296D-9B71-431F10666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B833F-FCCD-1C70-AE16-BC0B40D485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5779EA-06F9-AAFF-87DE-6423078FB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C3CDC-687A-1D73-4E08-8BA6ECF49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80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1AA21-DE41-0E01-8BC5-6DE8017AF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D607CC-6668-B3C1-93EA-CB05D7B8D6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3D85FB-C1C7-28BA-E953-A34BC3AD9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F068B-FE51-3007-8386-3E721633F8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888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E5CB9-3473-5818-352D-83CBC119A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E2C2F0-3AB2-F3F1-EEE7-2F09B7E67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761FE9-2CB1-E186-F63E-07BD4E795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5B67A-B869-B681-4C1C-9CB11792B4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172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A0A00-5CBE-ECF6-8C44-940EFE046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018803-E219-F69F-AAD5-199C00664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69394-7C0B-B49F-4743-7B45C60CB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6749B-18E6-DFF4-9553-96A9B18BEB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06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8F210-6FA8-2001-6552-AF13ADDD1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344BE8-9900-5AF5-D54D-F731B4CC6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9F433-4456-BFD5-A3C9-AAA6308E2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177F1-D680-F68A-B8BB-12E129A061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560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7CF35-EFAF-32B5-97DE-9257FD3CA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29698C-416F-6DEE-52C9-8DCD612BF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F28BE-4D84-3B21-3338-1E39FEFD7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E4F06-D0DC-2B9B-F93C-3B0651943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197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90528-4F90-D723-2FAF-C003D7E87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694DD-4D00-5547-3DF4-BC5865EC25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678A79-8B7B-9E6E-FDBE-B4DFE901B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DFBAB-D16A-AB3A-9D75-E9BD6997A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752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C812B-7CE7-1115-25BC-693F68BEE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CAFB5F-2EFE-F406-3F2C-34A53B5B8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03F4E8-F5D7-3B1A-54C3-0EB457A6C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D56FB-0305-6C15-FA7D-83D41D6951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428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BC4AD-E48F-F1EC-A2BA-A07B5513A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C9B9A7-ECE4-B315-9308-E803F674F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9E6B96-053C-5494-A99E-8F582C8E97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A3C16C-7627-95B6-4AFC-90F191BD5F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548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E6E6-B77F-5F34-9442-C4BD4C942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4C95D6-9091-FE58-6BA7-73A9AEC996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16B95B-83CE-2882-D7BB-CAA94930D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D939D-B6D7-89E0-C85D-41991B6A7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980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E594A-CC12-599E-51E1-EA7498FF8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FA4017-91C1-1FA4-E3BA-118468766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9DE17-21ED-BC70-6D09-C393F9342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130594-7000-362D-8AD7-E3F9D8906B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4C276-97D9-4276-B965-3953F69C2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240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Picture 5" descr="Text, logo, company name&#10;&#10;Description automatically generated">
            <a:extLst>
              <a:ext uri="{FF2B5EF4-FFF2-40B4-BE49-F238E27FC236}">
                <a16:creationId xmlns:a16="http://schemas.microsoft.com/office/drawing/2014/main" id="{58E5B724-33A7-4A5D-95C4-E481E6A965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CAE8D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7238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16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299FF2D0-4FF7-4DF4-9D82-B593DB88B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51521"/>
            <a:ext cx="3919818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8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0" y="1429067"/>
            <a:ext cx="9144000" cy="564356"/>
          </a:xfrm>
          <a:prstGeom prst="rect">
            <a:avLst/>
          </a:prstGeom>
        </p:spPr>
        <p:txBody>
          <a:bodyPr anchor="t"/>
          <a:lstStyle>
            <a:lvl1pPr algn="ctr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2040150"/>
            <a:ext cx="91440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DA2AD932-CFF5-419C-91AD-FB75594A3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495550"/>
            <a:ext cx="3821206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39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CA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17900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44E98708-67C2-40E8-92D3-4B141308D6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50"/>
            <a:ext cx="38458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8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F49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343150"/>
            <a:ext cx="7772400" cy="5643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add heading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95400" y="2876550"/>
            <a:ext cx="77724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sub-heading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95400" y="3594723"/>
            <a:ext cx="7772400" cy="32231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8260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99025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57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52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52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2938707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78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56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9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27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24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297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21C7-BF1E-4185-9387-42B0B482A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EEF76-A119-41D3-8627-16F22FDFC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9BCC8-EE2B-48AE-B977-58395385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E6D48-E384-4988-B51D-CC9000688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E6C77-892D-4F45-AEBE-E49D8B862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098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7ACD9-476E-472C-99FE-04E958A45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AEB35-0E37-42FD-B3F6-86008E021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20A05-3B5B-4466-989F-715BF6BB7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283E6-4AF6-4DFB-B659-75248E12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0AE29-AC43-4D83-A712-FCB8705F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48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8D850-2CC7-47D3-8F17-5E75CF5C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CCE7A-A2FA-4B8E-B6F0-BD40703B9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F3894-D63B-4075-A0A8-1E0851B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C2F41-2B7B-44D6-8272-1EBB25771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8D0E2-8CF0-497E-9FE2-799617C3E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31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4E29F-A01A-47AB-A322-C95C1D22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7D413-F3BE-4151-967E-1BB600AB5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00FD6-055C-4AD8-BDBE-5F79FD030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720A1-4E87-4A8F-86A3-507CEE7C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CB4A1-8FBD-4A05-B9AA-AFEDFD1B2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C9A66-4033-4C26-B420-15B054D3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70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1165-2619-4690-B71C-AAB47C1E6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4ABC0-FE9B-410E-ACBA-02829078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4076D-5EB5-41F7-BE08-BA63F9845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1DBD5-687D-4AF3-9AB6-4F582CFECE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D1FA6-0D78-40F8-A927-951DE897F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C4450-EAA5-47AB-9CCB-8C16B72D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47DC4-C497-4DAF-8C3A-2185735E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12E389-4CC8-4F00-AA49-18BA55CF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99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D4A9-7445-4881-96DB-40F89AA6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95D73B-9C80-40E1-AFCE-4F7A8F86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7FC857-6A5C-4DEB-8689-EDB45A99F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DD2D6-8D90-472C-8DBE-B7E75E20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66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34B55D-6FB3-48F6-A2AD-A832FA7B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210E32-DB18-4786-9B2D-AC8CE255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3CDDF-9258-4A92-99DF-73DD8018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363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014E-32BA-4532-9833-F0E771031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7193C-1DFF-48E3-A1E9-49E19E952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4A24A-8359-4D6C-91E8-E1ED7FC8E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9D444-1BF0-4F12-9916-A474A7D0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41713-1D49-4BA4-AFAC-7BB1167F9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8050D-6750-4620-A4A4-ABD088F66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239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67397-4CD9-4D30-9150-87B2C9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296C5-8F75-47EF-B646-5B9CC8A3C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5BD4D-05F7-4195-9E45-FB30C66A15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31375-3DC3-42F2-95BA-4CC8E979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3B2B9-64A5-41B8-A7DA-DF7EAEEB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87D15-CEB8-465A-A28D-0C9F77F9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751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F3993-BB82-4765-A8FC-9591775C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0CA7C-AEF1-4101-ABFB-7356ED386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FCABC-B4D6-45EF-8D20-C55F69F4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FB340-87A5-48E2-9CA5-052717E6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5582F-45E7-4CD1-80C2-C00F8FF01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905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00553D-FDBB-46BD-90D2-8EB7EF108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9701E-4969-42A5-93CB-F84FF1680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92F02-ED59-4B4E-9A1A-13549E0E9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4EFFF-7034-499F-A9B1-B4AEC6BF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93C98-5609-4D3D-9DAD-6C6341AEE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78BC88F-4BB7-46E9-A9A0-DA364C199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22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53995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66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733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744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1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0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8337293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745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829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43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842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192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89403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6269107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98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421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2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7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427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2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6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1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3042032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2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36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975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032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2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720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3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062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1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0" y="4389122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89033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5378197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9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917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496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40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3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9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9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8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064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3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7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42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2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8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72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981604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3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3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662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9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809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533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3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979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4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3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61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2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21" y="4389123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71988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38054189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8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1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375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1" y="438151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814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1433513" y="527834"/>
            <a:ext cx="28956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1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6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966913" y="2156091"/>
            <a:ext cx="2200656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650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48400" y="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008733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1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1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823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8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1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508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1" y="1546860"/>
            <a:ext cx="8009128" cy="3158490"/>
          </a:xfrm>
          <a:prstGeom prst="rect">
            <a:avLst/>
          </a:prstGeom>
        </p:spPr>
        <p:txBody>
          <a:bodyPr numCol="1" anchor="t"/>
          <a:lstStyle>
            <a:lvl1pPr marL="214313" indent="-214313">
              <a:buFont typeface="Arial" panose="020B0604020202020204" pitchFamily="34" charset="0"/>
              <a:buChar char="•"/>
              <a:defRPr sz="9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214313" marR="0" lvl="0" indent="-214313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486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1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200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2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681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9" y="4389121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80444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97822"/>
            <a:ext cx="8403336" cy="1102519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14650"/>
            <a:ext cx="8403336" cy="1314450"/>
          </a:xfrm>
        </p:spPr>
        <p:txBody>
          <a:bodyPr/>
          <a:lstStyle>
            <a:lvl1pPr marL="0" indent="0" algn="l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21196-0C90-47E9-AC29-CA87732019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16508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1AD46-31DE-49F9-8FD7-7D545B7D9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12918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D4120-DC0E-4E55-8C87-5CF07ED479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35942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70DC9-267B-4C77-9D0F-97BFCEE061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99952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2DF96-210A-46EA-ACFC-8E6B279131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011680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51B0B-D1D4-498B-9D6B-6920D5CD66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03695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4C76E-89C2-41C9-B68C-F331B1F1B4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80669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04791"/>
            <a:ext cx="5111751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C4ECD-4F2F-46FC-8A98-9C93B4F35A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34361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96603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697B4178-E8B8-4E3C-9E3A-4D3828105E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2316256" cy="178983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406937855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0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658792" y="432197"/>
            <a:ext cx="777240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spc="30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649836"/>
            <a:ext cx="2316256" cy="17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132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42E453-DC29-487A-A282-87F2B8642B59}"/>
              </a:ext>
            </a:extLst>
          </p:cNvPr>
          <p:cNvSpPr/>
          <p:nvPr userDrawn="1"/>
        </p:nvSpPr>
        <p:spPr>
          <a:xfrm>
            <a:off x="0" y="-32147"/>
            <a:ext cx="9144000" cy="1504950"/>
          </a:xfrm>
          <a:prstGeom prst="rect">
            <a:avLst/>
          </a:prstGeom>
          <a:solidFill>
            <a:srgbClr val="CAE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927621-220C-434A-863C-5CF45ECB70D8}"/>
              </a:ext>
            </a:extLst>
          </p:cNvPr>
          <p:cNvSpPr txBox="1">
            <a:spLocks/>
          </p:cNvSpPr>
          <p:nvPr userDrawn="1"/>
        </p:nvSpPr>
        <p:spPr>
          <a:xfrm>
            <a:off x="1753160" y="438150"/>
            <a:ext cx="7162240" cy="564356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b="1" spc="0" dirty="0">
                <a:solidFill>
                  <a:srgbClr val="F49E1E"/>
                </a:solidFill>
              </a:rPr>
              <a:t>Click to add heading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9CA60775-6F4E-45FF-8CBC-C1A33885C7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0" y="152400"/>
            <a:ext cx="1553136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10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0" y="0"/>
            <a:ext cx="28956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990600" y="590550"/>
            <a:ext cx="3810000" cy="39624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20039"/>
            <a:ext cx="2105274" cy="16268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820480"/>
            <a:ext cx="2514600" cy="337759"/>
          </a:xfrm>
          <a:prstGeom prst="rect">
            <a:avLst/>
          </a:prstGeom>
        </p:spPr>
        <p:txBody>
          <a:bodyPr anchor="t"/>
          <a:lstStyle>
            <a:lvl1pPr algn="l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err="1"/>
              <a:t>POInt</a:t>
            </a:r>
            <a:r>
              <a:rPr lang="en-US"/>
              <a:t> 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08203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98677FC2-0131-48AE-8FEC-3ABAD5B20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1783148"/>
            <a:ext cx="2105274" cy="1626802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BAFB2096-15C5-4D96-B5FE-6EE192D3C4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6" y="3307148"/>
            <a:ext cx="2105274" cy="162680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00800" y="406914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1447800" y="1080375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524000" y="2218807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749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6275954" y="-19050"/>
            <a:ext cx="28956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0" y="-10376"/>
            <a:ext cx="3276600" cy="5172926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A89E851-58CC-4A64-BB9C-B1B87713C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3021"/>
            <a:ext cx="1538064" cy="118850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3C79A-E787-46A0-9402-B0B56E341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0" y="1657350"/>
            <a:ext cx="2514600" cy="337759"/>
          </a:xfrm>
          <a:prstGeom prst="rect">
            <a:avLst/>
          </a:prstGeom>
        </p:spPr>
        <p:txBody>
          <a:bodyPr anchor="t"/>
          <a:lstStyle>
            <a:lvl1pPr algn="ctr">
              <a:defRPr sz="1400" b="1" cap="all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22AA25B-738C-4587-933C-D28ECF257E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0" y="1918909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77ADA4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55A1E3-0EC9-42C7-8256-B4ABC60B11AE}"/>
              </a:ext>
            </a:extLst>
          </p:cNvPr>
          <p:cNvSpPr txBox="1">
            <a:spLocks/>
          </p:cNvSpPr>
          <p:nvPr userDrawn="1"/>
        </p:nvSpPr>
        <p:spPr>
          <a:xfrm>
            <a:off x="3620963" y="645714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D0B14B-F41C-42D0-B380-8F422837C5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620963" y="907273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381000" y="450239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414042"/>
                </a:solidFill>
              </a:rPr>
              <a:t>OUR VALUE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7200" y="1588671"/>
            <a:ext cx="2514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18C0FF-05EE-456A-893D-18E43276BF13}"/>
              </a:ext>
            </a:extLst>
          </p:cNvPr>
          <p:cNvSpPr txBox="1">
            <a:spLocks/>
          </p:cNvSpPr>
          <p:nvPr userDrawn="1"/>
        </p:nvSpPr>
        <p:spPr>
          <a:xfrm>
            <a:off x="3584631" y="1815255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BAEF7F-8AB7-4147-9B7E-4E0668F070E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4631" y="2076814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1D32706-4678-4EB7-AAFB-5BF6AA021D44}"/>
              </a:ext>
            </a:extLst>
          </p:cNvPr>
          <p:cNvSpPr txBox="1">
            <a:spLocks/>
          </p:cNvSpPr>
          <p:nvPr userDrawn="1"/>
        </p:nvSpPr>
        <p:spPr>
          <a:xfrm>
            <a:off x="3584631" y="3060269"/>
            <a:ext cx="2514600" cy="33775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414042"/>
                </a:solidFill>
              </a:rPr>
              <a:t>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A30753-9BA8-4D7D-9378-939D39708F7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631" y="3321828"/>
            <a:ext cx="25146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3477570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0F188CF-B93F-482D-A183-7A76D1E64120}"/>
              </a:ext>
            </a:extLst>
          </p:cNvPr>
          <p:cNvSpPr/>
          <p:nvPr userDrawn="1"/>
        </p:nvSpPr>
        <p:spPr>
          <a:xfrm>
            <a:off x="4495800" y="0"/>
            <a:ext cx="18288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163D3-1903-4BF6-9B56-A3118E2D4A13}"/>
              </a:ext>
            </a:extLst>
          </p:cNvPr>
          <p:cNvSpPr/>
          <p:nvPr userDrawn="1"/>
        </p:nvSpPr>
        <p:spPr>
          <a:xfrm>
            <a:off x="6248400" y="0"/>
            <a:ext cx="2895600" cy="5143500"/>
          </a:xfrm>
          <a:prstGeom prst="rect">
            <a:avLst/>
          </a:prstGeom>
          <a:solidFill>
            <a:srgbClr val="77AD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5EBB7A-527D-4399-9256-875F64D6E371}"/>
              </a:ext>
            </a:extLst>
          </p:cNvPr>
          <p:cNvSpPr txBox="1">
            <a:spLocks/>
          </p:cNvSpPr>
          <p:nvPr userDrawn="1"/>
        </p:nvSpPr>
        <p:spPr>
          <a:xfrm>
            <a:off x="685800" y="819150"/>
            <a:ext cx="34290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rgbClr val="F49E1E"/>
              </a:solidFill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00B83B-7F49-43AA-877A-120A5B62B1E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62360" y="2019308"/>
            <a:ext cx="3352800" cy="27432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  <p:pic>
        <p:nvPicPr>
          <p:cNvPr id="17" name="Picture 16" descr="Text, logo, company name&#10;&#10;Description automatically generated">
            <a:extLst>
              <a:ext uri="{FF2B5EF4-FFF2-40B4-BE49-F238E27FC236}">
                <a16:creationId xmlns:a16="http://schemas.microsoft.com/office/drawing/2014/main" id="{3C596127-0BDA-4236-8204-787AAD68B1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8" y="3867150"/>
            <a:ext cx="1430942" cy="110572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98BDC2F-F0B2-4ECD-896E-E4D2A6EDE98B}"/>
              </a:ext>
            </a:extLst>
          </p:cNvPr>
          <p:cNvSpPr txBox="1">
            <a:spLocks/>
          </p:cNvSpPr>
          <p:nvPr userDrawn="1"/>
        </p:nvSpPr>
        <p:spPr>
          <a:xfrm>
            <a:off x="6408869" y="895350"/>
            <a:ext cx="2514600" cy="128578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1" kern="1200" cap="all">
                <a:solidFill>
                  <a:srgbClr val="77ADA4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8EF865-2F41-4857-B886-CB7485E139A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069" y="2033782"/>
            <a:ext cx="2895600" cy="217668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427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52800" y="361950"/>
            <a:ext cx="5334000" cy="2362200"/>
          </a:xfrm>
          <a:prstGeom prst="rect">
            <a:avLst/>
          </a:prstGeom>
        </p:spPr>
        <p:txBody>
          <a:bodyPr numCol="2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886285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 algn="r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7200" y="1358207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11" name="Picture 10" descr="Blue flowers">
            <a:extLst>
              <a:ext uri="{FF2B5EF4-FFF2-40B4-BE49-F238E27FC236}">
                <a16:creationId xmlns:a16="http://schemas.microsoft.com/office/drawing/2014/main" id="{5D91A01F-0FE3-40BE-8410-9A1E57E1F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7" b="13575"/>
          <a:stretch/>
        </p:blipFill>
        <p:spPr>
          <a:xfrm>
            <a:off x="533400" y="2952750"/>
            <a:ext cx="8194548" cy="19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0386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1A78B7C-9211-4B50-A5AA-B88AB3896D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2600" y="1546860"/>
            <a:ext cx="8009128" cy="3158490"/>
          </a:xfrm>
          <a:prstGeom prst="rect">
            <a:avLst/>
          </a:prstGeom>
        </p:spPr>
        <p:txBody>
          <a:bodyPr numCol="3" anchor="t"/>
          <a:lstStyle>
            <a:lvl1pPr marL="0" indent="0">
              <a:buNone/>
              <a:defRPr sz="1200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Context, context, and more context. Context, context, and more context. Context, context, and more context.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CE091D-359B-4857-973C-B9AF99FB8E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76850"/>
            <a:ext cx="2590800" cy="38100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3200" b="1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E50DAE-6411-4EE0-92CA-69BEE048CC2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730240"/>
            <a:ext cx="2590800" cy="744230"/>
          </a:xfrm>
          <a:prstGeom prst="rect">
            <a:avLst/>
          </a:prstGeom>
        </p:spPr>
        <p:txBody>
          <a:bodyPr numCol="1" anchor="t"/>
          <a:lstStyle>
            <a:lvl1pPr marL="0" indent="0">
              <a:buNone/>
              <a:defRPr sz="1600" b="1">
                <a:solidFill>
                  <a:srgbClr val="41404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goes here and here and here and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772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0" y="-1905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079" y="43179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6057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DD72BA7-07DE-44FD-A1F6-5509825F9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0"/>
          <a:stretch/>
        </p:blipFill>
        <p:spPr>
          <a:xfrm>
            <a:off x="8249921" y="-6340"/>
            <a:ext cx="894079" cy="90169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8D2D01-B630-40DB-80D2-DE234314AE3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39760" y="424175"/>
            <a:ext cx="457200" cy="3048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rgbClr val="F49E1E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124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05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63299"/>
          </a:xfrm>
          <a:prstGeom prst="rect">
            <a:avLst/>
          </a:prstGeom>
        </p:spPr>
        <p:txBody>
          <a:bodyPr/>
          <a:lstStyle>
            <a:lvl1pPr algn="l">
              <a:defRPr sz="2800"/>
            </a:lvl1pPr>
          </a:lstStyle>
          <a:p>
            <a:r>
              <a:rPr lang="en-US"/>
              <a:t>Click to add heading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769278"/>
            <a:ext cx="8305800" cy="228316"/>
            <a:chOff x="0" y="997594"/>
            <a:chExt cx="10972800" cy="228316"/>
          </a:xfrm>
        </p:grpSpPr>
        <p:sp>
          <p:nvSpPr>
            <p:cNvPr id="16" name="Rectangle 15"/>
            <p:cNvSpPr/>
            <p:nvPr/>
          </p:nvSpPr>
          <p:spPr>
            <a:xfrm rot="5400000">
              <a:off x="5447876" y="-4450282"/>
              <a:ext cx="77048" cy="10972800"/>
            </a:xfrm>
            <a:prstGeom prst="rect">
              <a:avLst/>
            </a:prstGeom>
            <a:solidFill>
              <a:srgbClr val="77AD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4670636" y="-3595993"/>
              <a:ext cx="77050" cy="9418320"/>
            </a:xfrm>
            <a:prstGeom prst="rect">
              <a:avLst/>
            </a:prstGeom>
            <a:solidFill>
              <a:srgbClr val="B33D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036396" y="-3887534"/>
              <a:ext cx="77048" cy="10149840"/>
            </a:xfrm>
            <a:prstGeom prst="rect">
              <a:avLst/>
            </a:prstGeom>
            <a:solidFill>
              <a:srgbClr val="FAC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18" y="4389120"/>
            <a:ext cx="9143983" cy="754379"/>
            <a:chOff x="18" y="4389120"/>
            <a:chExt cx="9143983" cy="754379"/>
          </a:xfrm>
        </p:grpSpPr>
        <p:sp>
          <p:nvSpPr>
            <p:cNvPr id="21" name="Rectangle 20"/>
            <p:cNvSpPr/>
            <p:nvPr userDrawn="1"/>
          </p:nvSpPr>
          <p:spPr>
            <a:xfrm rot="5400000">
              <a:off x="4194820" y="194318"/>
              <a:ext cx="754379" cy="9143983"/>
            </a:xfrm>
            <a:prstGeom prst="rect">
              <a:avLst/>
            </a:prstGeom>
            <a:solidFill>
              <a:srgbClr val="406E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5208" y="4424369"/>
              <a:ext cx="1320207" cy="683881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47750"/>
            <a:ext cx="8229600" cy="3200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58981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CF7B-602B-5BB3-3FCD-055AEE14E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BDA64-66B2-98EC-8ACD-A4DEA78206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1DAEA-FA9A-02B2-C6CA-0AA6FCFAE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2F672-B106-EC63-293A-51E05602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35666-D784-E750-9132-C4EB53CC2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F573C-7E7D-4474-80B2-CCE6061A91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05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7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A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77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39" r:id="rId2"/>
    <p:sldLayoutId id="2147483768" r:id="rId3"/>
    <p:sldLayoutId id="2147483649" r:id="rId4"/>
    <p:sldLayoutId id="2147483742" r:id="rId5"/>
    <p:sldLayoutId id="2147483737" r:id="rId6"/>
    <p:sldLayoutId id="2147483663" r:id="rId7"/>
    <p:sldLayoutId id="2147483740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28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81" r:id="rId2"/>
    <p:sldLayoutId id="2147483782" r:id="rId3"/>
    <p:sldLayoutId id="2147483775" r:id="rId4"/>
    <p:sldLayoutId id="2147483786" r:id="rId5"/>
    <p:sldLayoutId id="2147483783" r:id="rId6"/>
    <p:sldLayoutId id="2147483776" r:id="rId7"/>
    <p:sldLayoutId id="2147483784" r:id="rId8"/>
    <p:sldLayoutId id="2147483800" r:id="rId9"/>
    <p:sldLayoutId id="2147483801" r:id="rId10"/>
    <p:sldLayoutId id="21474837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55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7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hf sldNum="0" hdr="0" ft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38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hf sldNum="0"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10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 ftr="0" dt="0"/>
  <p:txStyles>
    <p:titleStyle>
      <a:lvl1pPr algn="l" defTabSz="91433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2" indent="-228582" algn="l" defTabSz="91433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4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5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6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1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9" indent="-228582" algn="l" defTabSz="91433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60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hf sldNum="0" hdr="0" ftr="0" dt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FB4079-488A-4DD8-B479-674184113CF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0751"/>
            <a:ext cx="8229600" cy="59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85854"/>
            <a:ext cx="8229600" cy="350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3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3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147173C-17D9-4D25-9377-9582B99667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60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</p:sldLayoutIdLst>
  <p:transition>
    <p:fade/>
  </p:transition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2700" b="1">
          <a:solidFill>
            <a:srgbClr val="404040"/>
          </a:solidFill>
          <a:latin typeface="Arial Narrow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800" b="1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lr>
          <a:srgbClr val="C1CD23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568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603BE-9E80-4DFD-AE77-BB7937049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1" y="2312194"/>
            <a:ext cx="7772400" cy="564356"/>
          </a:xfrm>
        </p:spPr>
        <p:txBody>
          <a:bodyPr/>
          <a:lstStyle/>
          <a:p>
            <a:r>
              <a:rPr lang="en-US" dirty="0">
                <a:solidFill>
                  <a:srgbClr val="11635B"/>
                </a:solidFill>
              </a:rPr>
              <a:t>Executive Committee Meeting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B94D8-EDEF-4486-A0C9-F494E70B2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219" y="2876550"/>
            <a:ext cx="7772400" cy="609600"/>
          </a:xfrm>
        </p:spPr>
        <p:txBody>
          <a:bodyPr/>
          <a:lstStyle/>
          <a:p>
            <a:r>
              <a:rPr lang="en-US" dirty="0">
                <a:solidFill>
                  <a:srgbClr val="11635B"/>
                </a:solidFill>
              </a:rPr>
              <a:t>April 21, 2025</a:t>
            </a:r>
          </a:p>
        </p:txBody>
      </p:sp>
      <p:pic>
        <p:nvPicPr>
          <p:cNvPr id="8" name="Picture 7" descr="A green and black logo&#10;&#10;Description automatically generated">
            <a:extLst>
              <a:ext uri="{FF2B5EF4-FFF2-40B4-BE49-F238E27FC236}">
                <a16:creationId xmlns:a16="http://schemas.microsoft.com/office/drawing/2014/main" id="{2E3ECBC5-7579-6C13-DCE3-65585D778B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5" y="644236"/>
            <a:ext cx="4917911" cy="143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20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7A7A0D-D3DB-431A-A92B-9D4788B9D12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79911" y="742950"/>
            <a:ext cx="8535489" cy="5029200"/>
          </a:xfrm>
        </p:spPr>
        <p:txBody>
          <a:bodyPr numCol="1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to Order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Agenda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Meeting Minutes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REPORT and VOTE: Financial Statements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REPORT and OPTIONAL VOTE: Iowa Clean Cities and Communities Coalition Job </a:t>
            </a:r>
            <a:br>
              <a:rPr lang="en-US" sz="1600" b="1" dirty="0">
                <a:cs typeface="Times New Roman" panose="02020603050405020304" pitchFamily="18" charset="0"/>
              </a:rPr>
            </a:br>
            <a:r>
              <a:rPr lang="en-US" sz="1600" b="1" dirty="0">
                <a:cs typeface="Times New Roman" panose="02020603050405020304" pitchFamily="18" charset="0"/>
              </a:rPr>
              <a:t>Description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REPORT and OPTIONAL VOTE: MIPA Handbook Amendment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REPORT: Central Iowa Local Workforce Development Board (CILWDB)/MIPA Agreements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REPORT: MIPA IRS Redesignation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sv-SE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REPORT: FY 2026 Budget Draft Update</a:t>
            </a:r>
            <a:endParaRPr lang="en-US" sz="16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Non-Action Items of Interest to the Committee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Next Meeting Date – May 19</a:t>
            </a:r>
            <a:r>
              <a:rPr lang="en-US" sz="1600" b="1" baseline="30000" dirty="0">
                <a:cs typeface="Times New Roman" panose="02020603050405020304" pitchFamily="18" charset="0"/>
              </a:rPr>
              <a:t>th</a:t>
            </a:r>
            <a:r>
              <a:rPr lang="en-US" sz="1600" b="1" dirty="0">
                <a:cs typeface="Times New Roman" panose="02020603050405020304" pitchFamily="18" charset="0"/>
              </a:rPr>
              <a:t> at 2 PM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Adjournment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2000" dirty="0">
              <a:solidFill>
                <a:srgbClr val="41404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133350"/>
            <a:ext cx="7543800" cy="381000"/>
          </a:xfrm>
        </p:spPr>
        <p:txBody>
          <a:bodyPr/>
          <a:lstStyle/>
          <a:p>
            <a:r>
              <a:rPr lang="en-US" dirty="0"/>
              <a:t>April 21, 2025 AGENDA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766CCF09-B8D2-8465-E9DF-391889320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67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44CB1-977C-456C-B903-E0FAA88B138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400" dirty="0">
                <a:cs typeface="Times New Roman" panose="02020603050405020304" pitchFamily="18" charset="0"/>
              </a:rPr>
              <a:t>Financial Statements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4050-94F4-2470-7C0F-93D39B60D332}"/>
              </a:ext>
            </a:extLst>
          </p:cNvPr>
          <p:cNvSpPr txBox="1"/>
          <p:nvPr/>
        </p:nvSpPr>
        <p:spPr>
          <a:xfrm>
            <a:off x="152400" y="860246"/>
            <a:ext cx="8111836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Information regarding MIPA’s financial accounts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January – March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 Transaction List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March Balance Sheet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March Statement of Financial Position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List of Approved Vendors on Autopay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43537A5B-1A02-C40E-287D-1983DC1201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38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8DB50-EA1E-9E54-BD41-751BEB2F2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19DC1A-2CDD-4F95-151D-86524C2D979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400" dirty="0">
                <a:cs typeface="Times New Roman" panose="02020603050405020304" pitchFamily="18" charset="0"/>
              </a:rPr>
              <a:t>Financial Statements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DB5AE2C8-9F67-8CEE-EE3F-27555D80D5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  <p:pic>
        <p:nvPicPr>
          <p:cNvPr id="8" name="Picture 7" descr="A close-up of a document&#10;&#10;AI-generated content may be incorrect.">
            <a:extLst>
              <a:ext uri="{FF2B5EF4-FFF2-40B4-BE49-F238E27FC236}">
                <a16:creationId xmlns:a16="http://schemas.microsoft.com/office/drawing/2014/main" id="{F684F9E2-0A35-32BB-9DCE-7B8F90C35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" t="41687" r="3740" b="19613"/>
          <a:stretch/>
        </p:blipFill>
        <p:spPr>
          <a:xfrm>
            <a:off x="4627418" y="1510146"/>
            <a:ext cx="4294909" cy="2766152"/>
          </a:xfrm>
          <a:prstGeom prst="rect">
            <a:avLst/>
          </a:prstGeom>
        </p:spPr>
      </p:pic>
      <p:pic>
        <p:nvPicPr>
          <p:cNvPr id="5" name="Picture 4" descr="A close-up of a document&#10;&#10;AI-generated content may be incorrect.">
            <a:extLst>
              <a:ext uri="{FF2B5EF4-FFF2-40B4-BE49-F238E27FC236}">
                <a16:creationId xmlns:a16="http://schemas.microsoft.com/office/drawing/2014/main" id="{34DC2D28-E20B-1D9D-0AC2-ADF8F4926F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" r="3538" b="58117"/>
          <a:stretch/>
        </p:blipFill>
        <p:spPr>
          <a:xfrm>
            <a:off x="38933" y="1127732"/>
            <a:ext cx="4588485" cy="31485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6C948F-F677-39C6-6F69-FC9D7E8C70EE}"/>
              </a:ext>
            </a:extLst>
          </p:cNvPr>
          <p:cNvSpPr txBox="1"/>
          <p:nvPr/>
        </p:nvSpPr>
        <p:spPr>
          <a:xfrm>
            <a:off x="2333175" y="4289380"/>
            <a:ext cx="5354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March 31, 2025 Total Equity = $152,939.46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DDE13-B199-AE79-9162-D3DC7F09170D}"/>
              </a:ext>
            </a:extLst>
          </p:cNvPr>
          <p:cNvSpPr txBox="1"/>
          <p:nvPr/>
        </p:nvSpPr>
        <p:spPr>
          <a:xfrm>
            <a:off x="2333175" y="4642789"/>
            <a:ext cx="5354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March 31, 2024 Total Equity </a:t>
            </a:r>
            <a:r>
              <a:rPr lang="en-US"/>
              <a:t>= $107,824.46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034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2114-6D20-30E9-B7E8-F80DBF66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ocument with a signature&#10;&#10;AI-generated content may be incorrect.">
            <a:extLst>
              <a:ext uri="{FF2B5EF4-FFF2-40B4-BE49-F238E27FC236}">
                <a16:creationId xmlns:a16="http://schemas.microsoft.com/office/drawing/2014/main" id="{2BD00DDA-825B-1340-15A4-6377E69EF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5" r="39889" b="30992"/>
          <a:stretch/>
        </p:blipFill>
        <p:spPr>
          <a:xfrm>
            <a:off x="2533867" y="576575"/>
            <a:ext cx="3293946" cy="450111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F13955-A2F9-8F4E-B332-05E4A8285D5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400" dirty="0">
                <a:cs typeface="Times New Roman" panose="02020603050405020304" pitchFamily="18" charset="0"/>
              </a:rPr>
              <a:t>Financial Statements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18E2B95A-1135-E059-9CFC-E713067C96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68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75C85-CBD8-B891-C332-6CAFBF66F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38DF73-3D4C-B549-79FE-84571EFE9EF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tabLst>
                <a:tab pos="228600" algn="l"/>
                <a:tab pos="5943600" algn="r"/>
              </a:tabLst>
            </a:pPr>
            <a:r>
              <a:rPr lang="en-US" sz="1900" b="1" dirty="0">
                <a:cs typeface="Times New Roman" panose="02020603050405020304" pitchFamily="18" charset="0"/>
              </a:rPr>
              <a:t>Iowa Clean Cities and Communities Coalition Job Description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292B03-CAB3-F940-F757-F19AF85DE279}"/>
              </a:ext>
            </a:extLst>
          </p:cNvPr>
          <p:cNvSpPr txBox="1"/>
          <p:nvPr/>
        </p:nvSpPr>
        <p:spPr>
          <a:xfrm>
            <a:off x="152400" y="860246"/>
            <a:ext cx="8839200" cy="3634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At the March Meeting, the Executive Committee approved MIPA serving as the host entity for the Iowa CC&amp;C program. To move forward with hiring a CC&amp;C Director, an official job description is needed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 draft copy of the proposed CC&amp;C Director Job Description was developed using CC&amp;C guidance and materials from the U.S. Department of Energy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Offic</a:t>
            </a:r>
            <a:r>
              <a:rPr lang="en-US" sz="19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 of Energy Efficiency &amp; Renewable Energy, the  agency overseeing the CC&amp;C program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9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MIPA is currently soliciting for the CC&amp;C Director position. Applications are due May 9. The position will not be filled until the corresponding grant has been awarded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560E1455-5BB0-CC56-2EDF-BC261B5ACD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4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C5CAB-9A0C-F2A5-0F08-71730AAE6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D4E008-EE26-F438-FBFB-9EB0A2991E3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400" b="1" dirty="0">
                <a:cs typeface="Times New Roman" panose="02020603050405020304" pitchFamily="18" charset="0"/>
              </a:rPr>
              <a:t>MIPA Handbook Amendment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2D8721-0654-E411-EC09-C491D45431C0}"/>
              </a:ext>
            </a:extLst>
          </p:cNvPr>
          <p:cNvSpPr txBox="1"/>
          <p:nvPr/>
        </p:nvSpPr>
        <p:spPr>
          <a:xfrm>
            <a:off x="152400" y="895350"/>
            <a:ext cx="8839200" cy="2497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On April 1, there was an increase in the Maximum Out of Pocket and Deductible amounts for MIPA’s health insurance plan for single ($5,500 to $6,000) and family ($11,000 to $12,000) insurances. To offset this increase, the amount deposited into a Health Savings Account (HSA) for employees, currently $4,000 for single and $8,000 for families, is proposed to increase to the IRS limit. The current IRS limit is $4,300 for single coverage and $8,550 for family coverage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FAD9654C-F7AF-74E3-22AD-DA22FA0D61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97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198AC-F368-78BC-0E70-E37D80C87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FA045E-D3CF-86AE-5341-96268A333DE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400" b="1" dirty="0">
                <a:cs typeface="Times New Roman" panose="02020603050405020304" pitchFamily="18" charset="0"/>
              </a:rPr>
              <a:t>MIPA Handbook Amendment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D9C309-D28F-910D-9C4C-289CDA3AC89B}"/>
              </a:ext>
            </a:extLst>
          </p:cNvPr>
          <p:cNvSpPr txBox="1"/>
          <p:nvPr/>
        </p:nvSpPr>
        <p:spPr>
          <a:xfrm>
            <a:off x="152401" y="895350"/>
            <a:ext cx="4315690" cy="4279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Following sixty (60) days of continuous employment, all regular, full-time, and permanent part-time employees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are eligible to participate in the MIPA’s Health Savings Account (HSA), which allows employees to contribute pre-tax dollars to a health savings account to pay for eligible medical and dependent care expenses. MIPA will provide up to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$4,000 for single employees and $8,000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for employees with families per year as a deposit into an HAS, subject to contribution limits established by the IRS. For specific information regarding this benefit, please see the Executive Director.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66036148-FC4D-4B1A-0A03-A37A4EFE26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E523D1-46DA-3F18-C2A3-D95D981619C5}"/>
              </a:ext>
            </a:extLst>
          </p:cNvPr>
          <p:cNvSpPr txBox="1"/>
          <p:nvPr/>
        </p:nvSpPr>
        <p:spPr>
          <a:xfrm>
            <a:off x="4180840" y="895350"/>
            <a:ext cx="4315690" cy="3541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Following their hiring, all regular, full-time employees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are eligible to participate in the MIPA’s Health Savings Account (HSA), which allows employees to contribute pre-tax dollars to a health savings account to pay for eligible medical and dependent care expenses. MIPA will provide up to the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IRS limit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for single employees and for employees with families per year as a deposit into an HSA. For specific information regarding this benefit, please see the Executive Director.</a:t>
            </a:r>
          </a:p>
        </p:txBody>
      </p:sp>
    </p:spTree>
    <p:extLst>
      <p:ext uri="{BB962C8B-B14F-4D97-AF65-F5344CB8AC3E}">
        <p14:creationId xmlns:p14="http://schemas.microsoft.com/office/powerpoint/2010/main" val="3745324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78F59-4D38-A6CA-F39C-6F0E6E398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58D672B-335E-FD65-058D-B2A52D2EECA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Central Iowa Local Workforce Development Board (CILWDB)/MIPA Agreements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3E4BB0-C4B5-9089-91D9-14669D684295}"/>
              </a:ext>
            </a:extLst>
          </p:cNvPr>
          <p:cNvSpPr txBox="1"/>
          <p:nvPr/>
        </p:nvSpPr>
        <p:spPr>
          <a:xfrm>
            <a:off x="152400" y="895350"/>
            <a:ext cx="8839200" cy="4047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 MIPA continues towards being the grant recipient on behalf of the CILWDB, MIPA will need to execute agreements with the WIOA Title I providers that implement WIOA Title I funding. Polk County currently has the agreements with the providers on behalf of the CILWDB. Below are the current contracts Polk County has for the CILWDB: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Central Iowa Core Partners Consortium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National Able Network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Youth &amp; Shelter Services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IWD WIOA Grant Subrecipient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FC6FDC6A-43D3-02D1-7E89-F59138983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52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46515-61AB-8CDC-5F7E-E6CD819F6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9C5A70-293E-7BA4-37BF-9B5E9C32A40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MIPA IRS Redesignation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C38EE7-8B4A-EA53-5282-3EA036812383}"/>
              </a:ext>
            </a:extLst>
          </p:cNvPr>
          <p:cNvSpPr txBox="1"/>
          <p:nvPr/>
        </p:nvSpPr>
        <p:spPr>
          <a:xfrm>
            <a:off x="152400" y="895350"/>
            <a:ext cx="8839200" cy="307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MIPA is currently designated a 501(c)4 by the IRS. 501(c)(3) and 501(c)(4) are both tax-exempt organizations, but their purposes and allowable activities differ. 501(c)(3)s focus on charitable, religious, educational, scientific, or literary purposes, and donations to them are tax-deductible. 501(c)(4)s are for social welfare, civic leagues, or local employee associations, and donations to them are generally not tax-deductible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501(c)(4)s can also engage in more lobbying and political activities than 501(c)(3)s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902B3E7D-AA6F-713A-9E15-BB8E07ADD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44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A3507-46D0-0C82-E35C-2CFF0B17B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06941A-3DDB-05F0-7F67-4337EA0E8D4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MIPA IRS Redesignation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A5B186-DAFF-4382-86BF-22244C7CBDC0}"/>
              </a:ext>
            </a:extLst>
          </p:cNvPr>
          <p:cNvSpPr txBox="1"/>
          <p:nvPr/>
        </p:nvSpPr>
        <p:spPr>
          <a:xfrm>
            <a:off x="152400" y="895350"/>
            <a:ext cx="8839200" cy="4239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MIPA staff believes it would be advantageous to explore switching from a 501(c)4 to a 501(c)3 for the following reasons: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There are a greater number and variety of grant opportunities that requires being a 501(c)3 rather than a 501(c)4. This would allow MIPA to apply for more grants on behalf of communities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Being tax exempt would be beneficial for several of the new programs that MIPA is undertaking, specifically the CC&amp;C program and the CILWDB. Being tax exempt would allow for an expanded ability to fundraise, which would benefit these programs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MIPA currently undertakes very limited lobbying and is restricted to the housing trust funds that it manages. Those costs amount to around $2k a year. MIPA is currently under the cap placed on 501(c)3s for lobbying ($150k) and will be for the foreseeable future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95C267C4-6DD1-63D7-1A11-85A381D1F8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76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E95F1-D727-425A-E7DB-145E11D12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A79292-E013-5972-9626-C6A7ACE6490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FY 2026 Budget Draft Update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503DE2-FA6A-735C-B94D-0541BF2BAFB8}"/>
              </a:ext>
            </a:extLst>
          </p:cNvPr>
          <p:cNvSpPr txBox="1"/>
          <p:nvPr/>
        </p:nvSpPr>
        <p:spPr>
          <a:xfrm>
            <a:off x="152400" y="895350"/>
            <a:ext cx="8839200" cy="393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Describes the scope of work and budget for the period of July 1, 2025, through June 30, 2026</a:t>
            </a: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Identifies the different contracts and scope of work for MIPA staff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Communicates to member communities and the public MIPA’s intended work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Development of the budget is tied to Iowa DOT deadlines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of April 1 for a draft and June 1 for </a:t>
            </a:r>
            <a:r>
              <a:rPr lang="en-US" sz="24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final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(through the administration of CIRTPA)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C6667532-3288-0163-E4CA-CDEA63FC19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95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93D8-4DD4-9DA7-B15E-8EDD483D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3BC727-3D99-0C15-9B71-14FB93413AE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FY 2026 Budget Draft Update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FD5E82-D722-8686-0EAE-9B5C3689619F}"/>
              </a:ext>
            </a:extLst>
          </p:cNvPr>
          <p:cNvSpPr txBox="1"/>
          <p:nvPr/>
        </p:nvSpPr>
        <p:spPr>
          <a:xfrm>
            <a:off x="152400" y="895350"/>
            <a:ext cx="8839200" cy="354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Original Budget included: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6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.75 FTEs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Staff to be added includes an ICCC staff person, CILWDB Director, and part time bookkeeper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Does not include Polk County CDBG Administration. If MIPA does administer that funding, an additional staff person would be hired, and the budget surplus would increase approximately $15k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B978BE61-A7C7-58E4-CD80-C04A45B215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09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2ACE8-C6A8-723A-1216-FC480DD5C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DDA98D-18F8-8DD8-2879-CE88D7A0E984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FY 2026 Budget Draft Update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D1CA7A-CF1D-FBA8-9CE8-ABC83883CFF7}"/>
              </a:ext>
            </a:extLst>
          </p:cNvPr>
          <p:cNvSpPr txBox="1"/>
          <p:nvPr/>
        </p:nvSpPr>
        <p:spPr>
          <a:xfrm>
            <a:off x="152400" y="895350"/>
            <a:ext cx="8839200" cy="2358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Original Budget included: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EDA Partnership Grant Funding of $70,000 has been removed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The bookkeeper position has been removed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2 new comprehensive plan contracts have been added ($15,000 each)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FE16E0DC-27E4-7FC5-FD41-F0BB9A1F2B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27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AD49B-C4B8-E867-1130-9579533C1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A9FA00-692F-6731-EDB9-0E4074ADB57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FY 2026 Budget Draft Update</a:t>
            </a:r>
            <a:endParaRPr lang="en-US" sz="2300" dirty="0">
              <a:cs typeface="Times New Roman" panose="02020603050405020304" pitchFamily="18" charset="0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50181465-A3DD-AEB4-92B8-16F3D65CE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5CA0DE6-F896-3B0C-6DAF-9B447E097F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891084"/>
              </p:ext>
            </p:extLst>
          </p:nvPr>
        </p:nvGraphicFramePr>
        <p:xfrm>
          <a:off x="1132840" y="709840"/>
          <a:ext cx="6096000" cy="1986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0774">
                  <a:extLst>
                    <a:ext uri="{9D8B030D-6E8A-4147-A177-3AD203B41FA5}">
                      <a16:colId xmlns:a16="http://schemas.microsoft.com/office/drawing/2014/main" val="2190010430"/>
                    </a:ext>
                  </a:extLst>
                </a:gridCol>
                <a:gridCol w="2033226">
                  <a:extLst>
                    <a:ext uri="{9D8B030D-6E8A-4147-A177-3AD203B41FA5}">
                      <a16:colId xmlns:a16="http://schemas.microsoft.com/office/drawing/2014/main" val="25013868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236773"/>
                    </a:ext>
                  </a:extLst>
                </a:gridCol>
              </a:tblGrid>
              <a:tr h="285251">
                <a:tc>
                  <a:txBody>
                    <a:bodyPr/>
                    <a:lstStyle/>
                    <a:p>
                      <a:r>
                        <a:rPr lang="en-US" sz="1100" b="1" u="sng" dirty="0">
                          <a:solidFill>
                            <a:schemeClr val="bg1"/>
                          </a:solidFill>
                        </a:rPr>
                        <a:t>Anticipated Costs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Percent of Total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385707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100" dirty="0"/>
                        <a:t>Salaries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$449,970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4807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100" dirty="0"/>
                        <a:t>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$0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30276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100" dirty="0"/>
                        <a:t>Fringe Benefits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$190,321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15127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100" dirty="0"/>
                        <a:t>Other Direct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$192,340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9961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100" dirty="0"/>
                        <a:t>Indirect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$94,235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35671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lang="en-US" sz="11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defTabSz="914400" fontAlgn="b">
                        <a:tabLst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$927,866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en-US" sz="1100" b="1" dirty="0"/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69202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CF1ED3-D84A-4ED4-E4FA-7909DEFA9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704948"/>
              </p:ext>
            </p:extLst>
          </p:nvPr>
        </p:nvGraphicFramePr>
        <p:xfrm>
          <a:off x="1132840" y="2829065"/>
          <a:ext cx="6096000" cy="2112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1900104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013868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236773"/>
                    </a:ext>
                  </a:extLst>
                </a:gridCol>
              </a:tblGrid>
              <a:tr h="285251">
                <a:tc>
                  <a:txBody>
                    <a:bodyPr/>
                    <a:lstStyle/>
                    <a:p>
                      <a:r>
                        <a:rPr lang="en-US" sz="1100" b="1" u="sng" dirty="0">
                          <a:solidFill>
                            <a:schemeClr val="bg1"/>
                          </a:solidFill>
                        </a:rPr>
                        <a:t>Anticipated Revenues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Percent of Total</a:t>
                      </a:r>
                    </a:p>
                  </a:txBody>
                  <a:tcPr>
                    <a:solidFill>
                      <a:srgbClr val="116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385707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100" dirty="0"/>
                        <a:t>EDD PP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$0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48079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100" dirty="0"/>
                        <a:t>Membership Dues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$85,986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302766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100" dirty="0"/>
                        <a:t>Ongoing Contracts (CIRTPA, HTFs, CILWDB, CCC, etc.)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$759,193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76%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15127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100" dirty="0"/>
                        <a:t>Other Contracts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$152,333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99616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r>
                        <a:rPr lang="en-US" sz="1100" b="1" dirty="0"/>
                        <a:t>Total</a:t>
                      </a:r>
                    </a:p>
                  </a:txBody>
                  <a:tcPr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$997,512 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anchor="ctr">
                    <a:solidFill>
                      <a:srgbClr val="CA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35671"/>
                  </a:ext>
                </a:extLst>
              </a:tr>
              <a:tr h="227817">
                <a:tc>
                  <a:txBody>
                    <a:bodyPr/>
                    <a:lstStyle/>
                    <a:p>
                      <a:r>
                        <a:rPr lang="en-US" sz="1100" b="1" u="sng" dirty="0"/>
                        <a:t>Surplus/Deficit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$69,646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692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6122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2CF85-A14C-2D25-480D-0E09113E1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532500-4C2C-5050-37D5-F383AD66725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47040" y="195575"/>
            <a:ext cx="7467600" cy="381000"/>
          </a:xfrm>
        </p:spPr>
        <p:txBody>
          <a:bodyPr/>
          <a:lstStyle/>
          <a:p>
            <a:r>
              <a:rPr lang="en-US" sz="2300" dirty="0">
                <a:cs typeface="Times New Roman" panose="02020603050405020304" pitchFamily="18" charset="0"/>
              </a:rPr>
              <a:t>Other Items of Interest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2B6827-67D6-DB41-DE35-344240C0EC23}"/>
              </a:ext>
            </a:extLst>
          </p:cNvPr>
          <p:cNvSpPr txBox="1"/>
          <p:nvPr/>
        </p:nvSpPr>
        <p:spPr>
          <a:xfrm>
            <a:off x="152400" y="895350"/>
            <a:ext cx="8329200" cy="474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Annual MIPA Board of Directors Meeting -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June 16, 2:00 PM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N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ew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Executive Committee Members: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Dallas County – John Cook, City of Dallas Center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Dallas County – Jessica Drake, City of Van Meter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Warren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Cou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nty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– Councilmember Bob Lane, City of Indianola</a:t>
            </a:r>
          </a:p>
          <a:p>
            <a:pPr marL="796925" lvl="1" indent="-33972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Warren County – Councilmember George Meinecke, City of Norwalk</a:t>
            </a: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39725" marR="0" lvl="0" indent="-339725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CFF3DDED-05A2-FA8D-903D-9DFDC4CC5D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98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AFD0D-884E-48D1-CD12-873074D6B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1BD4AA-F832-A612-7997-9E174AC3206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79911" y="742950"/>
            <a:ext cx="8535489" cy="5029200"/>
          </a:xfrm>
        </p:spPr>
        <p:txBody>
          <a:bodyPr numCol="1"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to Order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Agenda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VOTE: Approval of Meeting Minutes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REPORT and VOTE: Financial Statements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REPORT and OPTIONAL VOTE: Iowa Clean Cities and Communities Coalition Job </a:t>
            </a:r>
            <a:br>
              <a:rPr lang="en-US" sz="1600" b="1" dirty="0">
                <a:cs typeface="Times New Roman" panose="02020603050405020304" pitchFamily="18" charset="0"/>
              </a:rPr>
            </a:br>
            <a:r>
              <a:rPr lang="en-US" sz="1600" b="1" dirty="0">
                <a:cs typeface="Times New Roman" panose="02020603050405020304" pitchFamily="18" charset="0"/>
              </a:rPr>
              <a:t>Description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REPORT and OPTIONAL VOTE: MIPA Handbook Amendment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REPORT: Central Iowa Local Workforce Development Board (CILWDB)/MIPA Agreements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REPORT: MIPA IRS Redesignation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sv-SE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REPORT: FY 2026 Budget Draft Update</a:t>
            </a:r>
            <a:endParaRPr lang="en-US" sz="16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Non-Action Items of Interest to the Committee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cs typeface="Times New Roman" panose="02020603050405020304" pitchFamily="18" charset="0"/>
              </a:rPr>
              <a:t>Next Meeting Date – May 19</a:t>
            </a:r>
            <a:r>
              <a:rPr lang="en-US" sz="1600" b="1" baseline="30000" dirty="0">
                <a:cs typeface="Times New Roman" panose="02020603050405020304" pitchFamily="18" charset="0"/>
              </a:rPr>
              <a:t>th </a:t>
            </a:r>
            <a:r>
              <a:rPr lang="en-US" sz="1600" b="1" dirty="0">
                <a:cs typeface="Times New Roman" panose="02020603050405020304" pitchFamily="18" charset="0"/>
              </a:rPr>
              <a:t>at 2 PM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  <a:tab pos="5943600" algn="r"/>
              </a:tabLst>
            </a:pPr>
            <a:r>
              <a:rPr lang="en-US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Adjournment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en-US" sz="2000" dirty="0">
              <a:solidFill>
                <a:srgbClr val="41404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B36BDC-A578-9856-1D66-E2C530F0F78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3400" y="133350"/>
            <a:ext cx="7543800" cy="381000"/>
          </a:xfrm>
        </p:spPr>
        <p:txBody>
          <a:bodyPr/>
          <a:lstStyle/>
          <a:p>
            <a:r>
              <a:rPr lang="en-US" dirty="0"/>
              <a:t>April 21, 2025 AGENDA</a:t>
            </a: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7E6756B0-9FFE-812A-62A0-AFEBDFC5EC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36" y="64686"/>
            <a:ext cx="796636" cy="7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64344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IEDA_Plai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7F60559A91834D98A3CFF56E5B787A" ma:contentTypeVersion="15" ma:contentTypeDescription="Create a new document." ma:contentTypeScope="" ma:versionID="fc08cdf409f3332e2865f77f44e4c7a5">
  <xsd:schema xmlns:xsd="http://www.w3.org/2001/XMLSchema" xmlns:xs="http://www.w3.org/2001/XMLSchema" xmlns:p="http://schemas.microsoft.com/office/2006/metadata/properties" xmlns:ns2="268db450-22c8-408e-bfa9-71f40a4a24c3" xmlns:ns3="7b9fde40-322c-4f3d-b08b-bcf9e059ca67" targetNamespace="http://schemas.microsoft.com/office/2006/metadata/properties" ma:root="true" ma:fieldsID="7fd295c6ebd2118a11c6be3f685aa47b" ns2:_="" ns3:_="">
    <xsd:import namespace="268db450-22c8-408e-bfa9-71f40a4a24c3"/>
    <xsd:import namespace="7b9fde40-322c-4f3d-b08b-bcf9e059ca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8db450-22c8-408e-bfa9-71f40a4a24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512f154-a0bc-4b9a-90d3-452fbb46c0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fde40-322c-4f3d-b08b-bcf9e059ca6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8dc1820-4ad3-45fc-b34b-371e0ed52da9}" ma:internalName="TaxCatchAll" ma:showField="CatchAllData" ma:web="7b9fde40-322c-4f3d-b08b-bcf9e059ca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E86935-F52E-49E2-BECE-0D6F5487F1EA}">
  <ds:schemaRefs>
    <ds:schemaRef ds:uri="268db450-22c8-408e-bfa9-71f40a4a24c3"/>
    <ds:schemaRef ds:uri="7b9fde40-322c-4f3d-b08b-bcf9e059ca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26A1885-315E-4CFD-8B63-C832DBE04F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1371</Words>
  <Application>Microsoft Office PowerPoint</Application>
  <PresentationFormat>On-screen Show (16:9)</PresentationFormat>
  <Paragraphs>140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17</vt:i4>
      </vt:variant>
    </vt:vector>
  </HeadingPairs>
  <TitlesOfParts>
    <vt:vector size="33" baseType="lpstr">
      <vt:lpstr>Arial</vt:lpstr>
      <vt:lpstr>Arial Narrow</vt:lpstr>
      <vt:lpstr>Calibri</vt:lpstr>
      <vt:lpstr>Century Gothic</vt:lpstr>
      <vt:lpstr>Courier New</vt:lpstr>
      <vt:lpstr>Times New Roman</vt:lpstr>
      <vt:lpstr>Wingdings</vt:lpstr>
      <vt:lpstr>2_Custom Design</vt:lpstr>
      <vt:lpstr>3_Custom Design</vt:lpstr>
      <vt:lpstr>Custom Design</vt:lpstr>
      <vt:lpstr>4_Custom Design</vt:lpstr>
      <vt:lpstr>6_Custom Design</vt:lpstr>
      <vt:lpstr>7_Custom Design</vt:lpstr>
      <vt:lpstr>8_Custom Design</vt:lpstr>
      <vt:lpstr>3_IEDA_Plain</vt:lpstr>
      <vt:lpstr>9_Custom Design</vt:lpstr>
      <vt:lpstr>Executive Committee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Sreyoshi Chakraborty</dc:creator>
  <cp:lastModifiedBy>Andrew Collings</cp:lastModifiedBy>
  <cp:revision>37</cp:revision>
  <cp:lastPrinted>2021-06-29T16:06:21Z</cp:lastPrinted>
  <dcterms:created xsi:type="dcterms:W3CDTF">2020-12-02T21:38:09Z</dcterms:created>
  <dcterms:modified xsi:type="dcterms:W3CDTF">2025-04-21T18:52:53Z</dcterms:modified>
</cp:coreProperties>
</file>