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3"/>
    <p:sldMasterId id="2147483769" r:id="rId4"/>
    <p:sldMasterId id="2147483788" r:id="rId5"/>
    <p:sldMasterId id="2147483827" r:id="rId6"/>
    <p:sldMasterId id="2147483851" r:id="rId7"/>
    <p:sldMasterId id="2147483876" r:id="rId8"/>
    <p:sldMasterId id="2147483925" r:id="rId9"/>
    <p:sldMasterId id="2147483966" r:id="rId10"/>
    <p:sldMasterId id="2147484001" r:id="rId11"/>
  </p:sldMasterIdLst>
  <p:notesMasterIdLst>
    <p:notesMasterId r:id="rId21"/>
  </p:notesMasterIdLst>
  <p:handoutMasterIdLst>
    <p:handoutMasterId r:id="rId22"/>
  </p:handoutMasterIdLst>
  <p:sldIdLst>
    <p:sldId id="1914" r:id="rId12"/>
    <p:sldId id="2145705165" r:id="rId13"/>
    <p:sldId id="2145705286" r:id="rId14"/>
    <p:sldId id="2145705297" r:id="rId15"/>
    <p:sldId id="2145705299" r:id="rId16"/>
    <p:sldId id="2145705291" r:id="rId17"/>
    <p:sldId id="2145705301" r:id="rId18"/>
    <p:sldId id="2145705302" r:id="rId19"/>
    <p:sldId id="2145705300" r:id="rId20"/>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86"/>
            <p14:sldId id="2145705297"/>
            <p14:sldId id="2145705299"/>
            <p14:sldId id="2145705291"/>
            <p14:sldId id="2145705301"/>
            <p14:sldId id="2145705302"/>
            <p14:sldId id="2145705300"/>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DE"/>
    <a:srgbClr val="11635B"/>
    <a:srgbClr val="8DC2B5"/>
    <a:srgbClr val="77ADA4"/>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theme" Target="theme/theme1.xml"/><Relationship Id="rId3" Type="http://schemas.openxmlformats.org/officeDocument/2006/relationships/slideMaster" Target="slideMasters/slideMaster1.xml"/><Relationship Id="rId21" Type="http://schemas.openxmlformats.org/officeDocument/2006/relationships/notesMaster" Target="notesMasters/notesMaster1.xml"/><Relationship Id="rId7" Type="http://schemas.openxmlformats.org/officeDocument/2006/relationships/slideMaster" Target="slideMasters/slideMaster5.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24" Type="http://schemas.openxmlformats.org/officeDocument/2006/relationships/presProps" Target="presProps.xml"/><Relationship Id="rId5"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Master" Target="slideMasters/slideMaster8.xml"/><Relationship Id="rId19" Type="http://schemas.openxmlformats.org/officeDocument/2006/relationships/slide" Target="slides/slide8.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EBEBE697-68EE-4789-A90F-93A746308F2F}"/>
    <pc:docChg chg="undo redo custSel addSld delSld modSld modSection">
      <pc:chgData name="Andrew Collings" userId="0f84cdc6-c606-46cb-9c21-9a360095f536" providerId="ADAL" clId="{EBEBE697-68EE-4789-A90F-93A746308F2F}" dt="2024-11-18T18:04:40.230" v="3007" actId="948"/>
      <pc:docMkLst>
        <pc:docMk/>
      </pc:docMkLst>
      <pc:sldChg chg="modSp mod">
        <pc:chgData name="Andrew Collings" userId="0f84cdc6-c606-46cb-9c21-9a360095f536" providerId="ADAL" clId="{EBEBE697-68EE-4789-A90F-93A746308F2F}" dt="2024-11-18T14:10:58.936" v="95" actId="5793"/>
        <pc:sldMkLst>
          <pc:docMk/>
          <pc:sldMk cId="649967342" sldId="2145705165"/>
        </pc:sldMkLst>
      </pc:sldChg>
      <pc:sldChg chg="modSp mod">
        <pc:chgData name="Andrew Collings" userId="0f84cdc6-c606-46cb-9c21-9a360095f536" providerId="ADAL" clId="{EBEBE697-68EE-4789-A90F-93A746308F2F}" dt="2024-11-18T15:57:51.822" v="1793" actId="255"/>
        <pc:sldMkLst>
          <pc:docMk/>
          <pc:sldMk cId="3825831119" sldId="2145705261"/>
        </pc:sldMkLst>
      </pc:sldChg>
      <pc:sldChg chg="modSp mod">
        <pc:chgData name="Andrew Collings" userId="0f84cdc6-c606-46cb-9c21-9a360095f536" providerId="ADAL" clId="{EBEBE697-68EE-4789-A90F-93A746308F2F}" dt="2024-11-18T18:04:40.230" v="3007" actId="948"/>
        <pc:sldMkLst>
          <pc:docMk/>
          <pc:sldMk cId="3705238078" sldId="2145705274"/>
        </pc:sldMkLst>
      </pc:sldChg>
      <pc:sldChg chg="del">
        <pc:chgData name="Andrew Collings" userId="0f84cdc6-c606-46cb-9c21-9a360095f536" providerId="ADAL" clId="{EBEBE697-68EE-4789-A90F-93A746308F2F}" dt="2024-11-18T16:09:31.486" v="1942" actId="2696"/>
        <pc:sldMkLst>
          <pc:docMk/>
          <pc:sldMk cId="3627658787" sldId="2145705275"/>
        </pc:sldMkLst>
      </pc:sldChg>
      <pc:sldChg chg="del">
        <pc:chgData name="Andrew Collings" userId="0f84cdc6-c606-46cb-9c21-9a360095f536" providerId="ADAL" clId="{EBEBE697-68EE-4789-A90F-93A746308F2F}" dt="2024-11-18T14:46:23.753" v="96" actId="2696"/>
        <pc:sldMkLst>
          <pc:docMk/>
          <pc:sldMk cId="561640295" sldId="2145705277"/>
        </pc:sldMkLst>
      </pc:sldChg>
      <pc:sldChg chg="del">
        <pc:chgData name="Andrew Collings" userId="0f84cdc6-c606-46cb-9c21-9a360095f536" providerId="ADAL" clId="{EBEBE697-68EE-4789-A90F-93A746308F2F}" dt="2024-11-18T16:09:31.486" v="1942" actId="2696"/>
        <pc:sldMkLst>
          <pc:docMk/>
          <pc:sldMk cId="2216073989" sldId="2145705278"/>
        </pc:sldMkLst>
      </pc:sldChg>
      <pc:sldChg chg="del">
        <pc:chgData name="Andrew Collings" userId="0f84cdc6-c606-46cb-9c21-9a360095f536" providerId="ADAL" clId="{EBEBE697-68EE-4789-A90F-93A746308F2F}" dt="2024-11-18T17:02:04.489" v="2950" actId="47"/>
        <pc:sldMkLst>
          <pc:docMk/>
          <pc:sldMk cId="2771485487" sldId="2145705279"/>
        </pc:sldMkLst>
      </pc:sldChg>
      <pc:sldChg chg="del">
        <pc:chgData name="Andrew Collings" userId="0f84cdc6-c606-46cb-9c21-9a360095f536" providerId="ADAL" clId="{EBEBE697-68EE-4789-A90F-93A746308F2F}" dt="2024-11-18T16:09:37.015" v="1943" actId="2696"/>
        <pc:sldMkLst>
          <pc:docMk/>
          <pc:sldMk cId="987007108" sldId="2145705280"/>
        </pc:sldMkLst>
      </pc:sldChg>
      <pc:sldChg chg="del">
        <pc:chgData name="Andrew Collings" userId="0f84cdc6-c606-46cb-9c21-9a360095f536" providerId="ADAL" clId="{EBEBE697-68EE-4789-A90F-93A746308F2F}" dt="2024-11-18T16:09:31.486" v="1942" actId="2696"/>
        <pc:sldMkLst>
          <pc:docMk/>
          <pc:sldMk cId="3934333526" sldId="2145705281"/>
        </pc:sldMkLst>
      </pc:sldChg>
      <pc:sldChg chg="modSp add mod">
        <pc:chgData name="Andrew Collings" userId="0f84cdc6-c606-46cb-9c21-9a360095f536" providerId="ADAL" clId="{EBEBE697-68EE-4789-A90F-93A746308F2F}" dt="2024-11-18T16:03:16.560" v="1888" actId="33524"/>
        <pc:sldMkLst>
          <pc:docMk/>
          <pc:sldMk cId="3978334202" sldId="2145705282"/>
        </pc:sldMkLst>
      </pc:sldChg>
      <pc:sldChg chg="modSp add mod">
        <pc:chgData name="Andrew Collings" userId="0f84cdc6-c606-46cb-9c21-9a360095f536" providerId="ADAL" clId="{EBEBE697-68EE-4789-A90F-93A746308F2F}" dt="2024-11-18T15:50:26.159" v="1406" actId="20577"/>
        <pc:sldMkLst>
          <pc:docMk/>
          <pc:sldMk cId="2348994699" sldId="2145705283"/>
        </pc:sldMkLst>
      </pc:sldChg>
      <pc:sldChg chg="addSp modSp add mod">
        <pc:chgData name="Andrew Collings" userId="0f84cdc6-c606-46cb-9c21-9a360095f536" providerId="ADAL" clId="{EBEBE697-68EE-4789-A90F-93A746308F2F}" dt="2024-11-18T16:00:20.912" v="1863" actId="1076"/>
        <pc:sldMkLst>
          <pc:docMk/>
          <pc:sldMk cId="2808992231" sldId="2145705284"/>
        </pc:sldMkLst>
      </pc:sldChg>
      <pc:sldChg chg="modSp add del mod">
        <pc:chgData name="Andrew Collings" userId="0f84cdc6-c606-46cb-9c21-9a360095f536" providerId="ADAL" clId="{EBEBE697-68EE-4789-A90F-93A746308F2F}" dt="2024-11-18T16:00:15.244" v="1862" actId="1076"/>
        <pc:sldMkLst>
          <pc:docMk/>
          <pc:sldMk cId="1582815890" sldId="2145705285"/>
        </pc:sldMkLst>
      </pc:sldChg>
      <pc:sldChg chg="modSp add mod">
        <pc:chgData name="Andrew Collings" userId="0f84cdc6-c606-46cb-9c21-9a360095f536" providerId="ADAL" clId="{EBEBE697-68EE-4789-A90F-93A746308F2F}" dt="2024-11-18T16:04:48.889" v="1927" actId="20577"/>
        <pc:sldMkLst>
          <pc:docMk/>
          <pc:sldMk cId="3007269134" sldId="2145705286"/>
        </pc:sldMkLst>
      </pc:sldChg>
      <pc:sldChg chg="modSp add mod">
        <pc:chgData name="Andrew Collings" userId="0f84cdc6-c606-46cb-9c21-9a360095f536" providerId="ADAL" clId="{EBEBE697-68EE-4789-A90F-93A746308F2F}" dt="2024-11-18T16:08:58.536" v="1941" actId="255"/>
        <pc:sldMkLst>
          <pc:docMk/>
          <pc:sldMk cId="3089924799" sldId="2145705287"/>
        </pc:sldMkLst>
      </pc:sldChg>
      <pc:sldChg chg="modSp add mod">
        <pc:chgData name="Andrew Collings" userId="0f84cdc6-c606-46cb-9c21-9a360095f536" providerId="ADAL" clId="{EBEBE697-68EE-4789-A90F-93A746308F2F}" dt="2024-11-18T18:01:24.155" v="3004" actId="313"/>
        <pc:sldMkLst>
          <pc:docMk/>
          <pc:sldMk cId="1311256938" sldId="2145705288"/>
        </pc:sldMkLst>
      </pc:sldChg>
    </pc:docChg>
  </pc:docChgLst>
  <pc:docChgLst>
    <pc:chgData name="Andrew Collings" userId="0f84cdc6-c606-46cb-9c21-9a360095f536" providerId="ADAL" clId="{52F25823-11C7-4472-B649-03AA2CE1A348}"/>
    <pc:docChg chg="undo custSel addSld delSld modSld modSection">
      <pc:chgData name="Andrew Collings" userId="0f84cdc6-c606-46cb-9c21-9a360095f536" providerId="ADAL" clId="{52F25823-11C7-4472-B649-03AA2CE1A348}" dt="2025-02-19T15:05:58.560" v="1098" actId="2062"/>
      <pc:docMkLst>
        <pc:docMk/>
      </pc:docMkLst>
      <pc:sldChg chg="modSp mod">
        <pc:chgData name="Andrew Collings" userId="0f84cdc6-c606-46cb-9c21-9a360095f536" providerId="ADAL" clId="{52F25823-11C7-4472-B649-03AA2CE1A348}" dt="2025-02-19T02:32:00.223" v="99" actId="20577"/>
        <pc:sldMkLst>
          <pc:docMk/>
          <pc:sldMk cId="649967342" sldId="2145705165"/>
        </pc:sldMkLst>
        <pc:spChg chg="mod">
          <ac:chgData name="Andrew Collings" userId="0f84cdc6-c606-46cb-9c21-9a360095f536" providerId="ADAL" clId="{52F25823-11C7-4472-B649-03AA2CE1A348}" dt="2025-02-19T02:32:00.223" v="99" actId="20577"/>
          <ac:spMkLst>
            <pc:docMk/>
            <pc:sldMk cId="649967342" sldId="2145705165"/>
            <ac:spMk id="6" creationId="{897A7A0D-D3DB-431A-A92B-9D4788B9D125}"/>
          </ac:spMkLst>
        </pc:spChg>
        <pc:spChg chg="mod">
          <ac:chgData name="Andrew Collings" userId="0f84cdc6-c606-46cb-9c21-9a360095f536" providerId="ADAL" clId="{52F25823-11C7-4472-B649-03AA2CE1A348}" dt="2025-02-19T02:29:57.914" v="12" actId="20577"/>
          <ac:spMkLst>
            <pc:docMk/>
            <pc:sldMk cId="649967342" sldId="2145705165"/>
            <ac:spMk id="7" creationId="{A9444CB1-977C-456C-B903-E0FAA88B1385}"/>
          </ac:spMkLst>
        </pc:spChg>
      </pc:sldChg>
      <pc:sldChg chg="del">
        <pc:chgData name="Andrew Collings" userId="0f84cdc6-c606-46cb-9c21-9a360095f536" providerId="ADAL" clId="{52F25823-11C7-4472-B649-03AA2CE1A348}" dt="2025-02-19T02:32:28.530" v="100" actId="2696"/>
        <pc:sldMkLst>
          <pc:docMk/>
          <pc:sldMk cId="3825831119" sldId="2145705261"/>
        </pc:sldMkLst>
      </pc:sldChg>
      <pc:sldChg chg="del">
        <pc:chgData name="Andrew Collings" userId="0f84cdc6-c606-46cb-9c21-9a360095f536" providerId="ADAL" clId="{52F25823-11C7-4472-B649-03AA2CE1A348}" dt="2025-02-19T02:32:30.663" v="101" actId="2696"/>
        <pc:sldMkLst>
          <pc:docMk/>
          <pc:sldMk cId="3705238078" sldId="2145705274"/>
        </pc:sldMkLst>
      </pc:sldChg>
      <pc:sldChg chg="modSp mod">
        <pc:chgData name="Andrew Collings" userId="0f84cdc6-c606-46cb-9c21-9a360095f536" providerId="ADAL" clId="{52F25823-11C7-4472-B649-03AA2CE1A348}" dt="2025-02-19T03:19:56.291" v="266" actId="20577"/>
        <pc:sldMkLst>
          <pc:docMk/>
          <pc:sldMk cId="3007269134" sldId="2145705286"/>
        </pc:sldMkLst>
        <pc:spChg chg="mod">
          <ac:chgData name="Andrew Collings" userId="0f84cdc6-c606-46cb-9c21-9a360095f536" providerId="ADAL" clId="{52F25823-11C7-4472-B649-03AA2CE1A348}" dt="2025-02-19T03:19:56.291" v="266" actId="20577"/>
          <ac:spMkLst>
            <pc:docMk/>
            <pc:sldMk cId="3007269134" sldId="2145705286"/>
            <ac:spMk id="2" creationId="{AFE88D60-3468-26BE-E1CA-CDCA9F613F0A}"/>
          </ac:spMkLst>
        </pc:spChg>
        <pc:spChg chg="mod">
          <ac:chgData name="Andrew Collings" userId="0f84cdc6-c606-46cb-9c21-9a360095f536" providerId="ADAL" clId="{52F25823-11C7-4472-B649-03AA2CE1A348}" dt="2025-02-19T02:32:41.816" v="131" actId="20577"/>
          <ac:spMkLst>
            <pc:docMk/>
            <pc:sldMk cId="3007269134" sldId="2145705286"/>
            <ac:spMk id="7" creationId="{3DE2B05A-9473-4FEB-C0D4-E5097521BD8D}"/>
          </ac:spMkLst>
        </pc:spChg>
      </pc:sldChg>
      <pc:sldChg chg="del">
        <pc:chgData name="Andrew Collings" userId="0f84cdc6-c606-46cb-9c21-9a360095f536" providerId="ADAL" clId="{52F25823-11C7-4472-B649-03AA2CE1A348}" dt="2025-02-19T03:51:06.381" v="570" actId="2696"/>
        <pc:sldMkLst>
          <pc:docMk/>
          <pc:sldMk cId="3089924799" sldId="2145705287"/>
        </pc:sldMkLst>
      </pc:sldChg>
      <pc:sldChg chg="modSp mod">
        <pc:chgData name="Andrew Collings" userId="0f84cdc6-c606-46cb-9c21-9a360095f536" providerId="ADAL" clId="{52F25823-11C7-4472-B649-03AA2CE1A348}" dt="2025-02-19T04:04:18.070" v="851" actId="20577"/>
        <pc:sldMkLst>
          <pc:docMk/>
          <pc:sldMk cId="2333750173" sldId="2145705291"/>
        </pc:sldMkLst>
        <pc:spChg chg="mod">
          <ac:chgData name="Andrew Collings" userId="0f84cdc6-c606-46cb-9c21-9a360095f536" providerId="ADAL" clId="{52F25823-11C7-4472-B649-03AA2CE1A348}" dt="2025-02-19T04:04:18.070" v="851" actId="20577"/>
          <ac:spMkLst>
            <pc:docMk/>
            <pc:sldMk cId="2333750173" sldId="2145705291"/>
            <ac:spMk id="2" creationId="{6A94ABF4-22EF-7208-465A-FBDEBB467CE9}"/>
          </ac:spMkLst>
        </pc:spChg>
        <pc:spChg chg="mod">
          <ac:chgData name="Andrew Collings" userId="0f84cdc6-c606-46cb-9c21-9a360095f536" providerId="ADAL" clId="{52F25823-11C7-4472-B649-03AA2CE1A348}" dt="2025-02-19T03:51:36.308" v="602" actId="20577"/>
          <ac:spMkLst>
            <pc:docMk/>
            <pc:sldMk cId="2333750173" sldId="2145705291"/>
            <ac:spMk id="7" creationId="{4A075162-7B23-FB6B-BDCD-A5B618B08820}"/>
          </ac:spMkLst>
        </pc:spChg>
      </pc:sldChg>
      <pc:sldChg chg="del">
        <pc:chgData name="Andrew Collings" userId="0f84cdc6-c606-46cb-9c21-9a360095f536" providerId="ADAL" clId="{52F25823-11C7-4472-B649-03AA2CE1A348}" dt="2025-02-19T03:51:06.381" v="570" actId="2696"/>
        <pc:sldMkLst>
          <pc:docMk/>
          <pc:sldMk cId="3115841668" sldId="2145705292"/>
        </pc:sldMkLst>
      </pc:sldChg>
      <pc:sldChg chg="del">
        <pc:chgData name="Andrew Collings" userId="0f84cdc6-c606-46cb-9c21-9a360095f536" providerId="ADAL" clId="{52F25823-11C7-4472-B649-03AA2CE1A348}" dt="2025-02-19T03:51:06.381" v="570" actId="2696"/>
        <pc:sldMkLst>
          <pc:docMk/>
          <pc:sldMk cId="1172497205" sldId="2145705293"/>
        </pc:sldMkLst>
      </pc:sldChg>
      <pc:sldChg chg="del">
        <pc:chgData name="Andrew Collings" userId="0f84cdc6-c606-46cb-9c21-9a360095f536" providerId="ADAL" clId="{52F25823-11C7-4472-B649-03AA2CE1A348}" dt="2025-02-19T04:04:30.394" v="852" actId="2696"/>
        <pc:sldMkLst>
          <pc:docMk/>
          <pc:sldMk cId="41420336" sldId="2145705294"/>
        </pc:sldMkLst>
      </pc:sldChg>
      <pc:sldChg chg="del">
        <pc:chgData name="Andrew Collings" userId="0f84cdc6-c606-46cb-9c21-9a360095f536" providerId="ADAL" clId="{52F25823-11C7-4472-B649-03AA2CE1A348}" dt="2025-02-19T03:51:06.381" v="570" actId="2696"/>
        <pc:sldMkLst>
          <pc:docMk/>
          <pc:sldMk cId="2719582190" sldId="2145705295"/>
        </pc:sldMkLst>
      </pc:sldChg>
      <pc:sldChg chg="del">
        <pc:chgData name="Andrew Collings" userId="0f84cdc6-c606-46cb-9c21-9a360095f536" providerId="ADAL" clId="{52F25823-11C7-4472-B649-03AA2CE1A348}" dt="2025-02-19T03:51:06.381" v="570" actId="2696"/>
        <pc:sldMkLst>
          <pc:docMk/>
          <pc:sldMk cId="1019888842" sldId="2145705296"/>
        </pc:sldMkLst>
      </pc:sldChg>
      <pc:sldChg chg="modSp add mod">
        <pc:chgData name="Andrew Collings" userId="0f84cdc6-c606-46cb-9c21-9a360095f536" providerId="ADAL" clId="{52F25823-11C7-4472-B649-03AA2CE1A348}" dt="2025-02-19T03:31:56.446" v="564" actId="255"/>
        <pc:sldMkLst>
          <pc:docMk/>
          <pc:sldMk cId="2551295527" sldId="2145705297"/>
        </pc:sldMkLst>
        <pc:spChg chg="mod">
          <ac:chgData name="Andrew Collings" userId="0f84cdc6-c606-46cb-9c21-9a360095f536" providerId="ADAL" clId="{52F25823-11C7-4472-B649-03AA2CE1A348}" dt="2025-02-19T03:31:56.446" v="564" actId="255"/>
          <ac:spMkLst>
            <pc:docMk/>
            <pc:sldMk cId="2551295527" sldId="2145705297"/>
            <ac:spMk id="2" creationId="{45503DE2-FA6A-735C-B94D-0541BF2BAFB8}"/>
          </ac:spMkLst>
        </pc:spChg>
      </pc:sldChg>
      <pc:sldChg chg="add del">
        <pc:chgData name="Andrew Collings" userId="0f84cdc6-c606-46cb-9c21-9a360095f536" providerId="ADAL" clId="{52F25823-11C7-4472-B649-03AA2CE1A348}" dt="2025-02-19T04:05:00.376" v="853" actId="2696"/>
        <pc:sldMkLst>
          <pc:docMk/>
          <pc:sldMk cId="468159359" sldId="2145705298"/>
        </pc:sldMkLst>
      </pc:sldChg>
      <pc:sldChg chg="addSp delSp modSp mod">
        <pc:chgData name="Andrew Collings" userId="0f84cdc6-c606-46cb-9c21-9a360095f536" providerId="ADAL" clId="{52F25823-11C7-4472-B649-03AA2CE1A348}" dt="2025-02-19T03:37:57.570" v="569" actId="1076"/>
        <pc:sldMkLst>
          <pc:docMk/>
          <pc:sldMk cId="804931530" sldId="2145705299"/>
        </pc:sldMkLst>
        <pc:spChg chg="del">
          <ac:chgData name="Andrew Collings" userId="0f84cdc6-c606-46cb-9c21-9a360095f536" providerId="ADAL" clId="{52F25823-11C7-4472-B649-03AA2CE1A348}" dt="2025-02-19T03:37:48.523" v="566" actId="478"/>
          <ac:spMkLst>
            <pc:docMk/>
            <pc:sldMk cId="804931530" sldId="2145705299"/>
            <ac:spMk id="2" creationId="{F1E79ED3-ABBB-282C-50E3-D20481338E26}"/>
          </ac:spMkLst>
        </pc:spChg>
        <pc:picChg chg="add mod">
          <ac:chgData name="Andrew Collings" userId="0f84cdc6-c606-46cb-9c21-9a360095f536" providerId="ADAL" clId="{52F25823-11C7-4472-B649-03AA2CE1A348}" dt="2025-02-19T03:37:57.570" v="569" actId="1076"/>
          <ac:picMkLst>
            <pc:docMk/>
            <pc:sldMk cId="804931530" sldId="2145705299"/>
            <ac:picMk id="4" creationId="{4343D077-AA1A-EC4F-DC39-BDBA7D952AB3}"/>
          </ac:picMkLst>
        </pc:picChg>
      </pc:sldChg>
      <pc:sldChg chg="addSp delSp modSp mod">
        <pc:chgData name="Andrew Collings" userId="0f84cdc6-c606-46cb-9c21-9a360095f536" providerId="ADAL" clId="{52F25823-11C7-4472-B649-03AA2CE1A348}" dt="2025-02-19T15:05:58.560" v="1098" actId="2062"/>
        <pc:sldMkLst>
          <pc:docMk/>
          <pc:sldMk cId="554261325" sldId="2145705301"/>
        </pc:sldMkLst>
        <pc:spChg chg="add del">
          <ac:chgData name="Andrew Collings" userId="0f84cdc6-c606-46cb-9c21-9a360095f536" providerId="ADAL" clId="{52F25823-11C7-4472-B649-03AA2CE1A348}" dt="2025-02-19T15:02:30.924" v="934" actId="478"/>
          <ac:spMkLst>
            <pc:docMk/>
            <pc:sldMk cId="554261325" sldId="2145705301"/>
            <ac:spMk id="2" creationId="{8EB49A09-D612-6C5A-189D-396A44EC7DEF}"/>
          </ac:spMkLst>
        </pc:spChg>
        <pc:graphicFrameChg chg="modGraphic">
          <ac:chgData name="Andrew Collings" userId="0f84cdc6-c606-46cb-9c21-9a360095f536" providerId="ADAL" clId="{52F25823-11C7-4472-B649-03AA2CE1A348}" dt="2025-02-19T15:05:58.560" v="1098" actId="2062"/>
          <ac:graphicFrameMkLst>
            <pc:docMk/>
            <pc:sldMk cId="554261325" sldId="2145705301"/>
            <ac:graphicFrameMk id="6" creationId="{B3EA4625-BBED-310F-D52A-05CDD04CA73D}"/>
          </ac:graphicFrameMkLst>
        </pc:graphicFrameChg>
      </pc:sldChg>
      <pc:sldChg chg="modSp mod">
        <pc:chgData name="Andrew Collings" userId="0f84cdc6-c606-46cb-9c21-9a360095f536" providerId="ADAL" clId="{52F25823-11C7-4472-B649-03AA2CE1A348}" dt="2025-02-19T15:05:22.711" v="1068" actId="113"/>
        <pc:sldMkLst>
          <pc:docMk/>
          <pc:sldMk cId="1192366774" sldId="2145705302"/>
        </pc:sldMkLst>
        <pc:spChg chg="mod">
          <ac:chgData name="Andrew Collings" userId="0f84cdc6-c606-46cb-9c21-9a360095f536" providerId="ADAL" clId="{52F25823-11C7-4472-B649-03AA2CE1A348}" dt="2025-02-19T15:05:22.711" v="1068" actId="113"/>
          <ac:spMkLst>
            <pc:docMk/>
            <pc:sldMk cId="1192366774" sldId="2145705302"/>
            <ac:spMk id="2" creationId="{0B8E3277-20EB-E8C5-BEBD-0FCA067F1BD1}"/>
          </ac:spMkLst>
        </pc:spChg>
        <pc:spChg chg="mod">
          <ac:chgData name="Andrew Collings" userId="0f84cdc6-c606-46cb-9c21-9a360095f536" providerId="ADAL" clId="{52F25823-11C7-4472-B649-03AA2CE1A348}" dt="2025-02-19T15:03:04.758" v="937"/>
          <ac:spMkLst>
            <pc:docMk/>
            <pc:sldMk cId="1192366774" sldId="2145705302"/>
            <ac:spMk id="7" creationId="{3871FC21-BA04-F38D-689F-6E11D2C7BFBC}"/>
          </ac:spMkLst>
        </pc:spChg>
      </pc:sldChg>
    </pc:docChg>
  </pc:docChgLst>
  <pc:docChgLst>
    <pc:chgData name="Lucas Young" userId="e5c8e53c-2e87-4dfe-8770-4799e4e3fc84" providerId="ADAL" clId="{FB6064A0-5B23-48AE-AD4E-ABB4E59FCA94}"/>
    <pc:docChg chg="custSel addSld delSld modSld modSection">
      <pc:chgData name="Lucas Young" userId="e5c8e53c-2e87-4dfe-8770-4799e4e3fc84" providerId="ADAL" clId="{FB6064A0-5B23-48AE-AD4E-ABB4E59FCA94}" dt="2024-05-31T14:03:18.500" v="133" actId="1037"/>
      <pc:docMkLst>
        <pc:docMk/>
      </pc:docMkLst>
      <pc:sldChg chg="addSp delSp modSp mod modClrScheme chgLayout">
        <pc:chgData name="Lucas Young" userId="e5c8e53c-2e87-4dfe-8770-4799e4e3fc84" providerId="ADAL" clId="{FB6064A0-5B23-48AE-AD4E-ABB4E59FCA94}" dt="2024-05-31T14:03:18.500" v="133" actId="1037"/>
        <pc:sldMkLst>
          <pc:docMk/>
          <pc:sldMk cId="897020560" sldId="1914"/>
        </pc:sldMkLst>
      </pc:sldChg>
      <pc:sldChg chg="addSp modSp">
        <pc:chgData name="Lucas Young" userId="e5c8e53c-2e87-4dfe-8770-4799e4e3fc84" providerId="ADAL" clId="{FB6064A0-5B23-48AE-AD4E-ABB4E59FCA94}" dt="2024-05-31T13:52:26.909" v="42"/>
        <pc:sldMkLst>
          <pc:docMk/>
          <pc:sldMk cId="3006853043" sldId="2183"/>
        </pc:sldMkLst>
      </pc:sldChg>
      <pc:sldChg chg="addSp modSp mod">
        <pc:chgData name="Lucas Young" userId="e5c8e53c-2e87-4dfe-8770-4799e4e3fc84" providerId="ADAL" clId="{FB6064A0-5B23-48AE-AD4E-ABB4E59FCA94}" dt="2024-05-31T13:49:34.762" v="26" actId="14100"/>
        <pc:sldMkLst>
          <pc:docMk/>
          <pc:sldMk cId="649967342" sldId="2145705165"/>
        </pc:sldMkLst>
      </pc:sldChg>
      <pc:sldChg chg="addSp modSp">
        <pc:chgData name="Lucas Young" userId="e5c8e53c-2e87-4dfe-8770-4799e4e3fc84" providerId="ADAL" clId="{FB6064A0-5B23-48AE-AD4E-ABB4E59FCA94}" dt="2024-05-31T13:51:55.802" v="29"/>
        <pc:sldMkLst>
          <pc:docMk/>
          <pc:sldMk cId="1690979732" sldId="2145705240"/>
        </pc:sldMkLst>
      </pc:sldChg>
      <pc:sldChg chg="addSp modSp mod">
        <pc:chgData name="Lucas Young" userId="e5c8e53c-2e87-4dfe-8770-4799e4e3fc84" providerId="ADAL" clId="{FB6064A0-5B23-48AE-AD4E-ABB4E59FCA94}" dt="2024-05-31T14:01:19.413" v="108" actId="1076"/>
        <pc:sldMkLst>
          <pc:docMk/>
          <pc:sldMk cId="2457775113" sldId="2145705241"/>
        </pc:sldMkLst>
      </pc:sldChg>
      <pc:sldChg chg="addSp modSp">
        <pc:chgData name="Lucas Young" userId="e5c8e53c-2e87-4dfe-8770-4799e4e3fc84" providerId="ADAL" clId="{FB6064A0-5B23-48AE-AD4E-ABB4E59FCA94}" dt="2024-05-31T13:52:20.189" v="39"/>
        <pc:sldMkLst>
          <pc:docMk/>
          <pc:sldMk cId="372645148" sldId="2145705246"/>
        </pc:sldMkLst>
      </pc:sldChg>
      <pc:sldChg chg="addSp modSp mod">
        <pc:chgData name="Lucas Young" userId="e5c8e53c-2e87-4dfe-8770-4799e4e3fc84" providerId="ADAL" clId="{FB6064A0-5B23-48AE-AD4E-ABB4E59FCA94}" dt="2024-05-31T14:01:11.285" v="107" actId="6549"/>
        <pc:sldMkLst>
          <pc:docMk/>
          <pc:sldMk cId="3287505350" sldId="2145705247"/>
        </pc:sldMkLst>
      </pc:sldChg>
      <pc:sldChg chg="addSp modSp">
        <pc:chgData name="Lucas Young" userId="e5c8e53c-2e87-4dfe-8770-4799e4e3fc84" providerId="ADAL" clId="{FB6064A0-5B23-48AE-AD4E-ABB4E59FCA94}" dt="2024-05-31T13:51:58.792" v="30"/>
        <pc:sldMkLst>
          <pc:docMk/>
          <pc:sldMk cId="69841370" sldId="2145705251"/>
        </pc:sldMkLst>
      </pc:sldChg>
      <pc:sldChg chg="addSp modSp">
        <pc:chgData name="Lucas Young" userId="e5c8e53c-2e87-4dfe-8770-4799e4e3fc84" providerId="ADAL" clId="{FB6064A0-5B23-48AE-AD4E-ABB4E59FCA94}" dt="2024-05-31T13:52:14.444" v="36"/>
        <pc:sldMkLst>
          <pc:docMk/>
          <pc:sldMk cId="3670584493" sldId="2145705252"/>
        </pc:sldMkLst>
      </pc:sldChg>
      <pc:sldChg chg="addSp modSp">
        <pc:chgData name="Lucas Young" userId="e5c8e53c-2e87-4dfe-8770-4799e4e3fc84" providerId="ADAL" clId="{FB6064A0-5B23-48AE-AD4E-ABB4E59FCA94}" dt="2024-05-31T13:52:16.077" v="37"/>
        <pc:sldMkLst>
          <pc:docMk/>
          <pc:sldMk cId="706183477" sldId="2145705253"/>
        </pc:sldMkLst>
      </pc:sldChg>
      <pc:sldChg chg="addSp modSp mod">
        <pc:chgData name="Lucas Young" userId="e5c8e53c-2e87-4dfe-8770-4799e4e3fc84" providerId="ADAL" clId="{FB6064A0-5B23-48AE-AD4E-ABB4E59FCA94}" dt="2024-05-31T13:53:06.878" v="52" actId="1036"/>
        <pc:sldMkLst>
          <pc:docMk/>
          <pc:sldMk cId="989279610" sldId="2145705254"/>
        </pc:sldMkLst>
      </pc:sldChg>
      <pc:sldChg chg="addSp modSp">
        <pc:chgData name="Lucas Young" userId="e5c8e53c-2e87-4dfe-8770-4799e4e3fc84" providerId="ADAL" clId="{FB6064A0-5B23-48AE-AD4E-ABB4E59FCA94}" dt="2024-05-31T13:52:05.945" v="32"/>
        <pc:sldMkLst>
          <pc:docMk/>
          <pc:sldMk cId="2561149068" sldId="2145705255"/>
        </pc:sldMkLst>
      </pc:sldChg>
      <pc:sldChg chg="addSp modSp">
        <pc:chgData name="Lucas Young" userId="e5c8e53c-2e87-4dfe-8770-4799e4e3fc84" providerId="ADAL" clId="{FB6064A0-5B23-48AE-AD4E-ABB4E59FCA94}" dt="2024-05-31T13:52:08.815" v="33"/>
        <pc:sldMkLst>
          <pc:docMk/>
          <pc:sldMk cId="2355573949" sldId="2145705256"/>
        </pc:sldMkLst>
      </pc:sldChg>
      <pc:sldChg chg="addSp modSp">
        <pc:chgData name="Lucas Young" userId="e5c8e53c-2e87-4dfe-8770-4799e4e3fc84" providerId="ADAL" clId="{FB6064A0-5B23-48AE-AD4E-ABB4E59FCA94}" dt="2024-05-31T13:52:10.767" v="34"/>
        <pc:sldMkLst>
          <pc:docMk/>
          <pc:sldMk cId="936304141" sldId="2145705257"/>
        </pc:sldMkLst>
      </pc:sldChg>
      <pc:sldChg chg="addSp modSp">
        <pc:chgData name="Lucas Young" userId="e5c8e53c-2e87-4dfe-8770-4799e4e3fc84" providerId="ADAL" clId="{FB6064A0-5B23-48AE-AD4E-ABB4E59FCA94}" dt="2024-05-31T13:52:12.418" v="35"/>
        <pc:sldMkLst>
          <pc:docMk/>
          <pc:sldMk cId="2482301753" sldId="2145705258"/>
        </pc:sldMkLst>
      </pc:sldChg>
      <pc:sldChg chg="addSp modSp">
        <pc:chgData name="Lucas Young" userId="e5c8e53c-2e87-4dfe-8770-4799e4e3fc84" providerId="ADAL" clId="{FB6064A0-5B23-48AE-AD4E-ABB4E59FCA94}" dt="2024-05-31T13:52:28.715" v="43"/>
        <pc:sldMkLst>
          <pc:docMk/>
          <pc:sldMk cId="181536173" sldId="2145705259"/>
        </pc:sldMkLst>
      </pc:sldChg>
      <pc:sldChg chg="addSp modSp">
        <pc:chgData name="Lucas Young" userId="e5c8e53c-2e87-4dfe-8770-4799e4e3fc84" providerId="ADAL" clId="{FB6064A0-5B23-48AE-AD4E-ABB4E59FCA94}" dt="2024-05-31T13:52:30.592" v="44"/>
        <pc:sldMkLst>
          <pc:docMk/>
          <pc:sldMk cId="2937503517" sldId="2145705260"/>
        </pc:sldMkLst>
      </pc:sldChg>
      <pc:sldChg chg="addSp modSp mod">
        <pc:chgData name="Lucas Young" userId="e5c8e53c-2e87-4dfe-8770-4799e4e3fc84" providerId="ADAL" clId="{FB6064A0-5B23-48AE-AD4E-ABB4E59FCA94}" dt="2024-05-31T13:55:16.352" v="53" actId="20577"/>
        <pc:sldMkLst>
          <pc:docMk/>
          <pc:sldMk cId="3825831119" sldId="2145705261"/>
        </pc:sldMkLst>
      </pc:sldChg>
      <pc:sldChg chg="new del">
        <pc:chgData name="Lucas Young" userId="e5c8e53c-2e87-4dfe-8770-4799e4e3fc84" providerId="ADAL" clId="{FB6064A0-5B23-48AE-AD4E-ABB4E59FCA94}" dt="2024-05-31T13:51:45.417" v="28" actId="2696"/>
        <pc:sldMkLst>
          <pc:docMk/>
          <pc:sldMk cId="4066910546" sldId="2145705262"/>
        </pc:sldMkLst>
      </pc:sldChg>
    </pc:docChg>
  </pc:docChgLst>
  <pc:docChgLst>
    <pc:chgData name="Andrew Collings" userId="0f84cdc6-c606-46cb-9c21-9a360095f536" providerId="ADAL" clId="{41CA302A-6EB7-44A7-BC0F-30135A443B7D}"/>
    <pc:docChg chg="undo redo custSel addSld delSld modSld sldOrd modSection">
      <pc:chgData name="Andrew Collings" userId="0f84cdc6-c606-46cb-9c21-9a360095f536" providerId="ADAL" clId="{41CA302A-6EB7-44A7-BC0F-30135A443B7D}" dt="2024-08-19T18:44:10.255" v="1442" actId="20577"/>
      <pc:docMkLst>
        <pc:docMk/>
      </pc:docMkLst>
      <pc:sldChg chg="modSp mod">
        <pc:chgData name="Andrew Collings" userId="0f84cdc6-c606-46cb-9c21-9a360095f536" providerId="ADAL" clId="{41CA302A-6EB7-44A7-BC0F-30135A443B7D}" dt="2024-08-19T14:10:03.026" v="8" actId="20577"/>
        <pc:sldMkLst>
          <pc:docMk/>
          <pc:sldMk cId="897020560" sldId="1914"/>
        </pc:sldMkLst>
      </pc:sldChg>
      <pc:sldChg chg="del">
        <pc:chgData name="Andrew Collings" userId="0f84cdc6-c606-46cb-9c21-9a360095f536" providerId="ADAL" clId="{41CA302A-6EB7-44A7-BC0F-30135A443B7D}" dt="2024-08-19T16:17:16.876" v="1289" actId="2696"/>
        <pc:sldMkLst>
          <pc:docMk/>
          <pc:sldMk cId="3006853043" sldId="2183"/>
        </pc:sldMkLst>
      </pc:sldChg>
      <pc:sldChg chg="modSp mod">
        <pc:chgData name="Andrew Collings" userId="0f84cdc6-c606-46cb-9c21-9a360095f536" providerId="ADAL" clId="{41CA302A-6EB7-44A7-BC0F-30135A443B7D}" dt="2024-08-19T14:17:43.547" v="366" actId="255"/>
        <pc:sldMkLst>
          <pc:docMk/>
          <pc:sldMk cId="649967342" sldId="2145705165"/>
        </pc:sldMkLst>
      </pc:sldChg>
      <pc:sldChg chg="del">
        <pc:chgData name="Andrew Collings" userId="0f84cdc6-c606-46cb-9c21-9a360095f536" providerId="ADAL" clId="{41CA302A-6EB7-44A7-BC0F-30135A443B7D}" dt="2024-08-19T14:18:57.241" v="367" actId="2696"/>
        <pc:sldMkLst>
          <pc:docMk/>
          <pc:sldMk cId="1690979732" sldId="2145705240"/>
        </pc:sldMkLst>
      </pc:sldChg>
      <pc:sldChg chg="del">
        <pc:chgData name="Andrew Collings" userId="0f84cdc6-c606-46cb-9c21-9a360095f536" providerId="ADAL" clId="{41CA302A-6EB7-44A7-BC0F-30135A443B7D}" dt="2024-08-19T16:17:16.876" v="1289" actId="2696"/>
        <pc:sldMkLst>
          <pc:docMk/>
          <pc:sldMk cId="2457775113" sldId="2145705241"/>
        </pc:sldMkLst>
      </pc:sldChg>
      <pc:sldChg chg="modSp mod">
        <pc:chgData name="Andrew Collings" userId="0f84cdc6-c606-46cb-9c21-9a360095f536" providerId="ADAL" clId="{41CA302A-6EB7-44A7-BC0F-30135A443B7D}" dt="2024-08-19T16:18:52.886" v="1291" actId="20577"/>
        <pc:sldMkLst>
          <pc:docMk/>
          <pc:sldMk cId="372645148" sldId="2145705246"/>
        </pc:sldMkLst>
      </pc:sldChg>
      <pc:sldChg chg="modSp mod">
        <pc:chgData name="Andrew Collings" userId="0f84cdc6-c606-46cb-9c21-9a360095f536" providerId="ADAL" clId="{41CA302A-6EB7-44A7-BC0F-30135A443B7D}" dt="2024-08-19T15:24:48.554" v="836" actId="255"/>
        <pc:sldMkLst>
          <pc:docMk/>
          <pc:sldMk cId="3287505350" sldId="2145705247"/>
        </pc:sldMkLst>
      </pc:sldChg>
      <pc:sldChg chg="del">
        <pc:chgData name="Andrew Collings" userId="0f84cdc6-c606-46cb-9c21-9a360095f536" providerId="ADAL" clId="{41CA302A-6EB7-44A7-BC0F-30135A443B7D}" dt="2024-08-19T14:18:57.241" v="367" actId="2696"/>
        <pc:sldMkLst>
          <pc:docMk/>
          <pc:sldMk cId="69841370" sldId="2145705251"/>
        </pc:sldMkLst>
      </pc:sldChg>
      <pc:sldChg chg="del">
        <pc:chgData name="Andrew Collings" userId="0f84cdc6-c606-46cb-9c21-9a360095f536" providerId="ADAL" clId="{41CA302A-6EB7-44A7-BC0F-30135A443B7D}" dt="2024-08-19T14:18:57.241" v="367" actId="2696"/>
        <pc:sldMkLst>
          <pc:docMk/>
          <pc:sldMk cId="3670584493" sldId="2145705252"/>
        </pc:sldMkLst>
      </pc:sldChg>
      <pc:sldChg chg="del">
        <pc:chgData name="Andrew Collings" userId="0f84cdc6-c606-46cb-9c21-9a360095f536" providerId="ADAL" clId="{41CA302A-6EB7-44A7-BC0F-30135A443B7D}" dt="2024-08-19T14:18:57.241" v="367" actId="2696"/>
        <pc:sldMkLst>
          <pc:docMk/>
          <pc:sldMk cId="706183477" sldId="2145705253"/>
        </pc:sldMkLst>
      </pc:sldChg>
      <pc:sldChg chg="del">
        <pc:chgData name="Andrew Collings" userId="0f84cdc6-c606-46cb-9c21-9a360095f536" providerId="ADAL" clId="{41CA302A-6EB7-44A7-BC0F-30135A443B7D}" dt="2024-08-19T14:18:57.241" v="367" actId="2696"/>
        <pc:sldMkLst>
          <pc:docMk/>
          <pc:sldMk cId="989279610" sldId="2145705254"/>
        </pc:sldMkLst>
      </pc:sldChg>
      <pc:sldChg chg="del">
        <pc:chgData name="Andrew Collings" userId="0f84cdc6-c606-46cb-9c21-9a360095f536" providerId="ADAL" clId="{41CA302A-6EB7-44A7-BC0F-30135A443B7D}" dt="2024-08-19T14:18:57.241" v="367" actId="2696"/>
        <pc:sldMkLst>
          <pc:docMk/>
          <pc:sldMk cId="2561149068" sldId="2145705255"/>
        </pc:sldMkLst>
      </pc:sldChg>
      <pc:sldChg chg="del">
        <pc:chgData name="Andrew Collings" userId="0f84cdc6-c606-46cb-9c21-9a360095f536" providerId="ADAL" clId="{41CA302A-6EB7-44A7-BC0F-30135A443B7D}" dt="2024-08-19T14:18:57.241" v="367" actId="2696"/>
        <pc:sldMkLst>
          <pc:docMk/>
          <pc:sldMk cId="2355573949" sldId="2145705256"/>
        </pc:sldMkLst>
      </pc:sldChg>
      <pc:sldChg chg="del">
        <pc:chgData name="Andrew Collings" userId="0f84cdc6-c606-46cb-9c21-9a360095f536" providerId="ADAL" clId="{41CA302A-6EB7-44A7-BC0F-30135A443B7D}" dt="2024-08-19T14:18:57.241" v="367" actId="2696"/>
        <pc:sldMkLst>
          <pc:docMk/>
          <pc:sldMk cId="936304141" sldId="2145705257"/>
        </pc:sldMkLst>
      </pc:sldChg>
      <pc:sldChg chg="del">
        <pc:chgData name="Andrew Collings" userId="0f84cdc6-c606-46cb-9c21-9a360095f536" providerId="ADAL" clId="{41CA302A-6EB7-44A7-BC0F-30135A443B7D}" dt="2024-08-19T14:18:57.241" v="367" actId="2696"/>
        <pc:sldMkLst>
          <pc:docMk/>
          <pc:sldMk cId="2482301753" sldId="2145705258"/>
        </pc:sldMkLst>
      </pc:sldChg>
      <pc:sldChg chg="del">
        <pc:chgData name="Andrew Collings" userId="0f84cdc6-c606-46cb-9c21-9a360095f536" providerId="ADAL" clId="{41CA302A-6EB7-44A7-BC0F-30135A443B7D}" dt="2024-08-19T16:17:16.876" v="1289" actId="2696"/>
        <pc:sldMkLst>
          <pc:docMk/>
          <pc:sldMk cId="181536173" sldId="2145705259"/>
        </pc:sldMkLst>
      </pc:sldChg>
      <pc:sldChg chg="del">
        <pc:chgData name="Andrew Collings" userId="0f84cdc6-c606-46cb-9c21-9a360095f536" providerId="ADAL" clId="{41CA302A-6EB7-44A7-BC0F-30135A443B7D}" dt="2024-08-19T16:17:26.792" v="1290" actId="2696"/>
        <pc:sldMkLst>
          <pc:docMk/>
          <pc:sldMk cId="2937503517" sldId="2145705260"/>
        </pc:sldMkLst>
      </pc:sldChg>
      <pc:sldChg chg="addSp delSp modSp mod">
        <pc:chgData name="Andrew Collings" userId="0f84cdc6-c606-46cb-9c21-9a360095f536" providerId="ADAL" clId="{41CA302A-6EB7-44A7-BC0F-30135A443B7D}" dt="2024-08-19T14:48:43.976" v="597" actId="122"/>
        <pc:sldMkLst>
          <pc:docMk/>
          <pc:sldMk cId="3825831119" sldId="2145705261"/>
        </pc:sldMkLst>
      </pc:sldChg>
      <pc:sldChg chg="modSp add mod">
        <pc:chgData name="Andrew Collings" userId="0f84cdc6-c606-46cb-9c21-9a360095f536" providerId="ADAL" clId="{41CA302A-6EB7-44A7-BC0F-30135A443B7D}" dt="2024-08-19T15:00:58.147" v="701" actId="1076"/>
        <pc:sldMkLst>
          <pc:docMk/>
          <pc:sldMk cId="3543308811" sldId="2145705262"/>
        </pc:sldMkLst>
      </pc:sldChg>
      <pc:sldChg chg="modSp add mod ord">
        <pc:chgData name="Andrew Collings" userId="0f84cdc6-c606-46cb-9c21-9a360095f536" providerId="ADAL" clId="{41CA302A-6EB7-44A7-BC0F-30135A443B7D}" dt="2024-08-19T18:44:10.255" v="1442" actId="20577"/>
        <pc:sldMkLst>
          <pc:docMk/>
          <pc:sldMk cId="540281534" sldId="2145705263"/>
        </pc:sldMkLst>
      </pc:sldChg>
      <pc:sldChg chg="modSp add del mod">
        <pc:chgData name="Andrew Collings" userId="0f84cdc6-c606-46cb-9c21-9a360095f536" providerId="ADAL" clId="{41CA302A-6EB7-44A7-BC0F-30135A443B7D}" dt="2024-08-19T16:22:34.172" v="1337" actId="6549"/>
        <pc:sldMkLst>
          <pc:docMk/>
          <pc:sldMk cId="448368713" sldId="2145705264"/>
        </pc:sldMkLst>
      </pc:sldChg>
      <pc:sldChg chg="modSp add del mod">
        <pc:chgData name="Andrew Collings" userId="0f84cdc6-c606-46cb-9c21-9a360095f536" providerId="ADAL" clId="{41CA302A-6EB7-44A7-BC0F-30135A443B7D}" dt="2024-08-19T16:21:46.888" v="1308" actId="2696"/>
        <pc:sldMkLst>
          <pc:docMk/>
          <pc:sldMk cId="2866665401" sldId="2145705265"/>
        </pc:sldMkLst>
      </pc:sldChg>
      <pc:sldChg chg="modSp add mod">
        <pc:chgData name="Andrew Collings" userId="0f84cdc6-c606-46cb-9c21-9a360095f536" providerId="ADAL" clId="{41CA302A-6EB7-44A7-BC0F-30135A443B7D}" dt="2024-08-19T15:26:26.347" v="847" actId="255"/>
        <pc:sldMkLst>
          <pc:docMk/>
          <pc:sldMk cId="2859952641" sldId="2145705266"/>
        </pc:sldMkLst>
      </pc:sldChg>
      <pc:sldChg chg="modSp add mod">
        <pc:chgData name="Andrew Collings" userId="0f84cdc6-c606-46cb-9c21-9a360095f536" providerId="ADAL" clId="{41CA302A-6EB7-44A7-BC0F-30135A443B7D}" dt="2024-08-19T15:27:36.963" v="853" actId="33524"/>
        <pc:sldMkLst>
          <pc:docMk/>
          <pc:sldMk cId="754190782" sldId="2145705267"/>
        </pc:sldMkLst>
      </pc:sldChg>
      <pc:sldChg chg="modSp mod">
        <pc:chgData name="Andrew Collings" userId="0f84cdc6-c606-46cb-9c21-9a360095f536" providerId="ADAL" clId="{41CA302A-6EB7-44A7-BC0F-30135A443B7D}" dt="2024-08-19T16:29:20.955" v="1436" actId="20577"/>
        <pc:sldMkLst>
          <pc:docMk/>
          <pc:sldMk cId="3307773508" sldId="2145705268"/>
        </pc:sldMkLst>
      </pc:sldChg>
      <pc:sldChg chg="modSp add mod">
        <pc:chgData name="Andrew Collings" userId="0f84cdc6-c606-46cb-9c21-9a360095f536" providerId="ADAL" clId="{41CA302A-6EB7-44A7-BC0F-30135A443B7D}" dt="2024-08-19T15:31:30.970" v="944" actId="948"/>
        <pc:sldMkLst>
          <pc:docMk/>
          <pc:sldMk cId="2704750984" sldId="2145705269"/>
        </pc:sldMkLst>
      </pc:sldChg>
      <pc:sldChg chg="modSp add mod ord">
        <pc:chgData name="Andrew Collings" userId="0f84cdc6-c606-46cb-9c21-9a360095f536" providerId="ADAL" clId="{41CA302A-6EB7-44A7-BC0F-30135A443B7D}" dt="2024-08-19T15:32:56.224" v="956" actId="20577"/>
        <pc:sldMkLst>
          <pc:docMk/>
          <pc:sldMk cId="162512986" sldId="2145705270"/>
        </pc:sldMkLst>
      </pc:sldChg>
      <pc:sldChg chg="modSp add mod">
        <pc:chgData name="Andrew Collings" userId="0f84cdc6-c606-46cb-9c21-9a360095f536" providerId="ADAL" clId="{41CA302A-6EB7-44A7-BC0F-30135A443B7D}" dt="2024-08-19T16:32:27.059" v="1439" actId="20577"/>
        <pc:sldMkLst>
          <pc:docMk/>
          <pc:sldMk cId="3208537935" sldId="2145705271"/>
        </pc:sldMkLst>
      </pc:sldChg>
      <pc:sldChg chg="modSp add mod">
        <pc:chgData name="Andrew Collings" userId="0f84cdc6-c606-46cb-9c21-9a360095f536" providerId="ADAL" clId="{41CA302A-6EB7-44A7-BC0F-30135A443B7D}" dt="2024-08-19T16:02:56.902" v="970" actId="20577"/>
        <pc:sldMkLst>
          <pc:docMk/>
          <pc:sldMk cId="3273750113" sldId="2145705272"/>
        </pc:sldMkLst>
      </pc:sldChg>
      <pc:sldChg chg="modSp add mod">
        <pc:chgData name="Andrew Collings" userId="0f84cdc6-c606-46cb-9c21-9a360095f536" providerId="ADAL" clId="{41CA302A-6EB7-44A7-BC0F-30135A443B7D}" dt="2024-08-19T16:04:29.798" v="1043" actId="20577"/>
        <pc:sldMkLst>
          <pc:docMk/>
          <pc:sldMk cId="2459635919" sldId="2145705273"/>
        </pc:sldMkLst>
      </pc:sldChg>
      <pc:sldChg chg="modSp add mod">
        <pc:chgData name="Andrew Collings" userId="0f84cdc6-c606-46cb-9c21-9a360095f536" providerId="ADAL" clId="{41CA302A-6EB7-44A7-BC0F-30135A443B7D}" dt="2024-08-19T16:34:15.554" v="1441" actId="20577"/>
        <pc:sldMkLst>
          <pc:docMk/>
          <pc:sldMk cId="3705238078" sldId="2145705274"/>
        </pc:sldMkLst>
      </pc:sldChg>
      <pc:sldChg chg="modSp add mod">
        <pc:chgData name="Andrew Collings" userId="0f84cdc6-c606-46cb-9c21-9a360095f536" providerId="ADAL" clId="{41CA302A-6EB7-44A7-BC0F-30135A443B7D}" dt="2024-08-19T16:17:07.948" v="1288" actId="20577"/>
        <pc:sldMkLst>
          <pc:docMk/>
          <pc:sldMk cId="3627658787" sldId="2145705275"/>
        </pc:sldMkLst>
      </pc:sldChg>
    </pc:docChg>
  </pc:docChgLst>
  <pc:docChgLst>
    <pc:chgData name="Lucas Young" userId="e5c8e53c-2e87-4dfe-8770-4799e4e3fc84" providerId="ADAL" clId="{81150E20-216C-48C0-B40D-5FFD6989ACF3}"/>
    <pc:docChg chg="modSld">
      <pc:chgData name="Lucas Young" userId="e5c8e53c-2e87-4dfe-8770-4799e4e3fc84" providerId="ADAL" clId="{81150E20-216C-48C0-B40D-5FFD6989ACF3}" dt="2024-12-16T18:27:04.415" v="8" actId="20577"/>
      <pc:docMkLst>
        <pc:docMk/>
      </pc:docMkLst>
      <pc:sldChg chg="modSp mod">
        <pc:chgData name="Lucas Young" userId="e5c8e53c-2e87-4dfe-8770-4799e4e3fc84" providerId="ADAL" clId="{81150E20-216C-48C0-B40D-5FFD6989ACF3}" dt="2024-12-16T18:07:31.054" v="4" actId="20577"/>
        <pc:sldMkLst>
          <pc:docMk/>
          <pc:sldMk cId="897020560" sldId="1914"/>
        </pc:sldMkLst>
        <pc:spChg chg="mod">
          <ac:chgData name="Lucas Young" userId="e5c8e53c-2e87-4dfe-8770-4799e4e3fc84" providerId="ADAL" clId="{81150E20-216C-48C0-B40D-5FFD6989ACF3}" dt="2024-12-16T18:07:31.054" v="4" actId="20577"/>
          <ac:spMkLst>
            <pc:docMk/>
            <pc:sldMk cId="897020560" sldId="1914"/>
            <ac:spMk id="4" creationId="{B8FB94D8-EDEF-4486-A0C9-F494E70B2B9B}"/>
          </ac:spMkLst>
        </pc:spChg>
      </pc:sldChg>
      <pc:sldChg chg="modSp mod">
        <pc:chgData name="Lucas Young" userId="e5c8e53c-2e87-4dfe-8770-4799e4e3fc84" providerId="ADAL" clId="{81150E20-216C-48C0-B40D-5FFD6989ACF3}" dt="2024-12-16T18:13:59.899" v="5" actId="113"/>
        <pc:sldMkLst>
          <pc:docMk/>
          <pc:sldMk cId="86963052" sldId="2145705295"/>
        </pc:sldMkLst>
      </pc:sldChg>
      <pc:sldChg chg="modSp mod">
        <pc:chgData name="Lucas Young" userId="e5c8e53c-2e87-4dfe-8770-4799e4e3fc84" providerId="ADAL" clId="{81150E20-216C-48C0-B40D-5FFD6989ACF3}" dt="2024-12-16T18:27:04.415" v="8" actId="20577"/>
        <pc:sldMkLst>
          <pc:docMk/>
          <pc:sldMk cId="86167663" sldId="2145705301"/>
        </pc:sldMkLst>
      </pc:sldChg>
    </pc:docChg>
  </pc:docChgLst>
  <pc:docChgLst>
    <pc:chgData name="Lucas Young" userId="e5c8e53c-2e87-4dfe-8770-4799e4e3fc84" providerId="ADAL" clId="{0CC76E15-50B4-4862-A3C0-F14450BF4B5C}"/>
    <pc:docChg chg="undo custSel addSld modSld sldOrd modSection">
      <pc:chgData name="Lucas Young" userId="e5c8e53c-2e87-4dfe-8770-4799e4e3fc84" providerId="ADAL" clId="{0CC76E15-50B4-4862-A3C0-F14450BF4B5C}" dt="2025-02-19T14:58:22.433" v="1623" actId="20577"/>
      <pc:docMkLst>
        <pc:docMk/>
      </pc:docMkLst>
      <pc:sldChg chg="modSp mod">
        <pc:chgData name="Lucas Young" userId="e5c8e53c-2e87-4dfe-8770-4799e4e3fc84" providerId="ADAL" clId="{0CC76E15-50B4-4862-A3C0-F14450BF4B5C}" dt="2025-02-19T04:46:57.660" v="7" actId="20577"/>
        <pc:sldMkLst>
          <pc:docMk/>
          <pc:sldMk cId="897020560" sldId="1914"/>
        </pc:sldMkLst>
        <pc:spChg chg="mod">
          <ac:chgData name="Lucas Young" userId="e5c8e53c-2e87-4dfe-8770-4799e4e3fc84" providerId="ADAL" clId="{0CC76E15-50B4-4862-A3C0-F14450BF4B5C}" dt="2025-02-19T04:46:57.660" v="7" actId="20577"/>
          <ac:spMkLst>
            <pc:docMk/>
            <pc:sldMk cId="897020560" sldId="1914"/>
            <ac:spMk id="4" creationId="{B8FB94D8-EDEF-4486-A0C9-F494E70B2B9B}"/>
          </ac:spMkLst>
        </pc:spChg>
      </pc:sldChg>
      <pc:sldChg chg="modSp mod">
        <pc:chgData name="Lucas Young" userId="e5c8e53c-2e87-4dfe-8770-4799e4e3fc84" providerId="ADAL" clId="{0CC76E15-50B4-4862-A3C0-F14450BF4B5C}" dt="2025-02-19T05:02:39.642" v="433" actId="20577"/>
        <pc:sldMkLst>
          <pc:docMk/>
          <pc:sldMk cId="3007269134" sldId="2145705286"/>
        </pc:sldMkLst>
        <pc:spChg chg="mod">
          <ac:chgData name="Lucas Young" userId="e5c8e53c-2e87-4dfe-8770-4799e4e3fc84" providerId="ADAL" clId="{0CC76E15-50B4-4862-A3C0-F14450BF4B5C}" dt="2025-02-19T05:02:39.642" v="433" actId="20577"/>
          <ac:spMkLst>
            <pc:docMk/>
            <pc:sldMk cId="3007269134" sldId="2145705286"/>
            <ac:spMk id="2" creationId="{AFE88D60-3468-26BE-E1CA-CDCA9F613F0A}"/>
          </ac:spMkLst>
        </pc:spChg>
      </pc:sldChg>
      <pc:sldChg chg="addSp delSp modSp new mod ord">
        <pc:chgData name="Lucas Young" userId="e5c8e53c-2e87-4dfe-8770-4799e4e3fc84" providerId="ADAL" clId="{0CC76E15-50B4-4862-A3C0-F14450BF4B5C}" dt="2025-02-19T14:58:22.433" v="1623" actId="20577"/>
        <pc:sldMkLst>
          <pc:docMk/>
          <pc:sldMk cId="554261325" sldId="2145705301"/>
        </pc:sldMkLst>
        <pc:spChg chg="del">
          <ac:chgData name="Lucas Young" userId="e5c8e53c-2e87-4dfe-8770-4799e4e3fc84" providerId="ADAL" clId="{0CC76E15-50B4-4862-A3C0-F14450BF4B5C}" dt="2025-02-19T05:11:03.605" v="584" actId="478"/>
          <ac:spMkLst>
            <pc:docMk/>
            <pc:sldMk cId="554261325" sldId="2145705301"/>
            <ac:spMk id="2" creationId="{578AED8D-F7BC-9A27-ECF4-FDC18BD1F8BA}"/>
          </ac:spMkLst>
        </pc:spChg>
        <pc:spChg chg="del">
          <ac:chgData name="Lucas Young" userId="e5c8e53c-2e87-4dfe-8770-4799e4e3fc84" providerId="ADAL" clId="{0CC76E15-50B4-4862-A3C0-F14450BF4B5C}" dt="2025-02-19T05:10:38.841" v="580" actId="478"/>
          <ac:spMkLst>
            <pc:docMk/>
            <pc:sldMk cId="554261325" sldId="2145705301"/>
            <ac:spMk id="3" creationId="{C5C3D57A-A684-6981-14A0-3F22C19A70FF}"/>
          </ac:spMkLst>
        </pc:spChg>
        <pc:spChg chg="mod">
          <ac:chgData name="Lucas Young" userId="e5c8e53c-2e87-4dfe-8770-4799e4e3fc84" providerId="ADAL" clId="{0CC76E15-50B4-4862-A3C0-F14450BF4B5C}" dt="2025-02-19T14:58:14.991" v="1622" actId="1037"/>
          <ac:spMkLst>
            <pc:docMk/>
            <pc:sldMk cId="554261325" sldId="2145705301"/>
            <ac:spMk id="4" creationId="{71741CDD-ADEE-FAEB-FC45-FE22004DB6BA}"/>
          </ac:spMkLst>
        </pc:spChg>
        <pc:spChg chg="mod">
          <ac:chgData name="Lucas Young" userId="e5c8e53c-2e87-4dfe-8770-4799e4e3fc84" providerId="ADAL" clId="{0CC76E15-50B4-4862-A3C0-F14450BF4B5C}" dt="2025-02-19T14:58:14.991" v="1622" actId="1037"/>
          <ac:spMkLst>
            <pc:docMk/>
            <pc:sldMk cId="554261325" sldId="2145705301"/>
            <ac:spMk id="5" creationId="{AE19DA7F-E373-5AF3-FC2C-D1F8843C26C3}"/>
          </ac:spMkLst>
        </pc:spChg>
        <pc:graphicFrameChg chg="add mod modGraphic">
          <ac:chgData name="Lucas Young" userId="e5c8e53c-2e87-4dfe-8770-4799e4e3fc84" providerId="ADAL" clId="{0CC76E15-50B4-4862-A3C0-F14450BF4B5C}" dt="2025-02-19T14:58:22.433" v="1623" actId="20577"/>
          <ac:graphicFrameMkLst>
            <pc:docMk/>
            <pc:sldMk cId="554261325" sldId="2145705301"/>
            <ac:graphicFrameMk id="6" creationId="{B3EA4625-BBED-310F-D52A-05CDD04CA73D}"/>
          </ac:graphicFrameMkLst>
        </pc:graphicFrameChg>
        <pc:picChg chg="add mod">
          <ac:chgData name="Lucas Young" userId="e5c8e53c-2e87-4dfe-8770-4799e4e3fc84" providerId="ADAL" clId="{0CC76E15-50B4-4862-A3C0-F14450BF4B5C}" dt="2025-02-19T05:10:58.319" v="583"/>
          <ac:picMkLst>
            <pc:docMk/>
            <pc:sldMk cId="554261325" sldId="2145705301"/>
            <ac:picMk id="7" creationId="{CE595C38-E40B-0F33-DA3B-E2B26B0B1936}"/>
          </ac:picMkLst>
        </pc:picChg>
      </pc:sldChg>
    </pc:docChg>
  </pc:docChgLst>
  <pc:docChgLst>
    <pc:chgData name="Lucas Young" userId="e5c8e53c-2e87-4dfe-8770-4799e4e3fc84" providerId="ADAL" clId="{908693B8-0376-4168-BFF8-EE3EC070CE0B}"/>
    <pc:docChg chg="undo custSel delSld modSld modSection">
      <pc:chgData name="Lucas Young" userId="e5c8e53c-2e87-4dfe-8770-4799e4e3fc84" providerId="ADAL" clId="{908693B8-0376-4168-BFF8-EE3EC070CE0B}" dt="2024-04-26T03:25:34.623" v="3009" actId="20577"/>
      <pc:docMkLst>
        <pc:docMk/>
      </pc:docMkLst>
      <pc:sldChg chg="delSp modSp del mod">
        <pc:chgData name="Lucas Young" userId="e5c8e53c-2e87-4dfe-8770-4799e4e3fc84" providerId="ADAL" clId="{908693B8-0376-4168-BFF8-EE3EC070CE0B}" dt="2024-04-26T03:19:42.266" v="2842" actId="2696"/>
        <pc:sldMkLst>
          <pc:docMk/>
          <pc:sldMk cId="0" sldId="256"/>
        </pc:sldMkLst>
      </pc:sldChg>
      <pc:sldChg chg="modSp mod">
        <pc:chgData name="Lucas Young" userId="e5c8e53c-2e87-4dfe-8770-4799e4e3fc84" providerId="ADAL" clId="{908693B8-0376-4168-BFF8-EE3EC070CE0B}" dt="2024-04-26T02:33:56.961" v="1" actId="20577"/>
        <pc:sldMkLst>
          <pc:docMk/>
          <pc:sldMk cId="897020560" sldId="1914"/>
        </pc:sldMkLst>
      </pc:sldChg>
      <pc:sldChg chg="modSp mod">
        <pc:chgData name="Lucas Young" userId="e5c8e53c-2e87-4dfe-8770-4799e4e3fc84" providerId="ADAL" clId="{908693B8-0376-4168-BFF8-EE3EC070CE0B}" dt="2024-04-26T02:48:55.501" v="854" actId="6549"/>
        <pc:sldMkLst>
          <pc:docMk/>
          <pc:sldMk cId="3006853043" sldId="2183"/>
        </pc:sldMkLst>
      </pc:sldChg>
      <pc:sldChg chg="modSp mod">
        <pc:chgData name="Lucas Young" userId="e5c8e53c-2e87-4dfe-8770-4799e4e3fc84" providerId="ADAL" clId="{908693B8-0376-4168-BFF8-EE3EC070CE0B}" dt="2024-04-26T02:34:01.853" v="3" actId="20577"/>
        <pc:sldMkLst>
          <pc:docMk/>
          <pc:sldMk cId="649967342" sldId="2145705165"/>
        </pc:sldMkLst>
      </pc:sldChg>
      <pc:sldChg chg="modSp mod">
        <pc:chgData name="Lucas Young" userId="e5c8e53c-2e87-4dfe-8770-4799e4e3fc84" providerId="ADAL" clId="{908693B8-0376-4168-BFF8-EE3EC070CE0B}" dt="2024-04-26T03:10:58.046" v="2171" actId="20577"/>
        <pc:sldMkLst>
          <pc:docMk/>
          <pc:sldMk cId="952414789" sldId="2145705206"/>
        </pc:sldMkLst>
      </pc:sldChg>
      <pc:sldChg chg="modSp mod">
        <pc:chgData name="Lucas Young" userId="e5c8e53c-2e87-4dfe-8770-4799e4e3fc84" providerId="ADAL" clId="{908693B8-0376-4168-BFF8-EE3EC070CE0B}" dt="2024-04-26T02:50:00.684" v="867" actId="6549"/>
        <pc:sldMkLst>
          <pc:docMk/>
          <pc:sldMk cId="525321126" sldId="2145705239"/>
        </pc:sldMkLst>
      </pc:sldChg>
      <pc:sldChg chg="modSp mod">
        <pc:chgData name="Lucas Young" userId="e5c8e53c-2e87-4dfe-8770-4799e4e3fc84" providerId="ADAL" clId="{908693B8-0376-4168-BFF8-EE3EC070CE0B}" dt="2024-04-26T02:48:30.955" v="841" actId="313"/>
        <pc:sldMkLst>
          <pc:docMk/>
          <pc:sldMk cId="2457775113" sldId="2145705241"/>
        </pc:sldMkLst>
      </pc:sldChg>
      <pc:sldChg chg="modSp mod">
        <pc:chgData name="Lucas Young" userId="e5c8e53c-2e87-4dfe-8770-4799e4e3fc84" providerId="ADAL" clId="{908693B8-0376-4168-BFF8-EE3EC070CE0B}" dt="2024-04-26T03:03:50.014" v="1633" actId="20577"/>
        <pc:sldMkLst>
          <pc:docMk/>
          <pc:sldMk cId="545117541" sldId="2145705242"/>
        </pc:sldMkLst>
      </pc:sldChg>
      <pc:sldChg chg="modSp mod">
        <pc:chgData name="Lucas Young" userId="e5c8e53c-2e87-4dfe-8770-4799e4e3fc84" providerId="ADAL" clId="{908693B8-0376-4168-BFF8-EE3EC070CE0B}" dt="2024-04-26T03:10:06.487" v="2169" actId="20577"/>
        <pc:sldMkLst>
          <pc:docMk/>
          <pc:sldMk cId="4187080998" sldId="2145705243"/>
        </pc:sldMkLst>
      </pc:sldChg>
      <pc:sldChg chg="modSp mod">
        <pc:chgData name="Lucas Young" userId="e5c8e53c-2e87-4dfe-8770-4799e4e3fc84" providerId="ADAL" clId="{908693B8-0376-4168-BFF8-EE3EC070CE0B}" dt="2024-04-26T03:22:25.304" v="3004" actId="20577"/>
        <pc:sldMkLst>
          <pc:docMk/>
          <pc:sldMk cId="679471551" sldId="2145705244"/>
        </pc:sldMkLst>
      </pc:sldChg>
      <pc:sldChg chg="modSp mod">
        <pc:chgData name="Lucas Young" userId="e5c8e53c-2e87-4dfe-8770-4799e4e3fc84" providerId="ADAL" clId="{908693B8-0376-4168-BFF8-EE3EC070CE0B}" dt="2024-04-26T03:23:07.788" v="3005" actId="20577"/>
        <pc:sldMkLst>
          <pc:docMk/>
          <pc:sldMk cId="892401882" sldId="2145705245"/>
        </pc:sldMkLst>
      </pc:sldChg>
      <pc:sldChg chg="modSp mod">
        <pc:chgData name="Lucas Young" userId="e5c8e53c-2e87-4dfe-8770-4799e4e3fc84" providerId="ADAL" clId="{908693B8-0376-4168-BFF8-EE3EC070CE0B}" dt="2024-04-26T03:23:32.302" v="3007" actId="20577"/>
        <pc:sldMkLst>
          <pc:docMk/>
          <pc:sldMk cId="372645148" sldId="2145705246"/>
        </pc:sldMkLst>
      </pc:sldChg>
      <pc:sldChg chg="modSp mod">
        <pc:chgData name="Lucas Young" userId="e5c8e53c-2e87-4dfe-8770-4799e4e3fc84" providerId="ADAL" clId="{908693B8-0376-4168-BFF8-EE3EC070CE0B}" dt="2024-04-26T03:25:34.623" v="3009" actId="20577"/>
        <pc:sldMkLst>
          <pc:docMk/>
          <pc:sldMk cId="3999890475" sldId="2145705250"/>
        </pc:sldMkLst>
      </pc:sldChg>
    </pc:docChg>
  </pc:docChgLst>
  <pc:docChgLst>
    <pc:chgData name="Andrew Collings" userId="0f84cdc6-c606-46cb-9c21-9a360095f536" providerId="ADAL" clId="{245E1806-1681-4C8E-B00E-1EA75F1B80ED}"/>
    <pc:docChg chg="undo custSel addSld delSld modSld sldOrd modSection">
      <pc:chgData name="Andrew Collings" userId="0f84cdc6-c606-46cb-9c21-9a360095f536" providerId="ADAL" clId="{245E1806-1681-4C8E-B00E-1EA75F1B80ED}" dt="2024-04-26T14:20:23.357" v="2777" actId="20577"/>
      <pc:docMkLst>
        <pc:docMk/>
      </pc:docMkLst>
      <pc:sldChg chg="add">
        <pc:chgData name="Andrew Collings" userId="0f84cdc6-c606-46cb-9c21-9a360095f536" providerId="ADAL" clId="{245E1806-1681-4C8E-B00E-1EA75F1B80ED}" dt="2024-04-25T21:06:57.545" v="1082"/>
        <pc:sldMkLst>
          <pc:docMk/>
          <pc:sldMk cId="0" sldId="256"/>
        </pc:sldMkLst>
      </pc:sldChg>
      <pc:sldChg chg="add">
        <pc:chgData name="Andrew Collings" userId="0f84cdc6-c606-46cb-9c21-9a360095f536" providerId="ADAL" clId="{245E1806-1681-4C8E-B00E-1EA75F1B80ED}" dt="2024-04-25T21:06:57.545" v="1082"/>
        <pc:sldMkLst>
          <pc:docMk/>
          <pc:sldMk cId="0" sldId="257"/>
        </pc:sldMkLst>
      </pc:sldChg>
      <pc:sldChg chg="add">
        <pc:chgData name="Andrew Collings" userId="0f84cdc6-c606-46cb-9c21-9a360095f536" providerId="ADAL" clId="{245E1806-1681-4C8E-B00E-1EA75F1B80ED}" dt="2024-04-25T21:06:57.545" v="1082"/>
        <pc:sldMkLst>
          <pc:docMk/>
          <pc:sldMk cId="0" sldId="258"/>
        </pc:sldMkLst>
      </pc:sldChg>
      <pc:sldChg chg="modSp mod ord">
        <pc:chgData name="Andrew Collings" userId="0f84cdc6-c606-46cb-9c21-9a360095f536" providerId="ADAL" clId="{245E1806-1681-4C8E-B00E-1EA75F1B80ED}" dt="2024-04-26T01:33:39.755" v="2739"/>
        <pc:sldMkLst>
          <pc:docMk/>
          <pc:sldMk cId="897020560" sldId="1914"/>
        </pc:sldMkLst>
      </pc:sldChg>
      <pc:sldChg chg="modSp mod">
        <pc:chgData name="Andrew Collings" userId="0f84cdc6-c606-46cb-9c21-9a360095f536" providerId="ADAL" clId="{245E1806-1681-4C8E-B00E-1EA75F1B80ED}" dt="2024-04-25T19:14:11.697" v="431" actId="12"/>
        <pc:sldMkLst>
          <pc:docMk/>
          <pc:sldMk cId="3006853043" sldId="2183"/>
        </pc:sldMkLst>
      </pc:sldChg>
      <pc:sldChg chg="modSp mod">
        <pc:chgData name="Andrew Collings" userId="0f84cdc6-c606-46cb-9c21-9a360095f536" providerId="ADAL" clId="{245E1806-1681-4C8E-B00E-1EA75F1B80ED}" dt="2024-04-25T19:01:11.134" v="317" actId="20577"/>
        <pc:sldMkLst>
          <pc:docMk/>
          <pc:sldMk cId="1821640122" sldId="2145705164"/>
        </pc:sldMkLst>
      </pc:sldChg>
      <pc:sldChg chg="modSp mod">
        <pc:chgData name="Andrew Collings" userId="0f84cdc6-c606-46cb-9c21-9a360095f536" providerId="ADAL" clId="{245E1806-1681-4C8E-B00E-1EA75F1B80ED}" dt="2024-04-25T18:59:14.117" v="227" actId="20577"/>
        <pc:sldMkLst>
          <pc:docMk/>
          <pc:sldMk cId="649967342" sldId="2145705165"/>
        </pc:sldMkLst>
      </pc:sldChg>
      <pc:sldChg chg="addSp delSp modSp mod">
        <pc:chgData name="Andrew Collings" userId="0f84cdc6-c606-46cb-9c21-9a360095f536" providerId="ADAL" clId="{245E1806-1681-4C8E-B00E-1EA75F1B80ED}" dt="2024-04-25T19:13:28.725" v="430" actId="20577"/>
        <pc:sldMkLst>
          <pc:docMk/>
          <pc:sldMk cId="3060039637" sldId="2145705167"/>
        </pc:sldMkLst>
      </pc:sldChg>
      <pc:sldChg chg="modSp mod">
        <pc:chgData name="Andrew Collings" userId="0f84cdc6-c606-46cb-9c21-9a360095f536" providerId="ADAL" clId="{245E1806-1681-4C8E-B00E-1EA75F1B80ED}" dt="2024-04-26T14:20:12.459" v="2776" actId="20577"/>
        <pc:sldMkLst>
          <pc:docMk/>
          <pc:sldMk cId="952414789" sldId="2145705206"/>
        </pc:sldMkLst>
      </pc:sldChg>
      <pc:sldChg chg="modSp mod">
        <pc:chgData name="Andrew Collings" userId="0f84cdc6-c606-46cb-9c21-9a360095f536" providerId="ADAL" clId="{245E1806-1681-4C8E-B00E-1EA75F1B80ED}" dt="2024-04-25T23:33:17.036" v="2000" actId="20577"/>
        <pc:sldMkLst>
          <pc:docMk/>
          <pc:sldMk cId="1391006309" sldId="2145705232"/>
        </pc:sldMkLst>
      </pc:sldChg>
      <pc:sldChg chg="del">
        <pc:chgData name="Andrew Collings" userId="0f84cdc6-c606-46cb-9c21-9a360095f536" providerId="ADAL" clId="{245E1806-1681-4C8E-B00E-1EA75F1B80ED}" dt="2024-04-25T23:26:53.044" v="1667" actId="2696"/>
        <pc:sldMkLst>
          <pc:docMk/>
          <pc:sldMk cId="1028994839" sldId="2145705233"/>
        </pc:sldMkLst>
      </pc:sldChg>
      <pc:sldChg chg="del">
        <pc:chgData name="Andrew Collings" userId="0f84cdc6-c606-46cb-9c21-9a360095f536" providerId="ADAL" clId="{245E1806-1681-4C8E-B00E-1EA75F1B80ED}" dt="2024-04-25T23:26:53.044" v="1667" actId="2696"/>
        <pc:sldMkLst>
          <pc:docMk/>
          <pc:sldMk cId="3071458837" sldId="2145705234"/>
        </pc:sldMkLst>
      </pc:sldChg>
      <pc:sldChg chg="del">
        <pc:chgData name="Andrew Collings" userId="0f84cdc6-c606-46cb-9c21-9a360095f536" providerId="ADAL" clId="{245E1806-1681-4C8E-B00E-1EA75F1B80ED}" dt="2024-04-25T23:26:53.044" v="1667" actId="2696"/>
        <pc:sldMkLst>
          <pc:docMk/>
          <pc:sldMk cId="3800217430" sldId="2145705235"/>
        </pc:sldMkLst>
      </pc:sldChg>
      <pc:sldChg chg="del">
        <pc:chgData name="Andrew Collings" userId="0f84cdc6-c606-46cb-9c21-9a360095f536" providerId="ADAL" clId="{245E1806-1681-4C8E-B00E-1EA75F1B80ED}" dt="2024-04-25T23:26:53.044" v="1667" actId="2696"/>
        <pc:sldMkLst>
          <pc:docMk/>
          <pc:sldMk cId="4183389365" sldId="2145705236"/>
        </pc:sldMkLst>
      </pc:sldChg>
      <pc:sldChg chg="del">
        <pc:chgData name="Andrew Collings" userId="0f84cdc6-c606-46cb-9c21-9a360095f536" providerId="ADAL" clId="{245E1806-1681-4C8E-B00E-1EA75F1B80ED}" dt="2024-04-25T23:27:21.244" v="1689" actId="2696"/>
        <pc:sldMkLst>
          <pc:docMk/>
          <pc:sldMk cId="3184594144" sldId="2145705237"/>
        </pc:sldMkLst>
      </pc:sldChg>
      <pc:sldChg chg="del">
        <pc:chgData name="Andrew Collings" userId="0f84cdc6-c606-46cb-9c21-9a360095f536" providerId="ADAL" clId="{245E1806-1681-4C8E-B00E-1EA75F1B80ED}" dt="2024-04-26T01:33:45.505" v="2740" actId="2696"/>
        <pc:sldMkLst>
          <pc:docMk/>
          <pc:sldMk cId="3145260610" sldId="2145705238"/>
        </pc:sldMkLst>
      </pc:sldChg>
      <pc:sldChg chg="modSp mod">
        <pc:chgData name="Andrew Collings" userId="0f84cdc6-c606-46cb-9c21-9a360095f536" providerId="ADAL" clId="{245E1806-1681-4C8E-B00E-1EA75F1B80ED}" dt="2024-04-25T20:35:53.130" v="764" actId="12"/>
        <pc:sldMkLst>
          <pc:docMk/>
          <pc:sldMk cId="525321126" sldId="2145705239"/>
        </pc:sldMkLst>
      </pc:sldChg>
      <pc:sldChg chg="modSp mod">
        <pc:chgData name="Andrew Collings" userId="0f84cdc6-c606-46cb-9c21-9a360095f536" providerId="ADAL" clId="{245E1806-1681-4C8E-B00E-1EA75F1B80ED}" dt="2024-04-25T19:18:39.391" v="676" actId="255"/>
        <pc:sldMkLst>
          <pc:docMk/>
          <pc:sldMk cId="1690979732" sldId="2145705240"/>
        </pc:sldMkLst>
      </pc:sldChg>
      <pc:sldChg chg="modSp add mod">
        <pc:chgData name="Andrew Collings" userId="0f84cdc6-c606-46cb-9c21-9a360095f536" providerId="ADAL" clId="{245E1806-1681-4C8E-B00E-1EA75F1B80ED}" dt="2024-04-26T14:19:04.784" v="2741" actId="20577"/>
        <pc:sldMkLst>
          <pc:docMk/>
          <pc:sldMk cId="2457775113" sldId="2145705241"/>
        </pc:sldMkLst>
      </pc:sldChg>
      <pc:sldChg chg="modSp add mod">
        <pc:chgData name="Andrew Collings" userId="0f84cdc6-c606-46cb-9c21-9a360095f536" providerId="ADAL" clId="{245E1806-1681-4C8E-B00E-1EA75F1B80ED}" dt="2024-04-25T20:53:44.981" v="805" actId="12"/>
        <pc:sldMkLst>
          <pc:docMk/>
          <pc:sldMk cId="545117541" sldId="2145705242"/>
        </pc:sldMkLst>
      </pc:sldChg>
      <pc:sldChg chg="modSp mod">
        <pc:chgData name="Andrew Collings" userId="0f84cdc6-c606-46cb-9c21-9a360095f536" providerId="ADAL" clId="{245E1806-1681-4C8E-B00E-1EA75F1B80ED}" dt="2024-04-26T14:20:00.080" v="2772" actId="20577"/>
        <pc:sldMkLst>
          <pc:docMk/>
          <pc:sldMk cId="4187080998" sldId="2145705243"/>
        </pc:sldMkLst>
      </pc:sldChg>
      <pc:sldChg chg="modSp add mod">
        <pc:chgData name="Andrew Collings" userId="0f84cdc6-c606-46cb-9c21-9a360095f536" providerId="ADAL" clId="{245E1806-1681-4C8E-B00E-1EA75F1B80ED}" dt="2024-04-25T23:33:45.470" v="2006" actId="108"/>
        <pc:sldMkLst>
          <pc:docMk/>
          <pc:sldMk cId="679471551" sldId="2145705244"/>
        </pc:sldMkLst>
      </pc:sldChg>
      <pc:sldChg chg="addSp modSp mod">
        <pc:chgData name="Andrew Collings" userId="0f84cdc6-c606-46cb-9c21-9a360095f536" providerId="ADAL" clId="{245E1806-1681-4C8E-B00E-1EA75F1B80ED}" dt="2024-04-26T14:20:23.357" v="2777" actId="20577"/>
        <pc:sldMkLst>
          <pc:docMk/>
          <pc:sldMk cId="892401882" sldId="2145705245"/>
        </pc:sldMkLst>
      </pc:sldChg>
      <pc:sldChg chg="modSp mod">
        <pc:chgData name="Andrew Collings" userId="0f84cdc6-c606-46cb-9c21-9a360095f536" providerId="ADAL" clId="{245E1806-1681-4C8E-B00E-1EA75F1B80ED}" dt="2024-04-25T23:33:36.365" v="2002" actId="108"/>
        <pc:sldMkLst>
          <pc:docMk/>
          <pc:sldMk cId="372645148" sldId="2145705246"/>
        </pc:sldMkLst>
      </pc:sldChg>
      <pc:sldChg chg="modSp add mod">
        <pc:chgData name="Andrew Collings" userId="0f84cdc6-c606-46cb-9c21-9a360095f536" providerId="ADAL" clId="{245E1806-1681-4C8E-B00E-1EA75F1B80ED}" dt="2024-04-25T23:33:29.726" v="2001" actId="108"/>
        <pc:sldMkLst>
          <pc:docMk/>
          <pc:sldMk cId="3287505350" sldId="2145705247"/>
        </pc:sldMkLst>
      </pc:sldChg>
      <pc:sldChg chg="modSp add mod">
        <pc:chgData name="Andrew Collings" userId="0f84cdc6-c606-46cb-9c21-9a360095f536" providerId="ADAL" clId="{245E1806-1681-4C8E-B00E-1EA75F1B80ED}" dt="2024-04-26T01:30:38.050" v="2499" actId="20577"/>
        <pc:sldMkLst>
          <pc:docMk/>
          <pc:sldMk cId="3917821283" sldId="2145705248"/>
        </pc:sldMkLst>
      </pc:sldChg>
      <pc:sldChg chg="modSp add mod">
        <pc:chgData name="Andrew Collings" userId="0f84cdc6-c606-46cb-9c21-9a360095f536" providerId="ADAL" clId="{245E1806-1681-4C8E-B00E-1EA75F1B80ED}" dt="2024-04-26T01:33:23.411" v="2737" actId="20577"/>
        <pc:sldMkLst>
          <pc:docMk/>
          <pc:sldMk cId="3902541815" sldId="2145705249"/>
        </pc:sldMkLst>
      </pc:sldChg>
    </pc:docChg>
  </pc:docChgLst>
  <pc:docChgLst>
    <pc:chgData name="Lucas Young" userId="e5c8e53c-2e87-4dfe-8770-4799e4e3fc84" providerId="ADAL" clId="{276C3925-D0D7-4CD5-901F-85A3644080DC}"/>
    <pc:docChg chg="undo custSel modSld">
      <pc:chgData name="Lucas Young" userId="e5c8e53c-2e87-4dfe-8770-4799e4e3fc84" providerId="ADAL" clId="{276C3925-D0D7-4CD5-901F-85A3644080DC}" dt="2024-08-19T17:03:00.594" v="84" actId="6549"/>
      <pc:docMkLst>
        <pc:docMk/>
      </pc:docMkLst>
      <pc:sldChg chg="modSp mod">
        <pc:chgData name="Lucas Young" userId="e5c8e53c-2e87-4dfe-8770-4799e4e3fc84" providerId="ADAL" clId="{276C3925-D0D7-4CD5-901F-85A3644080DC}" dt="2024-08-19T16:45:17.928" v="51" actId="6549"/>
        <pc:sldMkLst>
          <pc:docMk/>
          <pc:sldMk cId="540281534" sldId="2145705263"/>
        </pc:sldMkLst>
      </pc:sldChg>
      <pc:sldChg chg="modSp mod">
        <pc:chgData name="Lucas Young" userId="e5c8e53c-2e87-4dfe-8770-4799e4e3fc84" providerId="ADAL" clId="{276C3925-D0D7-4CD5-901F-85A3644080DC}" dt="2024-08-19T17:03:00.594" v="84" actId="6549"/>
        <pc:sldMkLst>
          <pc:docMk/>
          <pc:sldMk cId="3273750113" sldId="2145705272"/>
        </pc:sldMkLst>
      </pc:sldChg>
    </pc:docChg>
  </pc:docChgLst>
  <pc:docChgLst>
    <pc:chgData name="Caleb Knutson" userId="128b42d0-114e-4200-9cb7-3b379defb5c0" providerId="ADAL" clId="{A2F92F11-A041-402A-8D58-7A0E884D0631}"/>
    <pc:docChg chg="undo custSel addSld delSld modSld modSection">
      <pc:chgData name="Caleb Knutson" userId="128b42d0-114e-4200-9cb7-3b379defb5c0" providerId="ADAL" clId="{A2F92F11-A041-402A-8D58-7A0E884D0631}" dt="2024-09-16T17:52:05.702" v="789" actId="20577"/>
      <pc:docMkLst>
        <pc:docMk/>
      </pc:docMkLst>
      <pc:sldChg chg="modSp mod">
        <pc:chgData name="Caleb Knutson" userId="128b42d0-114e-4200-9cb7-3b379defb5c0" providerId="ADAL" clId="{A2F92F11-A041-402A-8D58-7A0E884D0631}" dt="2024-09-16T15:27:24.928" v="314" actId="20577"/>
        <pc:sldMkLst>
          <pc:docMk/>
          <pc:sldMk cId="3705238078" sldId="2145705274"/>
        </pc:sldMkLst>
      </pc:sldChg>
      <pc:sldChg chg="modSp mod">
        <pc:chgData name="Caleb Knutson" userId="128b42d0-114e-4200-9cb7-3b379defb5c0" providerId="ADAL" clId="{A2F92F11-A041-402A-8D58-7A0E884D0631}" dt="2024-09-16T15:50:21.142" v="331" actId="20577"/>
        <pc:sldMkLst>
          <pc:docMk/>
          <pc:sldMk cId="3627658787" sldId="2145705275"/>
        </pc:sldMkLst>
      </pc:sldChg>
      <pc:sldChg chg="new del">
        <pc:chgData name="Caleb Knutson" userId="128b42d0-114e-4200-9cb7-3b379defb5c0" providerId="ADAL" clId="{A2F92F11-A041-402A-8D58-7A0E884D0631}" dt="2024-09-16T17:28:23.122" v="333" actId="2696"/>
        <pc:sldMkLst>
          <pc:docMk/>
          <pc:sldMk cId="3092447714" sldId="2145705281"/>
        </pc:sldMkLst>
      </pc:sldChg>
      <pc:sldChg chg="modSp add mod">
        <pc:chgData name="Caleb Knutson" userId="128b42d0-114e-4200-9cb7-3b379defb5c0" providerId="ADAL" clId="{A2F92F11-A041-402A-8D58-7A0E884D0631}" dt="2024-09-16T17:52:05.702" v="789" actId="20577"/>
        <pc:sldMkLst>
          <pc:docMk/>
          <pc:sldMk cId="3934333526" sldId="2145705281"/>
        </pc:sldMkLst>
      </pc:sldChg>
    </pc:docChg>
  </pc:docChgLst>
  <pc:docChgLst>
    <pc:chgData name="Andrew Collings" userId="0f84cdc6-c606-46cb-9c21-9a360095f536" providerId="ADAL" clId="{550FC408-DAC4-4C41-B18D-0CF64EAFD73E}"/>
    <pc:docChg chg="undo redo custSel addSld delSld modSld addSection delSection modSection">
      <pc:chgData name="Andrew Collings" userId="0f84cdc6-c606-46cb-9c21-9a360095f536" providerId="ADAL" clId="{550FC408-DAC4-4C41-B18D-0CF64EAFD73E}" dt="2024-09-16T18:46:58.444" v="2068" actId="108"/>
      <pc:docMkLst>
        <pc:docMk/>
      </pc:docMkLst>
      <pc:sldChg chg="modSp mod">
        <pc:chgData name="Andrew Collings" userId="0f84cdc6-c606-46cb-9c21-9a360095f536" providerId="ADAL" clId="{550FC408-DAC4-4C41-B18D-0CF64EAFD73E}" dt="2024-09-16T16:11:27.201" v="151" actId="6549"/>
        <pc:sldMkLst>
          <pc:docMk/>
          <pc:sldMk cId="649967342" sldId="2145705165"/>
        </pc:sldMkLst>
      </pc:sldChg>
      <pc:sldChg chg="del">
        <pc:chgData name="Andrew Collings" userId="0f84cdc6-c606-46cb-9c21-9a360095f536" providerId="ADAL" clId="{550FC408-DAC4-4C41-B18D-0CF64EAFD73E}" dt="2024-09-16T16:41:06.667" v="884" actId="2696"/>
        <pc:sldMkLst>
          <pc:docMk/>
          <pc:sldMk cId="372645148" sldId="2145705246"/>
        </pc:sldMkLst>
      </pc:sldChg>
      <pc:sldChg chg="del">
        <pc:chgData name="Andrew Collings" userId="0f84cdc6-c606-46cb-9c21-9a360095f536" providerId="ADAL" clId="{550FC408-DAC4-4C41-B18D-0CF64EAFD73E}" dt="2024-09-16T16:41:06.667" v="884" actId="2696"/>
        <pc:sldMkLst>
          <pc:docMk/>
          <pc:sldMk cId="3287505350" sldId="2145705247"/>
        </pc:sldMkLst>
      </pc:sldChg>
      <pc:sldChg chg="modSp mod">
        <pc:chgData name="Andrew Collings" userId="0f84cdc6-c606-46cb-9c21-9a360095f536" providerId="ADAL" clId="{550FC408-DAC4-4C41-B18D-0CF64EAFD73E}" dt="2024-09-16T16:39:39.363" v="883" actId="113"/>
        <pc:sldMkLst>
          <pc:docMk/>
          <pc:sldMk cId="3825831119" sldId="2145705261"/>
        </pc:sldMkLst>
      </pc:sldChg>
      <pc:sldChg chg="del">
        <pc:chgData name="Andrew Collings" userId="0f84cdc6-c606-46cb-9c21-9a360095f536" providerId="ADAL" clId="{550FC408-DAC4-4C41-B18D-0CF64EAFD73E}" dt="2024-09-16T16:41:06.667" v="884" actId="2696"/>
        <pc:sldMkLst>
          <pc:docMk/>
          <pc:sldMk cId="3543308811" sldId="2145705262"/>
        </pc:sldMkLst>
      </pc:sldChg>
      <pc:sldChg chg="del">
        <pc:chgData name="Andrew Collings" userId="0f84cdc6-c606-46cb-9c21-9a360095f536" providerId="ADAL" clId="{550FC408-DAC4-4C41-B18D-0CF64EAFD73E}" dt="2024-09-16T16:41:06.667" v="884" actId="2696"/>
        <pc:sldMkLst>
          <pc:docMk/>
          <pc:sldMk cId="540281534" sldId="2145705263"/>
        </pc:sldMkLst>
      </pc:sldChg>
      <pc:sldChg chg="del">
        <pc:chgData name="Andrew Collings" userId="0f84cdc6-c606-46cb-9c21-9a360095f536" providerId="ADAL" clId="{550FC408-DAC4-4C41-B18D-0CF64EAFD73E}" dt="2024-09-16T16:41:06.667" v="884" actId="2696"/>
        <pc:sldMkLst>
          <pc:docMk/>
          <pc:sldMk cId="448368713" sldId="2145705264"/>
        </pc:sldMkLst>
      </pc:sldChg>
      <pc:sldChg chg="del">
        <pc:chgData name="Andrew Collings" userId="0f84cdc6-c606-46cb-9c21-9a360095f536" providerId="ADAL" clId="{550FC408-DAC4-4C41-B18D-0CF64EAFD73E}" dt="2024-09-16T16:41:06.667" v="884" actId="2696"/>
        <pc:sldMkLst>
          <pc:docMk/>
          <pc:sldMk cId="2859952641" sldId="2145705266"/>
        </pc:sldMkLst>
      </pc:sldChg>
      <pc:sldChg chg="del">
        <pc:chgData name="Andrew Collings" userId="0f84cdc6-c606-46cb-9c21-9a360095f536" providerId="ADAL" clId="{550FC408-DAC4-4C41-B18D-0CF64EAFD73E}" dt="2024-09-16T16:41:06.667" v="884" actId="2696"/>
        <pc:sldMkLst>
          <pc:docMk/>
          <pc:sldMk cId="754190782" sldId="2145705267"/>
        </pc:sldMkLst>
      </pc:sldChg>
      <pc:sldChg chg="del">
        <pc:chgData name="Andrew Collings" userId="0f84cdc6-c606-46cb-9c21-9a360095f536" providerId="ADAL" clId="{550FC408-DAC4-4C41-B18D-0CF64EAFD73E}" dt="2024-09-16T16:41:06.667" v="884" actId="2696"/>
        <pc:sldMkLst>
          <pc:docMk/>
          <pc:sldMk cId="3307773508" sldId="2145705268"/>
        </pc:sldMkLst>
      </pc:sldChg>
      <pc:sldChg chg="del">
        <pc:chgData name="Andrew Collings" userId="0f84cdc6-c606-46cb-9c21-9a360095f536" providerId="ADAL" clId="{550FC408-DAC4-4C41-B18D-0CF64EAFD73E}" dt="2024-09-16T16:41:06.667" v="884" actId="2696"/>
        <pc:sldMkLst>
          <pc:docMk/>
          <pc:sldMk cId="2704750984" sldId="2145705269"/>
        </pc:sldMkLst>
      </pc:sldChg>
      <pc:sldChg chg="del">
        <pc:chgData name="Andrew Collings" userId="0f84cdc6-c606-46cb-9c21-9a360095f536" providerId="ADAL" clId="{550FC408-DAC4-4C41-B18D-0CF64EAFD73E}" dt="2024-09-16T16:41:06.667" v="884" actId="2696"/>
        <pc:sldMkLst>
          <pc:docMk/>
          <pc:sldMk cId="162512986" sldId="2145705270"/>
        </pc:sldMkLst>
      </pc:sldChg>
      <pc:sldChg chg="del">
        <pc:chgData name="Andrew Collings" userId="0f84cdc6-c606-46cb-9c21-9a360095f536" providerId="ADAL" clId="{550FC408-DAC4-4C41-B18D-0CF64EAFD73E}" dt="2024-09-16T16:41:06.667" v="884" actId="2696"/>
        <pc:sldMkLst>
          <pc:docMk/>
          <pc:sldMk cId="3208537935" sldId="2145705271"/>
        </pc:sldMkLst>
      </pc:sldChg>
      <pc:sldChg chg="del">
        <pc:chgData name="Andrew Collings" userId="0f84cdc6-c606-46cb-9c21-9a360095f536" providerId="ADAL" clId="{550FC408-DAC4-4C41-B18D-0CF64EAFD73E}" dt="2024-09-16T16:41:06.667" v="884" actId="2696"/>
        <pc:sldMkLst>
          <pc:docMk/>
          <pc:sldMk cId="3273750113" sldId="2145705272"/>
        </pc:sldMkLst>
      </pc:sldChg>
      <pc:sldChg chg="del">
        <pc:chgData name="Andrew Collings" userId="0f84cdc6-c606-46cb-9c21-9a360095f536" providerId="ADAL" clId="{550FC408-DAC4-4C41-B18D-0CF64EAFD73E}" dt="2024-09-16T16:41:06.667" v="884" actId="2696"/>
        <pc:sldMkLst>
          <pc:docMk/>
          <pc:sldMk cId="2459635919" sldId="2145705273"/>
        </pc:sldMkLst>
      </pc:sldChg>
      <pc:sldChg chg="modSp mod">
        <pc:chgData name="Andrew Collings" userId="0f84cdc6-c606-46cb-9c21-9a360095f536" providerId="ADAL" clId="{550FC408-DAC4-4C41-B18D-0CF64EAFD73E}" dt="2024-09-16T17:23:44.958" v="2057" actId="20577"/>
        <pc:sldMkLst>
          <pc:docMk/>
          <pc:sldMk cId="3627658787" sldId="2145705275"/>
        </pc:sldMkLst>
      </pc:sldChg>
      <pc:sldChg chg="del">
        <pc:chgData name="Andrew Collings" userId="0f84cdc6-c606-46cb-9c21-9a360095f536" providerId="ADAL" clId="{550FC408-DAC4-4C41-B18D-0CF64EAFD73E}" dt="2024-09-16T16:49:22.503" v="1319" actId="2696"/>
        <pc:sldMkLst>
          <pc:docMk/>
          <pc:sldMk cId="78010836" sldId="2145705276"/>
        </pc:sldMkLst>
      </pc:sldChg>
      <pc:sldChg chg="modSp mod">
        <pc:chgData name="Andrew Collings" userId="0f84cdc6-c606-46cb-9c21-9a360095f536" providerId="ADAL" clId="{550FC408-DAC4-4C41-B18D-0CF64EAFD73E}" dt="2024-09-16T16:43:23.799" v="930" actId="1076"/>
        <pc:sldMkLst>
          <pc:docMk/>
          <pc:sldMk cId="561640295" sldId="2145705277"/>
        </pc:sldMkLst>
      </pc:sldChg>
      <pc:sldChg chg="modSp add del mod">
        <pc:chgData name="Andrew Collings" userId="0f84cdc6-c606-46cb-9c21-9a360095f536" providerId="ADAL" clId="{550FC408-DAC4-4C41-B18D-0CF64EAFD73E}" dt="2024-09-16T16:43:15.930" v="929" actId="2696"/>
        <pc:sldMkLst>
          <pc:docMk/>
          <pc:sldMk cId="1536901753" sldId="2145705278"/>
        </pc:sldMkLst>
      </pc:sldChg>
      <pc:sldChg chg="modSp add mod">
        <pc:chgData name="Andrew Collings" userId="0f84cdc6-c606-46cb-9c21-9a360095f536" providerId="ADAL" clId="{550FC408-DAC4-4C41-B18D-0CF64EAFD73E}" dt="2024-09-16T16:49:10.849" v="1318" actId="20577"/>
        <pc:sldMkLst>
          <pc:docMk/>
          <pc:sldMk cId="2216073989" sldId="2145705278"/>
        </pc:sldMkLst>
      </pc:sldChg>
      <pc:sldChg chg="addSp modSp add mod">
        <pc:chgData name="Andrew Collings" userId="0f84cdc6-c606-46cb-9c21-9a360095f536" providerId="ADAL" clId="{550FC408-DAC4-4C41-B18D-0CF64EAFD73E}" dt="2024-09-16T17:06:07.999" v="2056" actId="20577"/>
        <pc:sldMkLst>
          <pc:docMk/>
          <pc:sldMk cId="987007108" sldId="2145705280"/>
        </pc:sldMkLst>
      </pc:sldChg>
      <pc:sldChg chg="modSp mod">
        <pc:chgData name="Andrew Collings" userId="0f84cdc6-c606-46cb-9c21-9a360095f536" providerId="ADAL" clId="{550FC408-DAC4-4C41-B18D-0CF64EAFD73E}" dt="2024-09-16T18:46:58.444" v="2068" actId="108"/>
        <pc:sldMkLst>
          <pc:docMk/>
          <pc:sldMk cId="3934333526" sldId="2145705281"/>
        </pc:sldMkLst>
      </pc:sldChg>
    </pc:docChg>
  </pc:docChgLst>
  <pc:docChgLst>
    <pc:chgData name="Andrew Collings" userId="0f84cdc6-c606-46cb-9c21-9a360095f536" providerId="ADAL" clId="{590B3608-A381-4EC8-B385-F0C4ECC52D98}"/>
    <pc:docChg chg="undo redo custSel addSld delSld modSld sldOrd modSection">
      <pc:chgData name="Andrew Collings" userId="0f84cdc6-c606-46cb-9c21-9a360095f536" providerId="ADAL" clId="{590B3608-A381-4EC8-B385-F0C4ECC52D98}" dt="2024-05-31T14:36:55.196" v="1886" actId="113"/>
      <pc:docMkLst>
        <pc:docMk/>
      </pc:docMkLst>
      <pc:sldChg chg="del">
        <pc:chgData name="Andrew Collings" userId="0f84cdc6-c606-46cb-9c21-9a360095f536" providerId="ADAL" clId="{590B3608-A381-4EC8-B385-F0C4ECC52D98}" dt="2024-05-31T03:42:13.284" v="1130" actId="2696"/>
        <pc:sldMkLst>
          <pc:docMk/>
          <pc:sldMk cId="0" sldId="257"/>
        </pc:sldMkLst>
      </pc:sldChg>
      <pc:sldChg chg="del">
        <pc:chgData name="Andrew Collings" userId="0f84cdc6-c606-46cb-9c21-9a360095f536" providerId="ADAL" clId="{590B3608-A381-4EC8-B385-F0C4ECC52D98}" dt="2024-05-31T03:42:13.284" v="1130" actId="2696"/>
        <pc:sldMkLst>
          <pc:docMk/>
          <pc:sldMk cId="0" sldId="258"/>
        </pc:sldMkLst>
      </pc:sldChg>
      <pc:sldChg chg="modSp mod">
        <pc:chgData name="Andrew Collings" userId="0f84cdc6-c606-46cb-9c21-9a360095f536" providerId="ADAL" clId="{590B3608-A381-4EC8-B385-F0C4ECC52D98}" dt="2024-05-31T03:40:36.309" v="1126" actId="1076"/>
        <pc:sldMkLst>
          <pc:docMk/>
          <pc:sldMk cId="3006853043" sldId="2183"/>
        </pc:sldMkLst>
      </pc:sldChg>
      <pc:sldChg chg="del">
        <pc:chgData name="Andrew Collings" userId="0f84cdc6-c606-46cb-9c21-9a360095f536" providerId="ADAL" clId="{590B3608-A381-4EC8-B385-F0C4ECC52D98}" dt="2024-05-31T02:42:30.798" v="132" actId="2696"/>
        <pc:sldMkLst>
          <pc:docMk/>
          <pc:sldMk cId="1821640122" sldId="2145705164"/>
        </pc:sldMkLst>
      </pc:sldChg>
      <pc:sldChg chg="modSp mod">
        <pc:chgData name="Andrew Collings" userId="0f84cdc6-c606-46cb-9c21-9a360095f536" providerId="ADAL" clId="{590B3608-A381-4EC8-B385-F0C4ECC52D98}" dt="2024-05-31T03:40:55.348" v="1129" actId="255"/>
        <pc:sldMkLst>
          <pc:docMk/>
          <pc:sldMk cId="649967342" sldId="2145705165"/>
        </pc:sldMkLst>
      </pc:sldChg>
      <pc:sldChg chg="del">
        <pc:chgData name="Andrew Collings" userId="0f84cdc6-c606-46cb-9c21-9a360095f536" providerId="ADAL" clId="{590B3608-A381-4EC8-B385-F0C4ECC52D98}" dt="2024-05-31T03:42:13.284" v="1130" actId="2696"/>
        <pc:sldMkLst>
          <pc:docMk/>
          <pc:sldMk cId="3060039637" sldId="2145705167"/>
        </pc:sldMkLst>
      </pc:sldChg>
      <pc:sldChg chg="del">
        <pc:chgData name="Andrew Collings" userId="0f84cdc6-c606-46cb-9c21-9a360095f536" providerId="ADAL" clId="{590B3608-A381-4EC8-B385-F0C4ECC52D98}" dt="2024-05-31T03:42:13.284" v="1130" actId="2696"/>
        <pc:sldMkLst>
          <pc:docMk/>
          <pc:sldMk cId="952414789" sldId="2145705206"/>
        </pc:sldMkLst>
      </pc:sldChg>
      <pc:sldChg chg="del">
        <pc:chgData name="Andrew Collings" userId="0f84cdc6-c606-46cb-9c21-9a360095f536" providerId="ADAL" clId="{590B3608-A381-4EC8-B385-F0C4ECC52D98}" dt="2024-05-31T03:42:13.284" v="1130" actId="2696"/>
        <pc:sldMkLst>
          <pc:docMk/>
          <pc:sldMk cId="1391006309" sldId="2145705232"/>
        </pc:sldMkLst>
      </pc:sldChg>
      <pc:sldChg chg="del">
        <pc:chgData name="Andrew Collings" userId="0f84cdc6-c606-46cb-9c21-9a360095f536" providerId="ADAL" clId="{590B3608-A381-4EC8-B385-F0C4ECC52D98}" dt="2024-05-31T03:42:13.284" v="1130" actId="2696"/>
        <pc:sldMkLst>
          <pc:docMk/>
          <pc:sldMk cId="525321126" sldId="2145705239"/>
        </pc:sldMkLst>
      </pc:sldChg>
      <pc:sldChg chg="addSp delSp modSp mod">
        <pc:chgData name="Andrew Collings" userId="0f84cdc6-c606-46cb-9c21-9a360095f536" providerId="ADAL" clId="{590B3608-A381-4EC8-B385-F0C4ECC52D98}" dt="2024-05-31T02:59:11.285" v="276" actId="14861"/>
        <pc:sldMkLst>
          <pc:docMk/>
          <pc:sldMk cId="1690979732" sldId="2145705240"/>
        </pc:sldMkLst>
      </pc:sldChg>
      <pc:sldChg chg="modSp mod">
        <pc:chgData name="Andrew Collings" userId="0f84cdc6-c606-46cb-9c21-9a360095f536" providerId="ADAL" clId="{590B3608-A381-4EC8-B385-F0C4ECC52D98}" dt="2024-05-31T03:21:31.168" v="477" actId="20577"/>
        <pc:sldMkLst>
          <pc:docMk/>
          <pc:sldMk cId="2457775113" sldId="2145705241"/>
        </pc:sldMkLst>
      </pc:sldChg>
      <pc:sldChg chg="del">
        <pc:chgData name="Andrew Collings" userId="0f84cdc6-c606-46cb-9c21-9a360095f536" providerId="ADAL" clId="{590B3608-A381-4EC8-B385-F0C4ECC52D98}" dt="2024-05-31T03:42:13.284" v="1130" actId="2696"/>
        <pc:sldMkLst>
          <pc:docMk/>
          <pc:sldMk cId="545117541" sldId="2145705242"/>
        </pc:sldMkLst>
      </pc:sldChg>
      <pc:sldChg chg="del">
        <pc:chgData name="Andrew Collings" userId="0f84cdc6-c606-46cb-9c21-9a360095f536" providerId="ADAL" clId="{590B3608-A381-4EC8-B385-F0C4ECC52D98}" dt="2024-05-31T03:42:13.284" v="1130" actId="2696"/>
        <pc:sldMkLst>
          <pc:docMk/>
          <pc:sldMk cId="4187080998" sldId="2145705243"/>
        </pc:sldMkLst>
      </pc:sldChg>
      <pc:sldChg chg="del">
        <pc:chgData name="Andrew Collings" userId="0f84cdc6-c606-46cb-9c21-9a360095f536" providerId="ADAL" clId="{590B3608-A381-4EC8-B385-F0C4ECC52D98}" dt="2024-05-31T03:42:13.284" v="1130" actId="2696"/>
        <pc:sldMkLst>
          <pc:docMk/>
          <pc:sldMk cId="679471551" sldId="2145705244"/>
        </pc:sldMkLst>
      </pc:sldChg>
      <pc:sldChg chg="del">
        <pc:chgData name="Andrew Collings" userId="0f84cdc6-c606-46cb-9c21-9a360095f536" providerId="ADAL" clId="{590B3608-A381-4EC8-B385-F0C4ECC52D98}" dt="2024-05-31T03:42:13.284" v="1130" actId="2696"/>
        <pc:sldMkLst>
          <pc:docMk/>
          <pc:sldMk cId="892401882" sldId="2145705245"/>
        </pc:sldMkLst>
      </pc:sldChg>
      <pc:sldChg chg="ord">
        <pc:chgData name="Andrew Collings" userId="0f84cdc6-c606-46cb-9c21-9a360095f536" providerId="ADAL" clId="{590B3608-A381-4EC8-B385-F0C4ECC52D98}" dt="2024-05-31T03:11:46.094" v="356"/>
        <pc:sldMkLst>
          <pc:docMk/>
          <pc:sldMk cId="372645148" sldId="2145705246"/>
        </pc:sldMkLst>
      </pc:sldChg>
      <pc:sldChg chg="modSp mod ord">
        <pc:chgData name="Andrew Collings" userId="0f84cdc6-c606-46cb-9c21-9a360095f536" providerId="ADAL" clId="{590B3608-A381-4EC8-B385-F0C4ECC52D98}" dt="2024-05-31T03:16:04.864" v="372" actId="20577"/>
        <pc:sldMkLst>
          <pc:docMk/>
          <pc:sldMk cId="3287505350" sldId="2145705247"/>
        </pc:sldMkLst>
      </pc:sldChg>
      <pc:sldChg chg="del">
        <pc:chgData name="Andrew Collings" userId="0f84cdc6-c606-46cb-9c21-9a360095f536" providerId="ADAL" clId="{590B3608-A381-4EC8-B385-F0C4ECC52D98}" dt="2024-05-31T03:42:13.284" v="1130" actId="2696"/>
        <pc:sldMkLst>
          <pc:docMk/>
          <pc:sldMk cId="3917821283" sldId="2145705248"/>
        </pc:sldMkLst>
      </pc:sldChg>
      <pc:sldChg chg="del">
        <pc:chgData name="Andrew Collings" userId="0f84cdc6-c606-46cb-9c21-9a360095f536" providerId="ADAL" clId="{590B3608-A381-4EC8-B385-F0C4ECC52D98}" dt="2024-05-31T03:42:13.284" v="1130" actId="2696"/>
        <pc:sldMkLst>
          <pc:docMk/>
          <pc:sldMk cId="3902541815" sldId="2145705249"/>
        </pc:sldMkLst>
      </pc:sldChg>
      <pc:sldChg chg="del">
        <pc:chgData name="Andrew Collings" userId="0f84cdc6-c606-46cb-9c21-9a360095f536" providerId="ADAL" clId="{590B3608-A381-4EC8-B385-F0C4ECC52D98}" dt="2024-05-31T03:42:13.284" v="1130" actId="2696"/>
        <pc:sldMkLst>
          <pc:docMk/>
          <pc:sldMk cId="3999890475" sldId="2145705250"/>
        </pc:sldMkLst>
      </pc:sldChg>
      <pc:sldChg chg="addSp delSp modSp add mod">
        <pc:chgData name="Andrew Collings" userId="0f84cdc6-c606-46cb-9c21-9a360095f536" providerId="ADAL" clId="{590B3608-A381-4EC8-B385-F0C4ECC52D98}" dt="2024-05-31T02:59:19.062" v="277" actId="14861"/>
        <pc:sldMkLst>
          <pc:docMk/>
          <pc:sldMk cId="69841370" sldId="2145705251"/>
        </pc:sldMkLst>
      </pc:sldChg>
      <pc:sldChg chg="del">
        <pc:chgData name="Andrew Collings" userId="0f84cdc6-c606-46cb-9c21-9a360095f536" providerId="ADAL" clId="{590B3608-A381-4EC8-B385-F0C4ECC52D98}" dt="2024-05-31T02:42:17.723" v="131" actId="2696"/>
        <pc:sldMkLst>
          <pc:docMk/>
          <pc:sldMk cId="1700322392" sldId="2145705251"/>
        </pc:sldMkLst>
      </pc:sldChg>
      <pc:sldChg chg="addSp delSp modSp add mod ord">
        <pc:chgData name="Andrew Collings" userId="0f84cdc6-c606-46cb-9c21-9a360095f536" providerId="ADAL" clId="{590B3608-A381-4EC8-B385-F0C4ECC52D98}" dt="2024-05-31T03:10:24.194" v="352"/>
        <pc:sldMkLst>
          <pc:docMk/>
          <pc:sldMk cId="3670584493" sldId="2145705252"/>
        </pc:sldMkLst>
      </pc:sldChg>
      <pc:sldChg chg="addSp delSp modSp add mod ord">
        <pc:chgData name="Andrew Collings" userId="0f84cdc6-c606-46cb-9c21-9a360095f536" providerId="ADAL" clId="{590B3608-A381-4EC8-B385-F0C4ECC52D98}" dt="2024-05-31T03:10:33.912" v="354"/>
        <pc:sldMkLst>
          <pc:docMk/>
          <pc:sldMk cId="706183477" sldId="2145705253"/>
        </pc:sldMkLst>
      </pc:sldChg>
      <pc:sldChg chg="addSp delSp modSp add del mod">
        <pc:chgData name="Andrew Collings" userId="0f84cdc6-c606-46cb-9c21-9a360095f536" providerId="ADAL" clId="{590B3608-A381-4EC8-B385-F0C4ECC52D98}" dt="2024-05-31T03:01:38.110" v="296" actId="14861"/>
        <pc:sldMkLst>
          <pc:docMk/>
          <pc:sldMk cId="989279610" sldId="2145705254"/>
        </pc:sldMkLst>
      </pc:sldChg>
      <pc:sldChg chg="addSp delSp modSp add mod">
        <pc:chgData name="Andrew Collings" userId="0f84cdc6-c606-46cb-9c21-9a360095f536" providerId="ADAL" clId="{590B3608-A381-4EC8-B385-F0C4ECC52D98}" dt="2024-05-31T03:04:03.201" v="308" actId="14861"/>
        <pc:sldMkLst>
          <pc:docMk/>
          <pc:sldMk cId="2561149068" sldId="2145705255"/>
        </pc:sldMkLst>
      </pc:sldChg>
      <pc:sldChg chg="addSp delSp modSp add mod">
        <pc:chgData name="Andrew Collings" userId="0f84cdc6-c606-46cb-9c21-9a360095f536" providerId="ADAL" clId="{590B3608-A381-4EC8-B385-F0C4ECC52D98}" dt="2024-05-31T03:06:32.015" v="326" actId="1037"/>
        <pc:sldMkLst>
          <pc:docMk/>
          <pc:sldMk cId="2355573949" sldId="2145705256"/>
        </pc:sldMkLst>
      </pc:sldChg>
      <pc:sldChg chg="addSp delSp modSp add mod">
        <pc:chgData name="Andrew Collings" userId="0f84cdc6-c606-46cb-9c21-9a360095f536" providerId="ADAL" clId="{590B3608-A381-4EC8-B385-F0C4ECC52D98}" dt="2024-05-31T03:08:03.869" v="338" actId="14861"/>
        <pc:sldMkLst>
          <pc:docMk/>
          <pc:sldMk cId="936304141" sldId="2145705257"/>
        </pc:sldMkLst>
      </pc:sldChg>
      <pc:sldChg chg="addSp delSp modSp add mod">
        <pc:chgData name="Andrew Collings" userId="0f84cdc6-c606-46cb-9c21-9a360095f536" providerId="ADAL" clId="{590B3608-A381-4EC8-B385-F0C4ECC52D98}" dt="2024-05-31T03:10:01.062" v="350" actId="14861"/>
        <pc:sldMkLst>
          <pc:docMk/>
          <pc:sldMk cId="2482301753" sldId="2145705258"/>
        </pc:sldMkLst>
      </pc:sldChg>
      <pc:sldChg chg="modSp add mod">
        <pc:chgData name="Andrew Collings" userId="0f84cdc6-c606-46cb-9c21-9a360095f536" providerId="ADAL" clId="{590B3608-A381-4EC8-B385-F0C4ECC52D98}" dt="2024-05-31T14:36:55.196" v="1886" actId="113"/>
        <pc:sldMkLst>
          <pc:docMk/>
          <pc:sldMk cId="181536173" sldId="2145705259"/>
        </pc:sldMkLst>
      </pc:sldChg>
      <pc:sldChg chg="modSp mod">
        <pc:chgData name="Andrew Collings" userId="0f84cdc6-c606-46cb-9c21-9a360095f536" providerId="ADAL" clId="{590B3608-A381-4EC8-B385-F0C4ECC52D98}" dt="2024-05-31T14:36:39.167" v="1883" actId="113"/>
        <pc:sldMkLst>
          <pc:docMk/>
          <pc:sldMk cId="3825831119" sldId="2145705261"/>
        </pc:sldMkLst>
      </pc:sldChg>
      <pc:sldMasterChg chg="delSldLayout">
        <pc:chgData name="Andrew Collings" userId="0f84cdc6-c606-46cb-9c21-9a360095f536" providerId="ADAL" clId="{590B3608-A381-4EC8-B385-F0C4ECC52D98}" dt="2024-05-31T03:42:13.284" v="1130" actId="2696"/>
        <pc:sldMasterMkLst>
          <pc:docMk/>
          <pc:sldMasterMk cId="443281913" sldId="2147483769"/>
        </pc:sldMasterMkLst>
        <pc:sldLayoutChg chg="del">
          <pc:chgData name="Andrew Collings" userId="0f84cdc6-c606-46cb-9c21-9a360095f536" providerId="ADAL" clId="{590B3608-A381-4EC8-B385-F0C4ECC52D98}" dt="2024-05-31T03:42:13.284" v="1130" actId="2696"/>
          <pc:sldLayoutMkLst>
            <pc:docMk/>
            <pc:sldMasterMk cId="443281913" sldId="2147483769"/>
            <pc:sldLayoutMk cId="2116091829" sldId="2147484014"/>
          </pc:sldLayoutMkLst>
        </pc:sldLayoutChg>
      </pc:sldMasterChg>
    </pc:docChg>
  </pc:docChgLst>
  <pc:docChgLst>
    <pc:chgData name="Lucas Young" userId="e5c8e53c-2e87-4dfe-8770-4799e4e3fc84" providerId="ADAL" clId="{7417B5D1-5129-435A-B80D-2755F1714BC4}"/>
    <pc:docChg chg="undo custSel modSld">
      <pc:chgData name="Lucas Young" userId="e5c8e53c-2e87-4dfe-8770-4799e4e3fc84" providerId="ADAL" clId="{7417B5D1-5129-435A-B80D-2755F1714BC4}" dt="2024-09-16T17:19:09.671" v="61" actId="20577"/>
      <pc:docMkLst>
        <pc:docMk/>
      </pc:docMkLst>
      <pc:sldChg chg="modSp mod">
        <pc:chgData name="Lucas Young" userId="e5c8e53c-2e87-4dfe-8770-4799e4e3fc84" providerId="ADAL" clId="{7417B5D1-5129-435A-B80D-2755F1714BC4}" dt="2024-09-16T17:19:09.671" v="61" actId="20577"/>
        <pc:sldMkLst>
          <pc:docMk/>
          <pc:sldMk cId="897020560" sldId="1914"/>
        </pc:sldMkLst>
      </pc:sldChg>
      <pc:sldChg chg="modSp mod">
        <pc:chgData name="Lucas Young" userId="e5c8e53c-2e87-4dfe-8770-4799e4e3fc84" providerId="ADAL" clId="{7417B5D1-5129-435A-B80D-2755F1714BC4}" dt="2024-09-16T17:10:47.255" v="0" actId="20577"/>
        <pc:sldMkLst>
          <pc:docMk/>
          <pc:sldMk cId="3705238078" sldId="2145705274"/>
        </pc:sldMkLst>
      </pc:sldChg>
      <pc:sldChg chg="modSp mod">
        <pc:chgData name="Lucas Young" userId="e5c8e53c-2e87-4dfe-8770-4799e4e3fc84" providerId="ADAL" clId="{7417B5D1-5129-435A-B80D-2755F1714BC4}" dt="2024-09-16T17:16:05.623" v="49" actId="20577"/>
        <pc:sldMkLst>
          <pc:docMk/>
          <pc:sldMk cId="987007108" sldId="2145705280"/>
        </pc:sldMkLst>
      </pc:sldChg>
    </pc:docChg>
  </pc:docChgLst>
  <pc:docChgLst>
    <pc:chgData name="Lucas Young" userId="e5c8e53c-2e87-4dfe-8770-4799e4e3fc84" providerId="ADAL" clId="{93B5BA00-1A74-4708-99EB-5266F6780860}"/>
    <pc:docChg chg="undo custSel modSld">
      <pc:chgData name="Lucas Young" userId="e5c8e53c-2e87-4dfe-8770-4799e4e3fc84" providerId="ADAL" clId="{93B5BA00-1A74-4708-99EB-5266F6780860}" dt="2024-11-18T17:35:52.726" v="146" actId="20577"/>
      <pc:docMkLst>
        <pc:docMk/>
      </pc:docMkLst>
      <pc:sldChg chg="modSp mod">
        <pc:chgData name="Lucas Young" userId="e5c8e53c-2e87-4dfe-8770-4799e4e3fc84" providerId="ADAL" clId="{93B5BA00-1A74-4708-99EB-5266F6780860}" dt="2024-11-18T17:17:15.990" v="6" actId="20577"/>
        <pc:sldMkLst>
          <pc:docMk/>
          <pc:sldMk cId="897020560" sldId="1914"/>
        </pc:sldMkLst>
      </pc:sldChg>
      <pc:sldChg chg="modSp mod">
        <pc:chgData name="Lucas Young" userId="e5c8e53c-2e87-4dfe-8770-4799e4e3fc84" providerId="ADAL" clId="{93B5BA00-1A74-4708-99EB-5266F6780860}" dt="2024-11-18T17:30:12.597" v="140" actId="948"/>
        <pc:sldMkLst>
          <pc:docMk/>
          <pc:sldMk cId="3705238078" sldId="2145705274"/>
        </pc:sldMkLst>
      </pc:sldChg>
      <pc:sldChg chg="modSp mod">
        <pc:chgData name="Lucas Young" userId="e5c8e53c-2e87-4dfe-8770-4799e4e3fc84" providerId="ADAL" clId="{93B5BA00-1A74-4708-99EB-5266F6780860}" dt="2024-11-18T17:35:52.726" v="146" actId="20577"/>
        <pc:sldMkLst>
          <pc:docMk/>
          <pc:sldMk cId="1311256938" sldId="2145705288"/>
        </pc:sldMkLst>
      </pc:sldChg>
    </pc:docChg>
  </pc:docChgLst>
  <pc:docChgLst>
    <pc:chgData name="Caleb Knutson" userId="128b42d0-114e-4200-9cb7-3b379defb5c0" providerId="ADAL" clId="{33C5FCD2-544A-49EC-AEED-51889061D107}"/>
    <pc:docChg chg="undo custSel addSld delSld modSld modSection">
      <pc:chgData name="Caleb Knutson" userId="128b42d0-114e-4200-9cb7-3b379defb5c0" providerId="ADAL" clId="{33C5FCD2-544A-49EC-AEED-51889061D107}" dt="2024-12-16T18:04:29.193" v="1034" actId="20577"/>
      <pc:docMkLst>
        <pc:docMk/>
      </pc:docMkLst>
      <pc:sldChg chg="modSp mod">
        <pc:chgData name="Caleb Knutson" userId="128b42d0-114e-4200-9cb7-3b379defb5c0" providerId="ADAL" clId="{33C5FCD2-544A-49EC-AEED-51889061D107}" dt="2024-12-16T18:04:20.190" v="1032" actId="5793"/>
        <pc:sldMkLst>
          <pc:docMk/>
          <pc:sldMk cId="649967342" sldId="2145705165"/>
        </pc:sldMkLst>
        <pc:spChg chg="mod">
          <ac:chgData name="Caleb Knutson" userId="128b42d0-114e-4200-9cb7-3b379defb5c0" providerId="ADAL" clId="{33C5FCD2-544A-49EC-AEED-51889061D107}" dt="2024-12-16T18:04:20.190" v="1032" actId="5793"/>
          <ac:spMkLst>
            <pc:docMk/>
            <pc:sldMk cId="649967342" sldId="2145705165"/>
            <ac:spMk id="6" creationId="{897A7A0D-D3DB-431A-A92B-9D4788B9D125}"/>
          </ac:spMkLst>
        </pc:spChg>
        <pc:spChg chg="mod">
          <ac:chgData name="Caleb Knutson" userId="128b42d0-114e-4200-9cb7-3b379defb5c0" providerId="ADAL" clId="{33C5FCD2-544A-49EC-AEED-51889061D107}" dt="2024-12-16T14:27:07.923" v="10" actId="20577"/>
          <ac:spMkLst>
            <pc:docMk/>
            <pc:sldMk cId="649967342" sldId="2145705165"/>
            <ac:spMk id="7" creationId="{A9444CB1-977C-456C-B903-E0FAA88B1385}"/>
          </ac:spMkLst>
        </pc:spChg>
      </pc:sldChg>
      <pc:sldChg chg="modSp mod">
        <pc:chgData name="Caleb Knutson" userId="128b42d0-114e-4200-9cb7-3b379defb5c0" providerId="ADAL" clId="{33C5FCD2-544A-49EC-AEED-51889061D107}" dt="2024-12-16T17:14:55.418" v="84" actId="1076"/>
        <pc:sldMkLst>
          <pc:docMk/>
          <pc:sldMk cId="3825831119" sldId="2145705261"/>
        </pc:sldMkLst>
      </pc:sldChg>
      <pc:sldChg chg="modSp mod">
        <pc:chgData name="Caleb Knutson" userId="128b42d0-114e-4200-9cb7-3b379defb5c0" providerId="ADAL" clId="{33C5FCD2-544A-49EC-AEED-51889061D107}" dt="2024-12-16T17:28:20.554" v="401" actId="20577"/>
        <pc:sldMkLst>
          <pc:docMk/>
          <pc:sldMk cId="3705238078" sldId="2145705274"/>
        </pc:sldMkLst>
      </pc:sldChg>
      <pc:sldChg chg="del">
        <pc:chgData name="Caleb Knutson" userId="128b42d0-114e-4200-9cb7-3b379defb5c0" providerId="ADAL" clId="{33C5FCD2-544A-49EC-AEED-51889061D107}" dt="2024-12-16T18:04:03.958" v="1018" actId="2696"/>
        <pc:sldMkLst>
          <pc:docMk/>
          <pc:sldMk cId="3978334202" sldId="2145705282"/>
        </pc:sldMkLst>
      </pc:sldChg>
      <pc:sldChg chg="modSp mod">
        <pc:chgData name="Caleb Knutson" userId="128b42d0-114e-4200-9cb7-3b379defb5c0" providerId="ADAL" clId="{33C5FCD2-544A-49EC-AEED-51889061D107}" dt="2024-12-16T17:34:14.148" v="432" actId="108"/>
        <pc:sldMkLst>
          <pc:docMk/>
          <pc:sldMk cId="2348994699" sldId="2145705283"/>
        </pc:sldMkLst>
      </pc:sldChg>
      <pc:sldChg chg="del">
        <pc:chgData name="Caleb Knutson" userId="128b42d0-114e-4200-9cb7-3b379defb5c0" providerId="ADAL" clId="{33C5FCD2-544A-49EC-AEED-51889061D107}" dt="2024-12-16T18:04:03.958" v="1018" actId="2696"/>
        <pc:sldMkLst>
          <pc:docMk/>
          <pc:sldMk cId="2808992231" sldId="2145705284"/>
        </pc:sldMkLst>
      </pc:sldChg>
      <pc:sldChg chg="del">
        <pc:chgData name="Caleb Knutson" userId="128b42d0-114e-4200-9cb7-3b379defb5c0" providerId="ADAL" clId="{33C5FCD2-544A-49EC-AEED-51889061D107}" dt="2024-12-16T18:04:03.958" v="1018" actId="2696"/>
        <pc:sldMkLst>
          <pc:docMk/>
          <pc:sldMk cId="1582815890" sldId="2145705285"/>
        </pc:sldMkLst>
      </pc:sldChg>
      <pc:sldChg chg="del">
        <pc:chgData name="Caleb Knutson" userId="128b42d0-114e-4200-9cb7-3b379defb5c0" providerId="ADAL" clId="{33C5FCD2-544A-49EC-AEED-51889061D107}" dt="2024-12-16T18:04:03.958" v="1018" actId="2696"/>
        <pc:sldMkLst>
          <pc:docMk/>
          <pc:sldMk cId="3007269134" sldId="2145705286"/>
        </pc:sldMkLst>
      </pc:sldChg>
      <pc:sldChg chg="del">
        <pc:chgData name="Caleb Knutson" userId="128b42d0-114e-4200-9cb7-3b379defb5c0" providerId="ADAL" clId="{33C5FCD2-544A-49EC-AEED-51889061D107}" dt="2024-12-16T18:04:03.958" v="1018" actId="2696"/>
        <pc:sldMkLst>
          <pc:docMk/>
          <pc:sldMk cId="3089924799" sldId="2145705287"/>
        </pc:sldMkLst>
      </pc:sldChg>
      <pc:sldChg chg="del">
        <pc:chgData name="Caleb Knutson" userId="128b42d0-114e-4200-9cb7-3b379defb5c0" providerId="ADAL" clId="{33C5FCD2-544A-49EC-AEED-51889061D107}" dt="2024-12-16T18:04:03.958" v="1018" actId="2696"/>
        <pc:sldMkLst>
          <pc:docMk/>
          <pc:sldMk cId="1311256938" sldId="2145705288"/>
        </pc:sldMkLst>
      </pc:sldChg>
      <pc:sldChg chg="del">
        <pc:chgData name="Caleb Knutson" userId="128b42d0-114e-4200-9cb7-3b379defb5c0" providerId="ADAL" clId="{33C5FCD2-544A-49EC-AEED-51889061D107}" dt="2024-12-16T15:04:03.073" v="31" actId="2696"/>
        <pc:sldMkLst>
          <pc:docMk/>
          <pc:sldMk cId="2648949300" sldId="2145705289"/>
        </pc:sldMkLst>
      </pc:sldChg>
      <pc:sldChg chg="modSp mod">
        <pc:chgData name="Caleb Knutson" userId="128b42d0-114e-4200-9cb7-3b379defb5c0" providerId="ADAL" clId="{33C5FCD2-544A-49EC-AEED-51889061D107}" dt="2024-12-16T18:04:29.193" v="1034" actId="20577"/>
        <pc:sldMkLst>
          <pc:docMk/>
          <pc:sldMk cId="3834165558" sldId="2145705290"/>
        </pc:sldMkLst>
      </pc:sldChg>
      <pc:sldChg chg="addSp delSp modSp add mod">
        <pc:chgData name="Caleb Knutson" userId="128b42d0-114e-4200-9cb7-3b379defb5c0" providerId="ADAL" clId="{33C5FCD2-544A-49EC-AEED-51889061D107}" dt="2024-12-16T17:30:47.873" v="403" actId="27614"/>
        <pc:sldMkLst>
          <pc:docMk/>
          <pc:sldMk cId="3839660051" sldId="2145705291"/>
        </pc:sldMkLst>
      </pc:sldChg>
      <pc:sldChg chg="modSp mod">
        <pc:chgData name="Caleb Knutson" userId="128b42d0-114e-4200-9cb7-3b379defb5c0" providerId="ADAL" clId="{33C5FCD2-544A-49EC-AEED-51889061D107}" dt="2024-12-16T17:34:38.400" v="437" actId="255"/>
        <pc:sldMkLst>
          <pc:docMk/>
          <pc:sldMk cId="3699698943" sldId="2145705292"/>
        </pc:sldMkLst>
      </pc:sldChg>
      <pc:sldChg chg="modSp add mod">
        <pc:chgData name="Caleb Knutson" userId="128b42d0-114e-4200-9cb7-3b379defb5c0" providerId="ADAL" clId="{33C5FCD2-544A-49EC-AEED-51889061D107}" dt="2024-12-16T17:36:02.954" v="471" actId="255"/>
        <pc:sldMkLst>
          <pc:docMk/>
          <pc:sldMk cId="2548598820" sldId="2145705293"/>
        </pc:sldMkLst>
      </pc:sldChg>
      <pc:sldChg chg="modSp add mod">
        <pc:chgData name="Caleb Knutson" userId="128b42d0-114e-4200-9cb7-3b379defb5c0" providerId="ADAL" clId="{33C5FCD2-544A-49EC-AEED-51889061D107}" dt="2024-12-16T17:44:52.558" v="783" actId="113"/>
        <pc:sldMkLst>
          <pc:docMk/>
          <pc:sldMk cId="3610533352" sldId="2145705294"/>
        </pc:sldMkLst>
      </pc:sldChg>
      <pc:sldChg chg="modSp add mod">
        <pc:chgData name="Caleb Knutson" userId="128b42d0-114e-4200-9cb7-3b379defb5c0" providerId="ADAL" clId="{33C5FCD2-544A-49EC-AEED-51889061D107}" dt="2024-12-16T17:52:14.852" v="848" actId="20577"/>
        <pc:sldMkLst>
          <pc:docMk/>
          <pc:sldMk cId="86963052" sldId="2145705295"/>
        </pc:sldMkLst>
      </pc:sldChg>
      <pc:sldChg chg="modSp add mod">
        <pc:chgData name="Caleb Knutson" userId="128b42d0-114e-4200-9cb7-3b379defb5c0" providerId="ADAL" clId="{33C5FCD2-544A-49EC-AEED-51889061D107}" dt="2024-12-16T17:54:31.910" v="901" actId="20577"/>
        <pc:sldMkLst>
          <pc:docMk/>
          <pc:sldMk cId="4230456999" sldId="2145705296"/>
        </pc:sldMkLst>
      </pc:sldChg>
      <pc:sldChg chg="modSp mod">
        <pc:chgData name="Caleb Knutson" userId="128b42d0-114e-4200-9cb7-3b379defb5c0" providerId="ADAL" clId="{33C5FCD2-544A-49EC-AEED-51889061D107}" dt="2024-12-16T17:56:13.823" v="919" actId="255"/>
        <pc:sldMkLst>
          <pc:docMk/>
          <pc:sldMk cId="4153996792" sldId="2145705297"/>
        </pc:sldMkLst>
      </pc:sldChg>
      <pc:sldChg chg="modSp add mod">
        <pc:chgData name="Caleb Knutson" userId="128b42d0-114e-4200-9cb7-3b379defb5c0" providerId="ADAL" clId="{33C5FCD2-544A-49EC-AEED-51889061D107}" dt="2024-12-16T18:00:55.341" v="979"/>
        <pc:sldMkLst>
          <pc:docMk/>
          <pc:sldMk cId="3177520268" sldId="2145705298"/>
        </pc:sldMkLst>
      </pc:sldChg>
      <pc:sldChg chg="add del">
        <pc:chgData name="Caleb Knutson" userId="128b42d0-114e-4200-9cb7-3b379defb5c0" providerId="ADAL" clId="{33C5FCD2-544A-49EC-AEED-51889061D107}" dt="2024-12-16T18:04:03.958" v="1018" actId="2696"/>
        <pc:sldMkLst>
          <pc:docMk/>
          <pc:sldMk cId="1732438060" sldId="2145705299"/>
        </pc:sldMkLst>
      </pc:sldChg>
      <pc:sldChg chg="modSp add mod">
        <pc:chgData name="Caleb Knutson" userId="128b42d0-114e-4200-9cb7-3b379defb5c0" providerId="ADAL" clId="{33C5FCD2-544A-49EC-AEED-51889061D107}" dt="2024-12-16T18:03:17.442" v="1004" actId="20577"/>
        <pc:sldMkLst>
          <pc:docMk/>
          <pc:sldMk cId="3897473498" sldId="2145705300"/>
        </pc:sldMkLst>
      </pc:sldChg>
      <pc:sldChg chg="modSp add mod">
        <pc:chgData name="Caleb Knutson" userId="128b42d0-114e-4200-9cb7-3b379defb5c0" providerId="ADAL" clId="{33C5FCD2-544A-49EC-AEED-51889061D107}" dt="2024-12-16T18:03:41.740" v="1017" actId="6549"/>
        <pc:sldMkLst>
          <pc:docMk/>
          <pc:sldMk cId="86167663" sldId="214570530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2/19/2025</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dirty="0"/>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2/19/2025</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dirty="0"/>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112C0-24DF-9BC8-C7D2-B6E49C6F79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58FF34-2FF9-B143-791E-3641A0F0FA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E9181E-84B7-9EB6-E85B-E84E9A7549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30FCA4-CE7B-B774-B52C-B25964A135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5257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90528-4F90-D723-2FAF-C003D7E87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E694DD-4D00-5547-3DF4-BC5865EC25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678A79-8B7B-9E6E-FDBE-B4DFE901BE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4DFBAB-D16A-AB3A-9D75-E9BD6997A5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8752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CD7C1-255B-0061-A474-4822FFC158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23C038-D7B8-EB67-08ED-5455A5059F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EEEFCE-FB25-9556-1BA9-714FA2B87C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05FFAB-F511-0EC3-0B3B-E5716D5F19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912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A4BDC-4821-07F7-1A4C-4E658F0B24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654C59-2029-3356-8E85-88681072FC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907C45-909C-663E-541C-0716EA4D12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5E2A3B-A51E-8DFF-8744-9210923240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1325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C9293-8D5F-4CB3-5CE8-9C646E905C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A148D2-AACD-2C97-5418-1B0B32EDBF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4461A8-4FA9-BABF-16E7-AEE51DC8FC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26BBEC-A4E4-3A7F-0450-216C9BD1B9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40927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dirty="0"/>
          </a:p>
        </p:txBody>
      </p:sp>
      <p:sp>
        <p:nvSpPr>
          <p:cNvPr id="9" name="Rectangle 5"/>
          <p:cNvSpPr>
            <a:spLocks noGrp="1" noChangeArrowheads="1"/>
          </p:cNvSpPr>
          <p:nvPr>
            <p:ph type="ftr" sz="quarter" idx="11"/>
          </p:nvPr>
        </p:nvSpPr>
        <p:spPr/>
        <p:txBody>
          <a:bodyPr/>
          <a:lstStyle>
            <a:lvl1pPr>
              <a:defRPr/>
            </a:lvl1pPr>
          </a:lstStyle>
          <a:p>
            <a:pPr>
              <a:defRPr/>
            </a:pPr>
            <a:endParaRPr lang="en-US" dirty="0"/>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dirty="0"/>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dirty="0"/>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dirty="0"/>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dirty="0"/>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dirty="0"/>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dirty="0"/>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dirty="0"/>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dirty="0"/>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dirty="0"/>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dirty="0"/>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dirty="0"/>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dirty="0"/>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4.emf"/></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dirty="0">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dirty="0">
                <a:solidFill>
                  <a:srgbClr val="11635B"/>
                </a:solidFill>
              </a:rPr>
              <a:t>February 19, 2025</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EDA Partnership Planning Grant</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Finance Director Job Description</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Next Meeting Date – March 17</a:t>
            </a:r>
            <a:r>
              <a:rPr lang="en-US" sz="1600" b="1" baseline="30000" dirty="0">
                <a:cs typeface="Times New Roman" panose="02020603050405020304" pitchFamily="18" charset="0"/>
              </a:rPr>
              <a:t>th</a:t>
            </a:r>
            <a:r>
              <a:rPr lang="en-US" sz="16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February 19, 2025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91C15-5AE8-4608-9187-13745C88971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3DE2B05A-9473-4FEB-C0D4-E5097521BD8D}"/>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EDA Partnership Planning Grant</a:t>
            </a:r>
          </a:p>
        </p:txBody>
      </p:sp>
      <p:sp>
        <p:nvSpPr>
          <p:cNvPr id="2" name="TextBox 1">
            <a:extLst>
              <a:ext uri="{FF2B5EF4-FFF2-40B4-BE49-F238E27FC236}">
                <a16:creationId xmlns:a16="http://schemas.microsoft.com/office/drawing/2014/main" id="{AFE88D60-3468-26BE-E1CA-CDCA9F613F0A}"/>
              </a:ext>
            </a:extLst>
          </p:cNvPr>
          <p:cNvSpPr txBox="1"/>
          <p:nvPr/>
        </p:nvSpPr>
        <p:spPr>
          <a:xfrm>
            <a:off x="152400" y="895350"/>
            <a:ext cx="8839200" cy="3453189"/>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MIPA receives a planning grant from EDA to perform economic and community development work for MIPA communities. The planning grant is awarded </a:t>
            </a:r>
            <a:r>
              <a:rPr lang="en-US" dirty="0">
                <a:solidFill>
                  <a:prstClr val="black"/>
                </a:solidFill>
                <a:latin typeface="Calibri" panose="020F0502020204030204" pitchFamily="34" charset="0"/>
                <a:ea typeface="Calibri" panose="020F0502020204030204" pitchFamily="34" charset="0"/>
              </a:rPr>
              <a:t>on a</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3-year cycle with the current grant ending on March 31, 2025. The </a:t>
            </a:r>
            <a:r>
              <a:rPr lang="en-US" dirty="0">
                <a:solidFill>
                  <a:prstClr val="black"/>
                </a:solidFill>
                <a:latin typeface="Calibri" panose="020F0502020204030204" pitchFamily="34" charset="0"/>
                <a:ea typeface="Calibri" panose="020F0502020204030204" pitchFamily="34" charset="0"/>
              </a:rPr>
              <a:t>upcoming</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3-year grant will begin on April 1, 2025 and end on March 31, 2027</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Funding for the proposed grant is $70,000 a year for a total of $210,000 in EDA funds. This is the same funding level as the current grant cycle. </a:t>
            </a:r>
            <a:endParaRPr lang="en-US"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match requirement will be reduced from a 50/50 split to a 60/40 split. The annual local match will be $46,667 or $140,000 over the grant term. </a:t>
            </a:r>
            <a:endParaRPr lang="en-US"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To submit the grant, a resolution is required from MIPA to guarantee the local match. A proposed match resolution was include</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d in the agenda packet</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18C5944B-A423-315C-8337-C6C2A5E1D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007269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E95F1-D727-425A-E7DB-145E11D1276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BA79292-E013-5972-9626-C6A7ACE64903}"/>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EDA Partnership Planning Grant</a:t>
            </a:r>
          </a:p>
        </p:txBody>
      </p:sp>
      <p:sp>
        <p:nvSpPr>
          <p:cNvPr id="2" name="TextBox 1">
            <a:extLst>
              <a:ext uri="{FF2B5EF4-FFF2-40B4-BE49-F238E27FC236}">
                <a16:creationId xmlns:a16="http://schemas.microsoft.com/office/drawing/2014/main" id="{45503DE2-FA6A-735C-B94D-0541BF2BAFB8}"/>
              </a:ext>
            </a:extLst>
          </p:cNvPr>
          <p:cNvSpPr txBox="1"/>
          <p:nvPr/>
        </p:nvSpPr>
        <p:spPr>
          <a:xfrm>
            <a:off x="152400" y="895350"/>
            <a:ext cx="8839200" cy="3797578"/>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EDA Standard Scope of Work</a:t>
            </a:r>
          </a:p>
          <a:p>
            <a:pPr marL="796925" lvl="1" indent="-339725">
              <a:lnSpc>
                <a:spcPct val="107000"/>
              </a:lnSpc>
              <a:buFont typeface="Arial" panose="020B0604020202020204" pitchFamily="34" charset="0"/>
              <a:buChar char="•"/>
              <a:defRPr/>
            </a:pPr>
            <a:r>
              <a:rPr lang="en-US" sz="1550" dirty="0">
                <a:solidFill>
                  <a:prstClr val="black"/>
                </a:solidFill>
                <a:latin typeface="Calibri" panose="020F0502020204030204" pitchFamily="34" charset="0"/>
                <a:ea typeface="Calibri" panose="020F0502020204030204" pitchFamily="34" charset="0"/>
              </a:rPr>
              <a:t>COMPREHENSIVE ECONOMIC DEVELOPMENT STRATEGY</a:t>
            </a:r>
          </a:p>
          <a:p>
            <a:pPr marL="1254125" lvl="2" indent="-339725">
              <a:lnSpc>
                <a:spcPct val="107000"/>
              </a:lnSpc>
              <a:buFont typeface="Arial" panose="020B0604020202020204" pitchFamily="34" charset="0"/>
              <a:buChar char="•"/>
              <a:defRPr/>
            </a:pPr>
            <a:r>
              <a:rPr lang="en-US" sz="1550" dirty="0">
                <a:solidFill>
                  <a:prstClr val="black"/>
                </a:solidFill>
                <a:latin typeface="Calibri" panose="020F0502020204030204" pitchFamily="34" charset="0"/>
                <a:ea typeface="Calibri" panose="020F0502020204030204" pitchFamily="34" charset="0"/>
              </a:rPr>
              <a:t>Update the CEDS which is required for EDA funding</a:t>
            </a:r>
          </a:p>
          <a:p>
            <a:pPr marL="796925" lvl="1" indent="-339725">
              <a:lnSpc>
                <a:spcPct val="107000"/>
              </a:lnSpc>
              <a:buFont typeface="Arial" panose="020B0604020202020204" pitchFamily="34" charset="0"/>
              <a:buChar char="•"/>
              <a:defRPr/>
            </a:pPr>
            <a:r>
              <a:rPr lang="en-US" sz="1550" dirty="0">
                <a:solidFill>
                  <a:prstClr val="black"/>
                </a:solidFill>
                <a:latin typeface="Calibri" panose="020F0502020204030204" pitchFamily="34" charset="0"/>
                <a:ea typeface="Calibri" panose="020F0502020204030204" pitchFamily="34" charset="0"/>
              </a:rPr>
              <a:t>PARTNERSHIP COORDINATION</a:t>
            </a:r>
          </a:p>
          <a:p>
            <a:pPr marL="1254125" lvl="2" indent="-339725">
              <a:lnSpc>
                <a:spcPct val="107000"/>
              </a:lnSpc>
              <a:buFont typeface="Arial" panose="020B0604020202020204" pitchFamily="34" charset="0"/>
              <a:buChar char="•"/>
              <a:defRPr/>
            </a:pPr>
            <a:r>
              <a:rPr lang="en-US" sz="1550" dirty="0">
                <a:solidFill>
                  <a:prstClr val="black"/>
                </a:solidFill>
                <a:latin typeface="Calibri" panose="020F0502020204030204" pitchFamily="34" charset="0"/>
                <a:ea typeface="Calibri" panose="020F0502020204030204" pitchFamily="34" charset="0"/>
              </a:rPr>
              <a:t>Coordinate economic/community development planning with other economic development partners</a:t>
            </a:r>
          </a:p>
          <a:p>
            <a:pPr marL="796925" lvl="1" indent="-339725">
              <a:lnSpc>
                <a:spcPct val="107000"/>
              </a:lnSpc>
              <a:buFont typeface="Arial" panose="020B0604020202020204" pitchFamily="34" charset="0"/>
              <a:buChar char="•"/>
              <a:defRPr/>
            </a:pPr>
            <a:r>
              <a:rPr lang="en-US" sz="1550" dirty="0">
                <a:solidFill>
                  <a:prstClr val="black"/>
                </a:solidFill>
                <a:latin typeface="Calibri" panose="020F0502020204030204" pitchFamily="34" charset="0"/>
                <a:ea typeface="Calibri" panose="020F0502020204030204" pitchFamily="34" charset="0"/>
              </a:rPr>
              <a:t>BUILDING STAFF CAPACITY AND MANAGEMENT STRENGTH</a:t>
            </a:r>
          </a:p>
          <a:p>
            <a:pPr marL="1254125" lvl="2" indent="-339725">
              <a:lnSpc>
                <a:spcPct val="107000"/>
              </a:lnSpc>
              <a:buFont typeface="Arial" panose="020B0604020202020204" pitchFamily="34" charset="0"/>
              <a:buChar char="•"/>
              <a:defRPr/>
            </a:pPr>
            <a:r>
              <a:rPr lang="en-US" sz="1550" dirty="0">
                <a:solidFill>
                  <a:prstClr val="black"/>
                </a:solidFill>
                <a:latin typeface="Calibri" panose="020F0502020204030204" pitchFamily="34" charset="0"/>
                <a:ea typeface="Calibri" panose="020F0502020204030204" pitchFamily="34" charset="0"/>
              </a:rPr>
              <a:t>Provide staff support and training to develop skills and management expertise that will expand the ability to seek, obtain and successfully implement other economic opportunities</a:t>
            </a:r>
          </a:p>
          <a:p>
            <a:pPr marL="796925" lvl="1" indent="-339725">
              <a:lnSpc>
                <a:spcPct val="107000"/>
              </a:lnSpc>
              <a:buFont typeface="Arial" panose="020B0604020202020204" pitchFamily="34" charset="0"/>
              <a:buChar char="•"/>
              <a:defRPr/>
            </a:pPr>
            <a:r>
              <a:rPr lang="en-US" sz="1550" dirty="0">
                <a:solidFill>
                  <a:prstClr val="black"/>
                </a:solidFill>
                <a:latin typeface="Calibri" panose="020F0502020204030204" pitchFamily="34" charset="0"/>
                <a:ea typeface="Calibri" panose="020F0502020204030204" pitchFamily="34" charset="0"/>
              </a:rPr>
              <a:t>TECHNICAL ASSISTANCE</a:t>
            </a:r>
          </a:p>
          <a:p>
            <a:pPr marL="1254125" lvl="2" indent="-339725">
              <a:lnSpc>
                <a:spcPct val="107000"/>
              </a:lnSpc>
              <a:buFont typeface="Arial" panose="020B0604020202020204" pitchFamily="34" charset="0"/>
              <a:buChar char="•"/>
              <a:defRPr/>
            </a:pPr>
            <a:r>
              <a:rPr lang="en-US" sz="1550" dirty="0">
                <a:solidFill>
                  <a:prstClr val="black"/>
                </a:solidFill>
                <a:latin typeface="Calibri" panose="020F0502020204030204" pitchFamily="34" charset="0"/>
                <a:ea typeface="Calibri" panose="020F0502020204030204" pitchFamily="34" charset="0"/>
              </a:rPr>
              <a:t>Provide technical assistance as appropriate to member agencies regarding topics such as industrial parks, land use regulations, grant training workshops, district committees, economic development programs, business development, tribal entity or local governments</a:t>
            </a:r>
          </a:p>
          <a:p>
            <a:pPr marL="796925" lvl="1" indent="-339725">
              <a:lnSpc>
                <a:spcPct val="107000"/>
              </a:lnSpc>
              <a:buFont typeface="Arial" panose="020B0604020202020204" pitchFamily="34" charset="0"/>
              <a:buChar char="•"/>
              <a:defRPr/>
            </a:pPr>
            <a:r>
              <a:rPr lang="en-US" sz="1550" dirty="0">
                <a:solidFill>
                  <a:prstClr val="black"/>
                </a:solidFill>
                <a:latin typeface="Calibri" panose="020F0502020204030204" pitchFamily="34" charset="0"/>
                <a:ea typeface="Calibri" panose="020F0502020204030204" pitchFamily="34" charset="0"/>
              </a:rPr>
              <a:t>OTHER ACTIVITIES</a:t>
            </a:r>
          </a:p>
        </p:txBody>
      </p:sp>
      <p:pic>
        <p:nvPicPr>
          <p:cNvPr id="3" name="Picture 2" descr="A green and white logo&#10;&#10;Description automatically generated">
            <a:extLst>
              <a:ext uri="{FF2B5EF4-FFF2-40B4-BE49-F238E27FC236}">
                <a16:creationId xmlns:a16="http://schemas.microsoft.com/office/drawing/2014/main" id="{C6667532-3288-0163-E4CA-CDEA63FC19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551295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9FB71-97B2-3A64-9974-C75CD473CD52}"/>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1EF32BB-4A55-CE31-B837-77C870488DB9}"/>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EDA Partnership Planning Grant</a:t>
            </a:r>
          </a:p>
        </p:txBody>
      </p:sp>
      <p:pic>
        <p:nvPicPr>
          <p:cNvPr id="3" name="Picture 2" descr="A green and white logo&#10;&#10;Description automatically generated">
            <a:extLst>
              <a:ext uri="{FF2B5EF4-FFF2-40B4-BE49-F238E27FC236}">
                <a16:creationId xmlns:a16="http://schemas.microsoft.com/office/drawing/2014/main" id="{60AC582F-EF1D-0102-9436-CD6BCCAB7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a:extLst>
              <a:ext uri="{FF2B5EF4-FFF2-40B4-BE49-F238E27FC236}">
                <a16:creationId xmlns:a16="http://schemas.microsoft.com/office/drawing/2014/main" id="{4343D077-AA1A-EC4F-DC39-BDBA7D952AB3}"/>
              </a:ext>
            </a:extLst>
          </p:cNvPr>
          <p:cNvPicPr>
            <a:picLocks noChangeAspect="1"/>
          </p:cNvPicPr>
          <p:nvPr/>
        </p:nvPicPr>
        <p:blipFill>
          <a:blip r:embed="rId4"/>
          <a:stretch>
            <a:fillRect/>
          </a:stretch>
        </p:blipFill>
        <p:spPr>
          <a:xfrm>
            <a:off x="1179914" y="1099566"/>
            <a:ext cx="6784171" cy="3252978"/>
          </a:xfrm>
          <a:prstGeom prst="rect">
            <a:avLst/>
          </a:prstGeom>
        </p:spPr>
      </p:pic>
    </p:spTree>
    <p:extLst>
      <p:ext uri="{BB962C8B-B14F-4D97-AF65-F5344CB8AC3E}">
        <p14:creationId xmlns:p14="http://schemas.microsoft.com/office/powerpoint/2010/main" val="804931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B8909-0E21-7DA7-CACD-54DEB136CDE8}"/>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A075162-7B23-FB6B-BDCD-A5B618B08820}"/>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Finance Director Job Description</a:t>
            </a:r>
          </a:p>
        </p:txBody>
      </p:sp>
      <p:sp>
        <p:nvSpPr>
          <p:cNvPr id="2" name="TextBox 1">
            <a:extLst>
              <a:ext uri="{FF2B5EF4-FFF2-40B4-BE49-F238E27FC236}">
                <a16:creationId xmlns:a16="http://schemas.microsoft.com/office/drawing/2014/main" id="{6A94ABF4-22EF-7208-465A-FBDEBB467CE9}"/>
              </a:ext>
            </a:extLst>
          </p:cNvPr>
          <p:cNvSpPr txBox="1"/>
          <p:nvPr/>
        </p:nvSpPr>
        <p:spPr>
          <a:xfrm>
            <a:off x="152400" y="895350"/>
            <a:ext cx="8839200" cy="3795526"/>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At the December meeting, the Executive Committee approved a new organizational chart that included a Finance Director position. However, the job description for that position was not included in the initial job description approvals from the January meeting of last year (2024), therefore an approved job description is needed</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 proposed job description was included in the agenda packet</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100" dirty="0">
                <a:solidFill>
                  <a:prstClr val="black"/>
                </a:solidFill>
                <a:latin typeface="Calibri" panose="020F0502020204030204" pitchFamily="34" charset="0"/>
                <a:ea typeface="Calibri" panose="020F0502020204030204" pitchFamily="34" charset="0"/>
                <a:cs typeface="Calibri" panose="020F0502020204030204" pitchFamily="34" charset="0"/>
              </a:rPr>
              <a:t>The Finance Director job description is based on the Bookkeeper job description with more responsibility and a focus on overall organizational financial health</a:t>
            </a: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F176D034-C068-ECEF-C70E-EB2E6A306F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333750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741CDD-ADEE-FAEB-FC45-FE22004DB6BA}"/>
              </a:ext>
            </a:extLst>
          </p:cNvPr>
          <p:cNvSpPr>
            <a:spLocks noGrp="1"/>
          </p:cNvSpPr>
          <p:nvPr>
            <p:ph type="body" idx="14"/>
          </p:nvPr>
        </p:nvSpPr>
        <p:spPr>
          <a:xfrm>
            <a:off x="475800" y="197650"/>
            <a:ext cx="4600200" cy="381000"/>
          </a:xfrm>
        </p:spPr>
        <p:txBody>
          <a:bodyPr/>
          <a:lstStyle/>
          <a:p>
            <a:r>
              <a:rPr lang="en-US" dirty="0"/>
              <a:t>Grant Funding</a:t>
            </a:r>
          </a:p>
        </p:txBody>
      </p:sp>
      <p:sp>
        <p:nvSpPr>
          <p:cNvPr id="5" name="Text Placeholder 4">
            <a:extLst>
              <a:ext uri="{FF2B5EF4-FFF2-40B4-BE49-F238E27FC236}">
                <a16:creationId xmlns:a16="http://schemas.microsoft.com/office/drawing/2014/main" id="{AE19DA7F-E373-5AF3-FC2C-D1F8843C26C3}"/>
              </a:ext>
            </a:extLst>
          </p:cNvPr>
          <p:cNvSpPr>
            <a:spLocks noGrp="1"/>
          </p:cNvSpPr>
          <p:nvPr>
            <p:ph type="body" idx="15"/>
          </p:nvPr>
        </p:nvSpPr>
        <p:spPr>
          <a:xfrm>
            <a:off x="490200" y="651040"/>
            <a:ext cx="2590800" cy="744230"/>
          </a:xfrm>
        </p:spPr>
        <p:txBody>
          <a:bodyPr/>
          <a:lstStyle/>
          <a:p>
            <a:r>
              <a:rPr lang="en-US" dirty="0" err="1"/>
              <a:t>FY25</a:t>
            </a:r>
            <a:r>
              <a:rPr lang="en-US" dirty="0"/>
              <a:t> Grant Submissions</a:t>
            </a:r>
          </a:p>
        </p:txBody>
      </p:sp>
      <p:graphicFrame>
        <p:nvGraphicFramePr>
          <p:cNvPr id="6" name="Table 5">
            <a:extLst>
              <a:ext uri="{FF2B5EF4-FFF2-40B4-BE49-F238E27FC236}">
                <a16:creationId xmlns:a16="http://schemas.microsoft.com/office/drawing/2014/main" id="{B3EA4625-BBED-310F-D52A-05CDD04CA73D}"/>
              </a:ext>
            </a:extLst>
          </p:cNvPr>
          <p:cNvGraphicFramePr>
            <a:graphicFrameLocks noGrp="1"/>
          </p:cNvGraphicFramePr>
          <p:nvPr>
            <p:extLst>
              <p:ext uri="{D42A27DB-BD31-4B8C-83A1-F6EECF244321}">
                <p14:modId xmlns:p14="http://schemas.microsoft.com/office/powerpoint/2010/main" val="2562906242"/>
              </p:ext>
            </p:extLst>
          </p:nvPr>
        </p:nvGraphicFramePr>
        <p:xfrm>
          <a:off x="517800" y="1043934"/>
          <a:ext cx="8309401" cy="3779520"/>
        </p:xfrm>
        <a:graphic>
          <a:graphicData uri="http://schemas.openxmlformats.org/drawingml/2006/table">
            <a:tbl>
              <a:tblPr firstRow="1" bandRow="1">
                <a:tableStyleId>{5C22544A-7EE6-4342-B048-85BDC9FD1C3A}</a:tableStyleId>
              </a:tblPr>
              <a:tblGrid>
                <a:gridCol w="1661880">
                  <a:extLst>
                    <a:ext uri="{9D8B030D-6E8A-4147-A177-3AD203B41FA5}">
                      <a16:colId xmlns:a16="http://schemas.microsoft.com/office/drawing/2014/main" val="3955936711"/>
                    </a:ext>
                  </a:extLst>
                </a:gridCol>
                <a:gridCol w="1117777">
                  <a:extLst>
                    <a:ext uri="{9D8B030D-6E8A-4147-A177-3AD203B41FA5}">
                      <a16:colId xmlns:a16="http://schemas.microsoft.com/office/drawing/2014/main" val="4104405047"/>
                    </a:ext>
                  </a:extLst>
                </a:gridCol>
                <a:gridCol w="1489288">
                  <a:extLst>
                    <a:ext uri="{9D8B030D-6E8A-4147-A177-3AD203B41FA5}">
                      <a16:colId xmlns:a16="http://schemas.microsoft.com/office/drawing/2014/main" val="3203861571"/>
                    </a:ext>
                  </a:extLst>
                </a:gridCol>
                <a:gridCol w="3104455">
                  <a:extLst>
                    <a:ext uri="{9D8B030D-6E8A-4147-A177-3AD203B41FA5}">
                      <a16:colId xmlns:a16="http://schemas.microsoft.com/office/drawing/2014/main" val="1793608267"/>
                    </a:ext>
                  </a:extLst>
                </a:gridCol>
                <a:gridCol w="936001">
                  <a:extLst>
                    <a:ext uri="{9D8B030D-6E8A-4147-A177-3AD203B41FA5}">
                      <a16:colId xmlns:a16="http://schemas.microsoft.com/office/drawing/2014/main" val="3521271806"/>
                    </a:ext>
                  </a:extLst>
                </a:gridCol>
              </a:tblGrid>
              <a:tr h="244800">
                <a:tc>
                  <a:txBody>
                    <a:bodyPr/>
                    <a:lstStyle/>
                    <a:p>
                      <a:r>
                        <a:rPr lang="en-US" sz="1400" dirty="0"/>
                        <a:t>Municipality</a:t>
                      </a:r>
                    </a:p>
                  </a:txBody>
                  <a:tcPr>
                    <a:solidFill>
                      <a:srgbClr val="11635B"/>
                    </a:solidFill>
                  </a:tcPr>
                </a:tc>
                <a:tc>
                  <a:txBody>
                    <a:bodyPr/>
                    <a:lstStyle/>
                    <a:p>
                      <a:r>
                        <a:rPr lang="en-US" sz="1400" dirty="0"/>
                        <a:t>Amount</a:t>
                      </a:r>
                    </a:p>
                  </a:txBody>
                  <a:tcPr>
                    <a:solidFill>
                      <a:srgbClr val="11635B"/>
                    </a:solidFill>
                  </a:tcPr>
                </a:tc>
                <a:tc>
                  <a:txBody>
                    <a:bodyPr/>
                    <a:lstStyle/>
                    <a:p>
                      <a:r>
                        <a:rPr lang="en-US" sz="1400" dirty="0"/>
                        <a:t>Funding Source</a:t>
                      </a:r>
                    </a:p>
                  </a:txBody>
                  <a:tcPr>
                    <a:solidFill>
                      <a:srgbClr val="11635B"/>
                    </a:solidFill>
                  </a:tcPr>
                </a:tc>
                <a:tc>
                  <a:txBody>
                    <a:bodyPr/>
                    <a:lstStyle/>
                    <a:p>
                      <a:r>
                        <a:rPr lang="en-US" sz="1400" dirty="0"/>
                        <a:t>Project</a:t>
                      </a:r>
                    </a:p>
                  </a:txBody>
                  <a:tcPr>
                    <a:solidFill>
                      <a:srgbClr val="11635B"/>
                    </a:solidFill>
                  </a:tcPr>
                </a:tc>
                <a:tc>
                  <a:txBody>
                    <a:bodyPr/>
                    <a:lstStyle/>
                    <a:p>
                      <a:r>
                        <a:rPr lang="en-US" sz="1400" dirty="0"/>
                        <a:t>Status</a:t>
                      </a:r>
                    </a:p>
                  </a:txBody>
                  <a:tcPr>
                    <a:solidFill>
                      <a:srgbClr val="11635B"/>
                    </a:solidFill>
                  </a:tcPr>
                </a:tc>
                <a:extLst>
                  <a:ext uri="{0D108BD9-81ED-4DB2-BD59-A6C34878D82A}">
                    <a16:rowId xmlns:a16="http://schemas.microsoft.com/office/drawing/2014/main" val="2046833343"/>
                  </a:ext>
                </a:extLst>
              </a:tr>
              <a:tr h="0">
                <a:tc>
                  <a:txBody>
                    <a:bodyPr/>
                    <a:lstStyle/>
                    <a:p>
                      <a:r>
                        <a:rPr lang="en-US" sz="1400" dirty="0"/>
                        <a:t>Regional Effort</a:t>
                      </a:r>
                    </a:p>
                  </a:txBody>
                  <a:tcPr anchor="ctr">
                    <a:solidFill>
                      <a:srgbClr val="CAE8DE"/>
                    </a:solidFill>
                  </a:tcPr>
                </a:tc>
                <a:tc>
                  <a:txBody>
                    <a:bodyPr/>
                    <a:lstStyle/>
                    <a:p>
                      <a:r>
                        <a:rPr lang="en-US" sz="1400" dirty="0"/>
                        <a:t>~$1,200,000</a:t>
                      </a:r>
                    </a:p>
                  </a:txBody>
                  <a:tcPr anchor="ctr">
                    <a:solidFill>
                      <a:srgbClr val="CAE8DE"/>
                    </a:solidFill>
                  </a:tcPr>
                </a:tc>
                <a:tc>
                  <a:txBody>
                    <a:bodyPr/>
                    <a:lstStyle/>
                    <a:p>
                      <a:r>
                        <a:rPr lang="en-US" sz="1400" dirty="0"/>
                        <a:t>NTIA – Digital Broadband Equity</a:t>
                      </a:r>
                    </a:p>
                  </a:txBody>
                  <a:tcPr anchor="ctr">
                    <a:solidFill>
                      <a:srgbClr val="CAE8DE"/>
                    </a:solidFill>
                  </a:tcPr>
                </a:tc>
                <a:tc>
                  <a:txBody>
                    <a:bodyPr/>
                    <a:lstStyle/>
                    <a:p>
                      <a:r>
                        <a:rPr lang="en-US" sz="1400" dirty="0"/>
                        <a:t>Projects to improve internet access</a:t>
                      </a:r>
                    </a:p>
                  </a:txBody>
                  <a:tcPr anchor="ctr">
                    <a:solidFill>
                      <a:srgbClr val="CAE8DE"/>
                    </a:solidFill>
                  </a:tcPr>
                </a:tc>
                <a:tc>
                  <a:txBody>
                    <a:bodyPr/>
                    <a:lstStyle/>
                    <a:p>
                      <a:r>
                        <a:rPr lang="en-US" sz="1400" dirty="0"/>
                        <a:t>Denied</a:t>
                      </a:r>
                    </a:p>
                  </a:txBody>
                  <a:tcPr anchor="ctr">
                    <a:solidFill>
                      <a:srgbClr val="CAE8DE"/>
                    </a:solidFill>
                  </a:tcPr>
                </a:tc>
                <a:extLst>
                  <a:ext uri="{0D108BD9-81ED-4DB2-BD59-A6C34878D82A}">
                    <a16:rowId xmlns:a16="http://schemas.microsoft.com/office/drawing/2014/main" val="2659372511"/>
                  </a:ext>
                </a:extLst>
              </a:tr>
              <a:tr h="117666">
                <a:tc>
                  <a:txBody>
                    <a:bodyPr/>
                    <a:lstStyle/>
                    <a:p>
                      <a:r>
                        <a:rPr lang="en-US" sz="1400" dirty="0" err="1"/>
                        <a:t>SCHT</a:t>
                      </a:r>
                      <a:endParaRPr lang="en-US" sz="1400" dirty="0"/>
                    </a:p>
                  </a:txBody>
                  <a:tcPr>
                    <a:solidFill>
                      <a:srgbClr val="CAE8DE"/>
                    </a:solidFill>
                  </a:tcPr>
                </a:tc>
                <a:tc>
                  <a:txBody>
                    <a:bodyPr/>
                    <a:lstStyle/>
                    <a:p>
                      <a:r>
                        <a:rPr lang="en-US" sz="1400" dirty="0"/>
                        <a:t>$382,074</a:t>
                      </a:r>
                    </a:p>
                  </a:txBody>
                  <a:tcPr>
                    <a:solidFill>
                      <a:srgbClr val="CAE8DE"/>
                    </a:solidFill>
                  </a:tcPr>
                </a:tc>
                <a:tc>
                  <a:txBody>
                    <a:bodyPr/>
                    <a:lstStyle/>
                    <a:p>
                      <a:r>
                        <a:rPr lang="en-US" sz="1400" dirty="0"/>
                        <a:t>IFA – SHTF</a:t>
                      </a:r>
                    </a:p>
                  </a:txBody>
                  <a:tcPr>
                    <a:solidFill>
                      <a:srgbClr val="CAE8DE"/>
                    </a:solidFill>
                  </a:tcPr>
                </a:tc>
                <a:tc>
                  <a:txBody>
                    <a:bodyPr/>
                    <a:lstStyle/>
                    <a:p>
                      <a:r>
                        <a:rPr lang="en-US" sz="1400" dirty="0"/>
                        <a:t>Affordable Housing</a:t>
                      </a:r>
                    </a:p>
                  </a:txBody>
                  <a:tcPr>
                    <a:solidFill>
                      <a:srgbClr val="CAE8DE"/>
                    </a:solidFill>
                  </a:tcPr>
                </a:tc>
                <a:tc>
                  <a:txBody>
                    <a:bodyPr/>
                    <a:lstStyle/>
                    <a:p>
                      <a:r>
                        <a:rPr lang="en-US" sz="1400" dirty="0"/>
                        <a:t>Awarded</a:t>
                      </a:r>
                    </a:p>
                  </a:txBody>
                  <a:tcPr>
                    <a:solidFill>
                      <a:srgbClr val="CAE8DE"/>
                    </a:solidFill>
                  </a:tcPr>
                </a:tc>
                <a:extLst>
                  <a:ext uri="{0D108BD9-81ED-4DB2-BD59-A6C34878D82A}">
                    <a16:rowId xmlns:a16="http://schemas.microsoft.com/office/drawing/2014/main" val="5630720"/>
                  </a:ext>
                </a:extLst>
              </a:tr>
              <a:tr h="122466">
                <a:tc>
                  <a:txBody>
                    <a:bodyPr/>
                    <a:lstStyle/>
                    <a:p>
                      <a:r>
                        <a:rPr lang="en-US" sz="1400" dirty="0" err="1"/>
                        <a:t>CIHTF</a:t>
                      </a:r>
                      <a:endParaRPr lang="en-US" sz="1400" dirty="0"/>
                    </a:p>
                  </a:txBody>
                  <a:tcPr>
                    <a:solidFill>
                      <a:srgbClr val="CAE8DE"/>
                    </a:solidFill>
                  </a:tcPr>
                </a:tc>
                <a:tc>
                  <a:txBody>
                    <a:bodyPr/>
                    <a:lstStyle/>
                    <a:p>
                      <a:r>
                        <a:rPr lang="en-US" sz="1400" dirty="0"/>
                        <a:t>$565,690</a:t>
                      </a:r>
                    </a:p>
                  </a:txBody>
                  <a:tcPr>
                    <a:solidFill>
                      <a:srgbClr val="CAE8DE"/>
                    </a:solidFill>
                  </a:tcPr>
                </a:tc>
                <a:tc>
                  <a:txBody>
                    <a:bodyPr/>
                    <a:lstStyle/>
                    <a:p>
                      <a:r>
                        <a:rPr lang="en-US" sz="1400" dirty="0"/>
                        <a:t>IFA – SHTF</a:t>
                      </a:r>
                    </a:p>
                  </a:txBody>
                  <a:tcPr>
                    <a:solidFill>
                      <a:srgbClr val="CAE8DE"/>
                    </a:solidFill>
                  </a:tcPr>
                </a:tc>
                <a:tc>
                  <a:txBody>
                    <a:bodyPr/>
                    <a:lstStyle/>
                    <a:p>
                      <a:r>
                        <a:rPr lang="en-US" sz="1400" dirty="0"/>
                        <a:t>Affordable Housing </a:t>
                      </a:r>
                    </a:p>
                  </a:txBody>
                  <a:tcPr>
                    <a:solidFill>
                      <a:srgbClr val="CAE8DE"/>
                    </a:solidFill>
                  </a:tcPr>
                </a:tc>
                <a:tc>
                  <a:txBody>
                    <a:bodyPr/>
                    <a:lstStyle/>
                    <a:p>
                      <a:r>
                        <a:rPr lang="en-US" sz="1400" dirty="0"/>
                        <a:t>Awarded</a:t>
                      </a:r>
                    </a:p>
                  </a:txBody>
                  <a:tcPr>
                    <a:solidFill>
                      <a:srgbClr val="CAE8DE"/>
                    </a:solidFill>
                  </a:tcPr>
                </a:tc>
                <a:extLst>
                  <a:ext uri="{0D108BD9-81ED-4DB2-BD59-A6C34878D82A}">
                    <a16:rowId xmlns:a16="http://schemas.microsoft.com/office/drawing/2014/main" val="2456135465"/>
                  </a:ext>
                </a:extLst>
              </a:tr>
              <a:tr h="132066">
                <a:tc>
                  <a:txBody>
                    <a:bodyPr/>
                    <a:lstStyle/>
                    <a:p>
                      <a:r>
                        <a:rPr lang="en-US" sz="1400" dirty="0" err="1"/>
                        <a:t>DCLHTF</a:t>
                      </a:r>
                      <a:endParaRPr lang="en-US" sz="1400" dirty="0"/>
                    </a:p>
                  </a:txBody>
                  <a:tcPr>
                    <a:solidFill>
                      <a:srgbClr val="CAE8DE"/>
                    </a:solidFill>
                  </a:tcPr>
                </a:tc>
                <a:tc>
                  <a:txBody>
                    <a:bodyPr/>
                    <a:lstStyle/>
                    <a:p>
                      <a:r>
                        <a:rPr lang="en-US" sz="1400" dirty="0"/>
                        <a:t>$384,356</a:t>
                      </a:r>
                    </a:p>
                  </a:txBody>
                  <a:tcPr>
                    <a:solidFill>
                      <a:srgbClr val="CAE8DE"/>
                    </a:solidFill>
                  </a:tcPr>
                </a:tc>
                <a:tc>
                  <a:txBody>
                    <a:bodyPr/>
                    <a:lstStyle/>
                    <a:p>
                      <a:r>
                        <a:rPr lang="en-US" sz="1400" dirty="0"/>
                        <a:t>IFA – SHTF</a:t>
                      </a:r>
                    </a:p>
                  </a:txBody>
                  <a:tcPr>
                    <a:solidFill>
                      <a:srgbClr val="CAE8DE"/>
                    </a:solidFill>
                  </a:tcPr>
                </a:tc>
                <a:tc>
                  <a:txBody>
                    <a:bodyPr/>
                    <a:lstStyle/>
                    <a:p>
                      <a:r>
                        <a:rPr lang="en-US" sz="1400" dirty="0"/>
                        <a:t>Affordable Housing</a:t>
                      </a:r>
                    </a:p>
                  </a:txBody>
                  <a:tcPr>
                    <a:solidFill>
                      <a:srgbClr val="CAE8DE"/>
                    </a:solidFill>
                  </a:tcPr>
                </a:tc>
                <a:tc>
                  <a:txBody>
                    <a:bodyPr/>
                    <a:lstStyle/>
                    <a:p>
                      <a:r>
                        <a:rPr lang="en-US" sz="1400" dirty="0"/>
                        <a:t>Awarded</a:t>
                      </a:r>
                    </a:p>
                  </a:txBody>
                  <a:tcPr>
                    <a:solidFill>
                      <a:srgbClr val="CAE8DE"/>
                    </a:solidFill>
                  </a:tcPr>
                </a:tc>
                <a:extLst>
                  <a:ext uri="{0D108BD9-81ED-4DB2-BD59-A6C34878D82A}">
                    <a16:rowId xmlns:a16="http://schemas.microsoft.com/office/drawing/2014/main" val="3132696017"/>
                  </a:ext>
                </a:extLst>
              </a:tr>
              <a:tr h="132066">
                <a:tc>
                  <a:txBody>
                    <a:bodyPr/>
                    <a:lstStyle/>
                    <a:p>
                      <a:r>
                        <a:rPr lang="en-US" sz="1400" dirty="0" err="1"/>
                        <a:t>Martensdale</a:t>
                      </a:r>
                      <a:endParaRPr lang="en-US" sz="1400" dirty="0"/>
                    </a:p>
                  </a:txBody>
                  <a:tcPr>
                    <a:solidFill>
                      <a:srgbClr val="CAE8DE"/>
                    </a:solidFill>
                  </a:tcPr>
                </a:tc>
                <a:tc>
                  <a:txBody>
                    <a:bodyPr/>
                    <a:lstStyle/>
                    <a:p>
                      <a:r>
                        <a:rPr lang="en-US" sz="1400" dirty="0"/>
                        <a:t>$500,000</a:t>
                      </a:r>
                    </a:p>
                  </a:txBody>
                  <a:tcPr>
                    <a:solidFill>
                      <a:srgbClr val="CAE8DE"/>
                    </a:solidFill>
                  </a:tcPr>
                </a:tc>
                <a:tc>
                  <a:txBody>
                    <a:bodyPr/>
                    <a:lstStyle/>
                    <a:p>
                      <a:r>
                        <a:rPr lang="en-US" sz="1400" dirty="0" err="1"/>
                        <a:t>WTFAP</a:t>
                      </a:r>
                      <a:endParaRPr lang="en-US" sz="1400" dirty="0"/>
                    </a:p>
                  </a:txBody>
                  <a:tcPr>
                    <a:solidFill>
                      <a:srgbClr val="CAE8DE"/>
                    </a:solidFill>
                  </a:tcPr>
                </a:tc>
                <a:tc>
                  <a:txBody>
                    <a:bodyPr/>
                    <a:lstStyle/>
                    <a:p>
                      <a:r>
                        <a:rPr lang="en-US" sz="1400" dirty="0"/>
                        <a:t>Wastewater plant improvements</a:t>
                      </a:r>
                    </a:p>
                  </a:txBody>
                  <a:tcPr>
                    <a:solidFill>
                      <a:srgbClr val="CAE8DE"/>
                    </a:solidFill>
                  </a:tcPr>
                </a:tc>
                <a:tc>
                  <a:txBody>
                    <a:bodyPr/>
                    <a:lstStyle/>
                    <a:p>
                      <a:r>
                        <a:rPr lang="en-US" sz="1400" dirty="0"/>
                        <a:t>Awarded</a:t>
                      </a:r>
                    </a:p>
                  </a:txBody>
                  <a:tcPr>
                    <a:solidFill>
                      <a:srgbClr val="CAE8DE"/>
                    </a:solidFill>
                  </a:tcPr>
                </a:tc>
                <a:extLst>
                  <a:ext uri="{0D108BD9-81ED-4DB2-BD59-A6C34878D82A}">
                    <a16:rowId xmlns:a16="http://schemas.microsoft.com/office/drawing/2014/main" val="3399241622"/>
                  </a:ext>
                </a:extLst>
              </a:tr>
              <a:tr h="132066">
                <a:tc>
                  <a:txBody>
                    <a:bodyPr/>
                    <a:lstStyle/>
                    <a:p>
                      <a:r>
                        <a:rPr lang="en-US" sz="1400" dirty="0"/>
                        <a:t>Hartford</a:t>
                      </a:r>
                    </a:p>
                  </a:txBody>
                  <a:tcPr anchor="ctr">
                    <a:solidFill>
                      <a:srgbClr val="CAE8DE"/>
                    </a:solidFill>
                  </a:tcPr>
                </a:tc>
                <a:tc>
                  <a:txBody>
                    <a:bodyPr/>
                    <a:lstStyle/>
                    <a:p>
                      <a:r>
                        <a:rPr lang="en-US" sz="1400" dirty="0"/>
                        <a:t>$733,226</a:t>
                      </a:r>
                    </a:p>
                  </a:txBody>
                  <a:tcPr anchor="ctr">
                    <a:solidFill>
                      <a:srgbClr val="CAE8DE"/>
                    </a:solidFill>
                  </a:tcPr>
                </a:tc>
                <a:tc>
                  <a:txBody>
                    <a:bodyPr/>
                    <a:lstStyle/>
                    <a:p>
                      <a:r>
                        <a:rPr lang="en-US" sz="1400" dirty="0"/>
                        <a:t>State TAP Program</a:t>
                      </a:r>
                    </a:p>
                  </a:txBody>
                  <a:tcPr anchor="ctr">
                    <a:solidFill>
                      <a:srgbClr val="CAE8DE"/>
                    </a:solidFill>
                  </a:tcPr>
                </a:tc>
                <a:tc>
                  <a:txBody>
                    <a:bodyPr/>
                    <a:lstStyle/>
                    <a:p>
                      <a:r>
                        <a:rPr lang="en-US" sz="1400" dirty="0"/>
                        <a:t>Safe Routes to School</a:t>
                      </a:r>
                    </a:p>
                  </a:txBody>
                  <a:tcPr anchor="ctr">
                    <a:solidFill>
                      <a:srgbClr val="CAE8DE"/>
                    </a:solidFill>
                  </a:tcPr>
                </a:tc>
                <a:tc>
                  <a:txBody>
                    <a:bodyPr/>
                    <a:lstStyle/>
                    <a:p>
                      <a:r>
                        <a:rPr lang="en-US" sz="1400" dirty="0"/>
                        <a:t>Awarded</a:t>
                      </a:r>
                    </a:p>
                  </a:txBody>
                  <a:tcPr anchor="ctr">
                    <a:solidFill>
                      <a:srgbClr val="CAE8DE"/>
                    </a:solidFill>
                  </a:tcPr>
                </a:tc>
                <a:extLst>
                  <a:ext uri="{0D108BD9-81ED-4DB2-BD59-A6C34878D82A}">
                    <a16:rowId xmlns:a16="http://schemas.microsoft.com/office/drawing/2014/main" val="1877654268"/>
                  </a:ext>
                </a:extLst>
              </a:tr>
              <a:tr h="132066">
                <a:tc>
                  <a:txBody>
                    <a:bodyPr/>
                    <a:lstStyle/>
                    <a:p>
                      <a:r>
                        <a:rPr lang="en-US" sz="1400" dirty="0"/>
                        <a:t>Indianola</a:t>
                      </a:r>
                    </a:p>
                  </a:txBody>
                  <a:tcPr>
                    <a:solidFill>
                      <a:srgbClr val="CAE8DE"/>
                    </a:solidFill>
                  </a:tcPr>
                </a:tc>
                <a:tc>
                  <a:txBody>
                    <a:bodyPr/>
                    <a:lstStyle/>
                    <a:p>
                      <a:r>
                        <a:rPr lang="en-US" sz="1400" dirty="0"/>
                        <a:t>$35,497</a:t>
                      </a:r>
                    </a:p>
                  </a:txBody>
                  <a:tcPr>
                    <a:solidFill>
                      <a:srgbClr val="CAE8DE"/>
                    </a:solidFill>
                  </a:tcPr>
                </a:tc>
                <a:tc>
                  <a:txBody>
                    <a:bodyPr/>
                    <a:lstStyle/>
                    <a:p>
                      <a:r>
                        <a:rPr lang="en-US" sz="1400" dirty="0"/>
                        <a:t>FEMA – </a:t>
                      </a:r>
                      <a:r>
                        <a:rPr lang="en-US" sz="1400" dirty="0" err="1"/>
                        <a:t>AFG</a:t>
                      </a:r>
                      <a:endParaRPr lang="en-US" sz="1400" dirty="0"/>
                    </a:p>
                  </a:txBody>
                  <a:tcPr>
                    <a:solidFill>
                      <a:srgbClr val="CAE8DE"/>
                    </a:solidFill>
                  </a:tcPr>
                </a:tc>
                <a:tc>
                  <a:txBody>
                    <a:bodyPr/>
                    <a:lstStyle/>
                    <a:p>
                      <a:r>
                        <a:rPr lang="en-US" sz="1400" dirty="0"/>
                        <a:t>PPE washer/extractor and dryer</a:t>
                      </a:r>
                    </a:p>
                  </a:txBody>
                  <a:tcPr>
                    <a:solidFill>
                      <a:srgbClr val="CAE8DE"/>
                    </a:solidFill>
                  </a:tcPr>
                </a:tc>
                <a:tc>
                  <a:txBody>
                    <a:bodyPr/>
                    <a:lstStyle/>
                    <a:p>
                      <a:r>
                        <a:rPr lang="en-US" sz="1400" dirty="0"/>
                        <a:t>Submitted</a:t>
                      </a:r>
                    </a:p>
                  </a:txBody>
                  <a:tcPr>
                    <a:solidFill>
                      <a:srgbClr val="CAE8DE"/>
                    </a:solidFill>
                  </a:tcPr>
                </a:tc>
                <a:extLst>
                  <a:ext uri="{0D108BD9-81ED-4DB2-BD59-A6C34878D82A}">
                    <a16:rowId xmlns:a16="http://schemas.microsoft.com/office/drawing/2014/main" val="3551105810"/>
                  </a:ext>
                </a:extLst>
              </a:tr>
              <a:tr h="165666">
                <a:tc>
                  <a:txBody>
                    <a:bodyPr/>
                    <a:lstStyle/>
                    <a:p>
                      <a:r>
                        <a:rPr lang="en-US" sz="1400" dirty="0"/>
                        <a:t>Carlisle</a:t>
                      </a:r>
                    </a:p>
                  </a:txBody>
                  <a:tcPr>
                    <a:solidFill>
                      <a:srgbClr val="CAE8DE"/>
                    </a:solidFill>
                  </a:tcPr>
                </a:tc>
                <a:tc>
                  <a:txBody>
                    <a:bodyPr/>
                    <a:lstStyle/>
                    <a:p>
                      <a:r>
                        <a:rPr lang="en-US" sz="1400" dirty="0"/>
                        <a:t>$145,849</a:t>
                      </a:r>
                    </a:p>
                  </a:txBody>
                  <a:tcPr>
                    <a:solidFill>
                      <a:srgbClr val="CAE8DE"/>
                    </a:solidFill>
                  </a:tcPr>
                </a:tc>
                <a:tc>
                  <a:txBody>
                    <a:bodyPr/>
                    <a:lstStyle/>
                    <a:p>
                      <a:r>
                        <a:rPr lang="en-US" sz="1400" dirty="0"/>
                        <a:t>FEMA – </a:t>
                      </a:r>
                      <a:r>
                        <a:rPr lang="en-US" sz="1400" dirty="0" err="1"/>
                        <a:t>AFG</a:t>
                      </a:r>
                      <a:endParaRPr lang="en-US" sz="1400" dirty="0"/>
                    </a:p>
                  </a:txBody>
                  <a:tcPr>
                    <a:solidFill>
                      <a:srgbClr val="CAE8DE"/>
                    </a:solidFill>
                  </a:tcPr>
                </a:tc>
                <a:tc>
                  <a:txBody>
                    <a:bodyPr/>
                    <a:lstStyle/>
                    <a:p>
                      <a:r>
                        <a:rPr lang="en-US" sz="1400" dirty="0"/>
                        <a:t>Radios for every seated position</a:t>
                      </a:r>
                    </a:p>
                  </a:txBody>
                  <a:tcPr>
                    <a:solidFill>
                      <a:srgbClr val="CAE8DE"/>
                    </a:solidFill>
                  </a:tcPr>
                </a:tc>
                <a:tc>
                  <a:txBody>
                    <a:bodyPr/>
                    <a:lstStyle/>
                    <a:p>
                      <a:r>
                        <a:rPr lang="en-US" sz="1400" dirty="0"/>
                        <a:t>Submitted</a:t>
                      </a:r>
                    </a:p>
                  </a:txBody>
                  <a:tcPr>
                    <a:solidFill>
                      <a:srgbClr val="CAE8DE"/>
                    </a:solidFill>
                  </a:tcPr>
                </a:tc>
                <a:extLst>
                  <a:ext uri="{0D108BD9-81ED-4DB2-BD59-A6C34878D82A}">
                    <a16:rowId xmlns:a16="http://schemas.microsoft.com/office/drawing/2014/main" val="3887544056"/>
                  </a:ext>
                </a:extLst>
              </a:tr>
              <a:tr h="184866">
                <a:tc>
                  <a:txBody>
                    <a:bodyPr/>
                    <a:lstStyle/>
                    <a:p>
                      <a:r>
                        <a:rPr lang="en-US" sz="1400" dirty="0"/>
                        <a:t>Nevada</a:t>
                      </a:r>
                    </a:p>
                  </a:txBody>
                  <a:tcPr>
                    <a:solidFill>
                      <a:srgbClr val="CAE8DE"/>
                    </a:solidFill>
                  </a:tcPr>
                </a:tc>
                <a:tc>
                  <a:txBody>
                    <a:bodyPr/>
                    <a:lstStyle/>
                    <a:p>
                      <a:r>
                        <a:rPr lang="en-US" sz="1400" dirty="0"/>
                        <a:t>$650,000</a:t>
                      </a:r>
                    </a:p>
                  </a:txBody>
                  <a:tcPr>
                    <a:solidFill>
                      <a:srgbClr val="CAE8DE"/>
                    </a:solidFill>
                  </a:tcPr>
                </a:tc>
                <a:tc>
                  <a:txBody>
                    <a:bodyPr/>
                    <a:lstStyle/>
                    <a:p>
                      <a:r>
                        <a:rPr lang="en-US" sz="1400" dirty="0"/>
                        <a:t>IEDA – CDBG</a:t>
                      </a:r>
                    </a:p>
                  </a:txBody>
                  <a:tcPr>
                    <a:solidFill>
                      <a:srgbClr val="CAE8DE"/>
                    </a:solidFill>
                  </a:tcPr>
                </a:tc>
                <a:tc>
                  <a:txBody>
                    <a:bodyPr/>
                    <a:lstStyle/>
                    <a:p>
                      <a:r>
                        <a:rPr lang="en-US" sz="1400" dirty="0"/>
                        <a:t>Façade improvements for 6 buildings</a:t>
                      </a:r>
                    </a:p>
                  </a:txBody>
                  <a:tcPr>
                    <a:solidFill>
                      <a:srgbClr val="CAE8DE"/>
                    </a:solidFill>
                  </a:tcPr>
                </a:tc>
                <a:tc>
                  <a:txBody>
                    <a:bodyPr/>
                    <a:lstStyle/>
                    <a:p>
                      <a:r>
                        <a:rPr lang="en-US" sz="1400" dirty="0"/>
                        <a:t>Submitted</a:t>
                      </a:r>
                    </a:p>
                  </a:txBody>
                  <a:tcPr>
                    <a:solidFill>
                      <a:srgbClr val="CAE8DE"/>
                    </a:solidFill>
                  </a:tcPr>
                </a:tc>
                <a:extLst>
                  <a:ext uri="{0D108BD9-81ED-4DB2-BD59-A6C34878D82A}">
                    <a16:rowId xmlns:a16="http://schemas.microsoft.com/office/drawing/2014/main" val="2389973567"/>
                  </a:ext>
                </a:extLst>
              </a:tr>
              <a:tr h="246580">
                <a:tc>
                  <a:txBody>
                    <a:bodyPr/>
                    <a:lstStyle/>
                    <a:p>
                      <a:r>
                        <a:rPr lang="en-US" sz="1400" dirty="0"/>
                        <a:t>MIPA</a:t>
                      </a:r>
                    </a:p>
                  </a:txBody>
                  <a:tcPr>
                    <a:solidFill>
                      <a:srgbClr val="CAE8DE"/>
                    </a:solidFill>
                  </a:tcPr>
                </a:tc>
                <a:tc>
                  <a:txBody>
                    <a:bodyPr/>
                    <a:lstStyle/>
                    <a:p>
                      <a:r>
                        <a:rPr lang="en-US" sz="1400" dirty="0"/>
                        <a:t>$210,000</a:t>
                      </a:r>
                    </a:p>
                  </a:txBody>
                  <a:tcPr>
                    <a:solidFill>
                      <a:srgbClr val="CAE8DE"/>
                    </a:solidFill>
                  </a:tcPr>
                </a:tc>
                <a:tc>
                  <a:txBody>
                    <a:bodyPr/>
                    <a:lstStyle/>
                    <a:p>
                      <a:r>
                        <a:rPr lang="en-US" sz="1400" dirty="0"/>
                        <a:t>EDA</a:t>
                      </a:r>
                    </a:p>
                  </a:txBody>
                  <a:tcPr>
                    <a:solidFill>
                      <a:srgbClr val="CAE8DE"/>
                    </a:solidFill>
                  </a:tcPr>
                </a:tc>
                <a:tc>
                  <a:txBody>
                    <a:bodyPr/>
                    <a:lstStyle/>
                    <a:p>
                      <a:r>
                        <a:rPr lang="en-US" sz="1400" dirty="0"/>
                        <a:t>Partnership Program</a:t>
                      </a:r>
                    </a:p>
                  </a:txBody>
                  <a:tcPr>
                    <a:solidFill>
                      <a:srgbClr val="CAE8DE"/>
                    </a:solidFill>
                  </a:tcPr>
                </a:tc>
                <a:tc>
                  <a:txBody>
                    <a:bodyPr/>
                    <a:lstStyle/>
                    <a:p>
                      <a:r>
                        <a:rPr lang="en-US" sz="1400" dirty="0"/>
                        <a:t>Pending</a:t>
                      </a:r>
                    </a:p>
                  </a:txBody>
                  <a:tcPr>
                    <a:solidFill>
                      <a:srgbClr val="CAE8DE"/>
                    </a:solidFill>
                  </a:tcPr>
                </a:tc>
                <a:extLst>
                  <a:ext uri="{0D108BD9-81ED-4DB2-BD59-A6C34878D82A}">
                    <a16:rowId xmlns:a16="http://schemas.microsoft.com/office/drawing/2014/main" val="1152361386"/>
                  </a:ext>
                </a:extLst>
              </a:tr>
            </a:tbl>
          </a:graphicData>
        </a:graphic>
      </p:graphicFrame>
      <p:pic>
        <p:nvPicPr>
          <p:cNvPr id="7" name="Picture 6" descr="A green and white logo&#10;&#10;Description automatically generated">
            <a:extLst>
              <a:ext uri="{FF2B5EF4-FFF2-40B4-BE49-F238E27FC236}">
                <a16:creationId xmlns:a16="http://schemas.microsoft.com/office/drawing/2014/main" id="{CE595C38-E40B-0F33-DA3B-E2B26B0B19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554261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577DB-6EAD-0998-0E43-455B0A049FC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3871FC21-BA04-F38D-689F-6E11D2C7BFBC}"/>
              </a:ext>
            </a:extLst>
          </p:cNvPr>
          <p:cNvSpPr>
            <a:spLocks noGrp="1"/>
          </p:cNvSpPr>
          <p:nvPr>
            <p:ph type="body" idx="14"/>
          </p:nvPr>
        </p:nvSpPr>
        <p:spPr>
          <a:xfrm>
            <a:off x="447040" y="195575"/>
            <a:ext cx="7467600" cy="381000"/>
          </a:xfrm>
        </p:spPr>
        <p:txBody>
          <a:bodyPr/>
          <a:lstStyle/>
          <a:p>
            <a:r>
              <a:rPr lang="en-US" sz="2400" dirty="0"/>
              <a:t>Grant Funding</a:t>
            </a:r>
          </a:p>
        </p:txBody>
      </p:sp>
      <p:sp>
        <p:nvSpPr>
          <p:cNvPr id="2" name="TextBox 1">
            <a:extLst>
              <a:ext uri="{FF2B5EF4-FFF2-40B4-BE49-F238E27FC236}">
                <a16:creationId xmlns:a16="http://schemas.microsoft.com/office/drawing/2014/main" id="{0B8E3277-20EB-E8C5-BEBD-0FCA067F1BD1}"/>
              </a:ext>
            </a:extLst>
          </p:cNvPr>
          <p:cNvSpPr txBox="1"/>
          <p:nvPr/>
        </p:nvSpPr>
        <p:spPr>
          <a:xfrm>
            <a:off x="152400" y="895350"/>
            <a:ext cx="8839200" cy="2169120"/>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Total Grants Submitted - </a:t>
            </a:r>
            <a:r>
              <a:rPr kumimoji="0" lang="en-US" sz="2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$4,806,692</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100" dirty="0">
                <a:solidFill>
                  <a:prstClr val="black"/>
                </a:solidFill>
                <a:latin typeface="Calibri" panose="020F0502020204030204" pitchFamily="34" charset="0"/>
                <a:ea typeface="Calibri" panose="020F0502020204030204" pitchFamily="34" charset="0"/>
              </a:rPr>
              <a:t>Total Awarded - </a:t>
            </a:r>
            <a:r>
              <a:rPr lang="en-US" sz="2100" b="1" dirty="0">
                <a:solidFill>
                  <a:prstClr val="black"/>
                </a:solidFill>
                <a:latin typeface="Calibri" panose="020F0502020204030204" pitchFamily="34" charset="0"/>
                <a:ea typeface="Calibri" panose="020F0502020204030204" pitchFamily="34" charset="0"/>
              </a:rPr>
              <a:t>$2,565,346</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Total Denied - </a:t>
            </a:r>
            <a:r>
              <a:rPr kumimoji="0" lang="en-US" sz="2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$1,200,000</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100" dirty="0">
                <a:solidFill>
                  <a:prstClr val="black"/>
                </a:solidFill>
                <a:latin typeface="Calibri" panose="020F0502020204030204" pitchFamily="34" charset="0"/>
                <a:ea typeface="Calibri" panose="020F0502020204030204" pitchFamily="34" charset="0"/>
                <a:cs typeface="Times New Roman" panose="02020603050405020304" pitchFamily="18" charset="0"/>
              </a:rPr>
              <a:t>Total Outstanding - </a:t>
            </a:r>
            <a:r>
              <a:rPr lang="en-US" sz="21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$1,041,346</a:t>
            </a:r>
            <a:endParaRPr kumimoji="0" lang="en-US" sz="2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3ABA55C0-00DE-628E-BB8E-13C301B6D0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192366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92D62-56B0-82D9-4036-B80820ABCBB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7DACC85A-3A96-2E28-FA34-E8825A076A4A}"/>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EDA Partnership Planning Grant</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Finance Director Job Description</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Next Meeting Date – March 17</a:t>
            </a:r>
            <a:r>
              <a:rPr lang="en-US" sz="1600" b="1" baseline="30000" dirty="0">
                <a:cs typeface="Times New Roman" panose="02020603050405020304" pitchFamily="18" charset="0"/>
              </a:rPr>
              <a:t>th</a:t>
            </a:r>
            <a:r>
              <a:rPr lang="en-US" sz="16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278F9DA5-1676-7875-9B83-294F170EC36C}"/>
              </a:ext>
            </a:extLst>
          </p:cNvPr>
          <p:cNvSpPr>
            <a:spLocks noGrp="1"/>
          </p:cNvSpPr>
          <p:nvPr>
            <p:ph type="body" idx="14"/>
          </p:nvPr>
        </p:nvSpPr>
        <p:spPr>
          <a:xfrm>
            <a:off x="533400" y="133350"/>
            <a:ext cx="7543800" cy="381000"/>
          </a:xfrm>
        </p:spPr>
        <p:txBody>
          <a:bodyPr/>
          <a:lstStyle/>
          <a:p>
            <a:r>
              <a:rPr lang="en-US" dirty="0"/>
              <a:t>February 19, 2025 AGENDA</a:t>
            </a:r>
          </a:p>
        </p:txBody>
      </p:sp>
      <p:pic>
        <p:nvPicPr>
          <p:cNvPr id="3" name="Picture 2" descr="A green and white logo&#10;&#10;Description automatically generated">
            <a:extLst>
              <a:ext uri="{FF2B5EF4-FFF2-40B4-BE49-F238E27FC236}">
                <a16:creationId xmlns:a16="http://schemas.microsoft.com/office/drawing/2014/main" id="{13D2ABB1-16D0-DA84-D4F1-9E352149A6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583435668"/>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fc08cdf409f3332e2865f77f44e4c7a5">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7fd295c6ebd2118a11c6be3f685aa47b"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E86935-F52E-49E2-BECE-0D6F5487F1EA}">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26A1885-315E-4CFD-8B63-C832DBE04F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650</TotalTime>
  <Words>627</Words>
  <Application>Microsoft Office PowerPoint</Application>
  <PresentationFormat>On-screen Show (16:9)</PresentationFormat>
  <Paragraphs>110</Paragraphs>
  <Slides>9</Slides>
  <Notes>5</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9</vt:i4>
      </vt:variant>
    </vt:vector>
  </HeadingPairs>
  <TitlesOfParts>
    <vt:vector size="24" baseType="lpstr">
      <vt:lpstr>Arial</vt:lpstr>
      <vt:lpstr>Arial Narrow</vt:lpstr>
      <vt:lpstr>Calibri</vt:lpstr>
      <vt:lpstr>Century Gothic</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37</cp:revision>
  <cp:lastPrinted>2021-06-29T16:06:21Z</cp:lastPrinted>
  <dcterms:created xsi:type="dcterms:W3CDTF">2020-12-02T21:38:09Z</dcterms:created>
  <dcterms:modified xsi:type="dcterms:W3CDTF">2025-02-19T15:06:01Z</dcterms:modified>
</cp:coreProperties>
</file>