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3"/>
    <p:sldMasterId id="2147483769" r:id="rId4"/>
    <p:sldMasterId id="2147483788" r:id="rId5"/>
    <p:sldMasterId id="2147483827" r:id="rId6"/>
    <p:sldMasterId id="2147483851" r:id="rId7"/>
    <p:sldMasterId id="2147483876" r:id="rId8"/>
    <p:sldMasterId id="2147483925" r:id="rId9"/>
    <p:sldMasterId id="2147483966" r:id="rId10"/>
    <p:sldMasterId id="2147484001" r:id="rId11"/>
  </p:sldMasterIdLst>
  <p:notesMasterIdLst>
    <p:notesMasterId r:id="rId24"/>
  </p:notesMasterIdLst>
  <p:handoutMasterIdLst>
    <p:handoutMasterId r:id="rId25"/>
  </p:handoutMasterIdLst>
  <p:sldIdLst>
    <p:sldId id="1914" r:id="rId12"/>
    <p:sldId id="2145705165" r:id="rId13"/>
    <p:sldId id="2145705274" r:id="rId14"/>
    <p:sldId id="2145705292" r:id="rId15"/>
    <p:sldId id="2145705293" r:id="rId16"/>
    <p:sldId id="2145705303" r:id="rId17"/>
    <p:sldId id="2145705304" r:id="rId18"/>
    <p:sldId id="2145705297" r:id="rId19"/>
    <p:sldId id="2145705306" r:id="rId20"/>
    <p:sldId id="2145705305" r:id="rId21"/>
    <p:sldId id="2145705308" r:id="rId22"/>
    <p:sldId id="2145705307" r:id="rId23"/>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274"/>
            <p14:sldId id="2145705292"/>
            <p14:sldId id="2145705293"/>
            <p14:sldId id="2145705303"/>
            <p14:sldId id="2145705304"/>
            <p14:sldId id="2145705297"/>
            <p14:sldId id="2145705306"/>
            <p14:sldId id="2145705305"/>
            <p14:sldId id="2145705308"/>
            <p14:sldId id="2145705307"/>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8DE"/>
    <a:srgbClr val="11635B"/>
    <a:srgbClr val="8DC2B5"/>
    <a:srgbClr val="77ADA4"/>
    <a:srgbClr val="414042"/>
    <a:srgbClr val="F49E1E"/>
    <a:srgbClr val="FFED96"/>
    <a:srgbClr val="654C6E"/>
    <a:srgbClr val="00CC00"/>
    <a:srgbClr val="B43E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commentAuthors" Target="commentAuthors.xml"/><Relationship Id="rId3" Type="http://schemas.openxmlformats.org/officeDocument/2006/relationships/slideMaster" Target="slideMasters/slideMaster1.xml"/><Relationship Id="rId21" Type="http://schemas.openxmlformats.org/officeDocument/2006/relationships/slide" Target="slides/slide10.xml"/><Relationship Id="rId7" Type="http://schemas.openxmlformats.org/officeDocument/2006/relationships/slideMaster" Target="slideMasters/slideMaster5.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Master" Target="slideMasters/slideMaster9.xml"/><Relationship Id="rId24" Type="http://schemas.openxmlformats.org/officeDocument/2006/relationships/notesMaster" Target="notesMasters/notesMaster1.xml"/><Relationship Id="rId5"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viewProps" Target="viewProps.xml"/><Relationship Id="rId10" Type="http://schemas.openxmlformats.org/officeDocument/2006/relationships/slideMaster" Target="slideMasters/slideMaster8.xml"/><Relationship Id="rId19" Type="http://schemas.openxmlformats.org/officeDocument/2006/relationships/slide" Target="slides/slide8.xml"/><Relationship Id="rId31" Type="http://schemas.microsoft.com/office/2016/11/relationships/changesInfo" Target="changesInfos/changesInfo1.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as Young" userId="e5c8e53c-2e87-4dfe-8770-4799e4e3fc84" providerId="ADAL" clId="{0CC76E15-50B4-4862-A3C0-F14450BF4B5C}"/>
    <pc:docChg chg="undo custSel addSld modSld sldOrd modSection">
      <pc:chgData name="Lucas Young" userId="e5c8e53c-2e87-4dfe-8770-4799e4e3fc84" providerId="ADAL" clId="{0CC76E15-50B4-4862-A3C0-F14450BF4B5C}" dt="2025-02-19T14:58:22.433" v="1623" actId="20577"/>
      <pc:docMkLst>
        <pc:docMk/>
      </pc:docMkLst>
      <pc:sldChg chg="modSp mod">
        <pc:chgData name="Lucas Young" userId="e5c8e53c-2e87-4dfe-8770-4799e4e3fc84" providerId="ADAL" clId="{0CC76E15-50B4-4862-A3C0-F14450BF4B5C}" dt="2025-02-19T04:46:57.660" v="7" actId="20577"/>
        <pc:sldMkLst>
          <pc:docMk/>
          <pc:sldMk cId="897020560" sldId="1914"/>
        </pc:sldMkLst>
        <pc:spChg chg="mod">
          <ac:chgData name="Lucas Young" userId="e5c8e53c-2e87-4dfe-8770-4799e4e3fc84" providerId="ADAL" clId="{0CC76E15-50B4-4862-A3C0-F14450BF4B5C}" dt="2025-02-19T04:46:57.660" v="7" actId="20577"/>
          <ac:spMkLst>
            <pc:docMk/>
            <pc:sldMk cId="897020560" sldId="1914"/>
            <ac:spMk id="4" creationId="{B8FB94D8-EDEF-4486-A0C9-F494E70B2B9B}"/>
          </ac:spMkLst>
        </pc:spChg>
      </pc:sldChg>
      <pc:sldChg chg="modSp mod">
        <pc:chgData name="Lucas Young" userId="e5c8e53c-2e87-4dfe-8770-4799e4e3fc84" providerId="ADAL" clId="{0CC76E15-50B4-4862-A3C0-F14450BF4B5C}" dt="2025-02-19T05:02:39.642" v="433" actId="20577"/>
        <pc:sldMkLst>
          <pc:docMk/>
          <pc:sldMk cId="3007269134" sldId="2145705286"/>
        </pc:sldMkLst>
      </pc:sldChg>
      <pc:sldChg chg="addSp delSp modSp new mod ord">
        <pc:chgData name="Lucas Young" userId="e5c8e53c-2e87-4dfe-8770-4799e4e3fc84" providerId="ADAL" clId="{0CC76E15-50B4-4862-A3C0-F14450BF4B5C}" dt="2025-02-19T14:58:22.433" v="1623" actId="20577"/>
        <pc:sldMkLst>
          <pc:docMk/>
          <pc:sldMk cId="554261325" sldId="2145705301"/>
        </pc:sldMkLst>
      </pc:sldChg>
    </pc:docChg>
  </pc:docChgLst>
  <pc:docChgLst>
    <pc:chgData name="Caleb Knutson" userId="128b42d0-114e-4200-9cb7-3b379defb5c0" providerId="ADAL" clId="{33C5FCD2-544A-49EC-AEED-51889061D107}"/>
    <pc:docChg chg="undo custSel addSld delSld modSld modSection">
      <pc:chgData name="Caleb Knutson" userId="128b42d0-114e-4200-9cb7-3b379defb5c0" providerId="ADAL" clId="{33C5FCD2-544A-49EC-AEED-51889061D107}" dt="2024-12-16T18:04:29.193" v="1034" actId="20577"/>
      <pc:docMkLst>
        <pc:docMk/>
      </pc:docMkLst>
      <pc:sldChg chg="modSp mod">
        <pc:chgData name="Caleb Knutson" userId="128b42d0-114e-4200-9cb7-3b379defb5c0" providerId="ADAL" clId="{33C5FCD2-544A-49EC-AEED-51889061D107}" dt="2024-12-16T18:04:20.190" v="1032" actId="5793"/>
        <pc:sldMkLst>
          <pc:docMk/>
          <pc:sldMk cId="649967342" sldId="2145705165"/>
        </pc:sldMkLst>
        <pc:spChg chg="mod">
          <ac:chgData name="Caleb Knutson" userId="128b42d0-114e-4200-9cb7-3b379defb5c0" providerId="ADAL" clId="{33C5FCD2-544A-49EC-AEED-51889061D107}" dt="2024-12-16T18:04:20.190" v="1032" actId="5793"/>
          <ac:spMkLst>
            <pc:docMk/>
            <pc:sldMk cId="649967342" sldId="2145705165"/>
            <ac:spMk id="6" creationId="{897A7A0D-D3DB-431A-A92B-9D4788B9D125}"/>
          </ac:spMkLst>
        </pc:spChg>
        <pc:spChg chg="mod">
          <ac:chgData name="Caleb Knutson" userId="128b42d0-114e-4200-9cb7-3b379defb5c0" providerId="ADAL" clId="{33C5FCD2-544A-49EC-AEED-51889061D107}" dt="2024-12-16T14:27:07.923" v="10" actId="20577"/>
          <ac:spMkLst>
            <pc:docMk/>
            <pc:sldMk cId="649967342" sldId="2145705165"/>
            <ac:spMk id="7" creationId="{A9444CB1-977C-456C-B903-E0FAA88B1385}"/>
          </ac:spMkLst>
        </pc:spChg>
      </pc:sldChg>
      <pc:sldChg chg="modSp mod">
        <pc:chgData name="Caleb Knutson" userId="128b42d0-114e-4200-9cb7-3b379defb5c0" providerId="ADAL" clId="{33C5FCD2-544A-49EC-AEED-51889061D107}" dt="2024-12-16T17:14:55.418" v="84" actId="1076"/>
        <pc:sldMkLst>
          <pc:docMk/>
          <pc:sldMk cId="3825831119" sldId="2145705261"/>
        </pc:sldMkLst>
      </pc:sldChg>
      <pc:sldChg chg="modSp mod">
        <pc:chgData name="Caleb Knutson" userId="128b42d0-114e-4200-9cb7-3b379defb5c0" providerId="ADAL" clId="{33C5FCD2-544A-49EC-AEED-51889061D107}" dt="2024-12-16T17:28:20.554" v="401" actId="20577"/>
        <pc:sldMkLst>
          <pc:docMk/>
          <pc:sldMk cId="3705238078" sldId="2145705274"/>
        </pc:sldMkLst>
      </pc:sldChg>
      <pc:sldChg chg="del">
        <pc:chgData name="Caleb Knutson" userId="128b42d0-114e-4200-9cb7-3b379defb5c0" providerId="ADAL" clId="{33C5FCD2-544A-49EC-AEED-51889061D107}" dt="2024-12-16T18:04:03.958" v="1018" actId="2696"/>
        <pc:sldMkLst>
          <pc:docMk/>
          <pc:sldMk cId="3978334202" sldId="2145705282"/>
        </pc:sldMkLst>
      </pc:sldChg>
      <pc:sldChg chg="modSp mod">
        <pc:chgData name="Caleb Knutson" userId="128b42d0-114e-4200-9cb7-3b379defb5c0" providerId="ADAL" clId="{33C5FCD2-544A-49EC-AEED-51889061D107}" dt="2024-12-16T17:34:14.148" v="432" actId="108"/>
        <pc:sldMkLst>
          <pc:docMk/>
          <pc:sldMk cId="2348994699" sldId="2145705283"/>
        </pc:sldMkLst>
      </pc:sldChg>
      <pc:sldChg chg="del">
        <pc:chgData name="Caleb Knutson" userId="128b42d0-114e-4200-9cb7-3b379defb5c0" providerId="ADAL" clId="{33C5FCD2-544A-49EC-AEED-51889061D107}" dt="2024-12-16T18:04:03.958" v="1018" actId="2696"/>
        <pc:sldMkLst>
          <pc:docMk/>
          <pc:sldMk cId="2808992231" sldId="2145705284"/>
        </pc:sldMkLst>
      </pc:sldChg>
      <pc:sldChg chg="del">
        <pc:chgData name="Caleb Knutson" userId="128b42d0-114e-4200-9cb7-3b379defb5c0" providerId="ADAL" clId="{33C5FCD2-544A-49EC-AEED-51889061D107}" dt="2024-12-16T18:04:03.958" v="1018" actId="2696"/>
        <pc:sldMkLst>
          <pc:docMk/>
          <pc:sldMk cId="1582815890" sldId="2145705285"/>
        </pc:sldMkLst>
      </pc:sldChg>
      <pc:sldChg chg="del">
        <pc:chgData name="Caleb Knutson" userId="128b42d0-114e-4200-9cb7-3b379defb5c0" providerId="ADAL" clId="{33C5FCD2-544A-49EC-AEED-51889061D107}" dt="2024-12-16T18:04:03.958" v="1018" actId="2696"/>
        <pc:sldMkLst>
          <pc:docMk/>
          <pc:sldMk cId="3007269134" sldId="2145705286"/>
        </pc:sldMkLst>
      </pc:sldChg>
      <pc:sldChg chg="del">
        <pc:chgData name="Caleb Knutson" userId="128b42d0-114e-4200-9cb7-3b379defb5c0" providerId="ADAL" clId="{33C5FCD2-544A-49EC-AEED-51889061D107}" dt="2024-12-16T18:04:03.958" v="1018" actId="2696"/>
        <pc:sldMkLst>
          <pc:docMk/>
          <pc:sldMk cId="3089924799" sldId="2145705287"/>
        </pc:sldMkLst>
      </pc:sldChg>
      <pc:sldChg chg="del">
        <pc:chgData name="Caleb Knutson" userId="128b42d0-114e-4200-9cb7-3b379defb5c0" providerId="ADAL" clId="{33C5FCD2-544A-49EC-AEED-51889061D107}" dt="2024-12-16T18:04:03.958" v="1018" actId="2696"/>
        <pc:sldMkLst>
          <pc:docMk/>
          <pc:sldMk cId="1311256938" sldId="2145705288"/>
        </pc:sldMkLst>
      </pc:sldChg>
      <pc:sldChg chg="del">
        <pc:chgData name="Caleb Knutson" userId="128b42d0-114e-4200-9cb7-3b379defb5c0" providerId="ADAL" clId="{33C5FCD2-544A-49EC-AEED-51889061D107}" dt="2024-12-16T15:04:03.073" v="31" actId="2696"/>
        <pc:sldMkLst>
          <pc:docMk/>
          <pc:sldMk cId="2648949300" sldId="2145705289"/>
        </pc:sldMkLst>
      </pc:sldChg>
      <pc:sldChg chg="modSp mod">
        <pc:chgData name="Caleb Knutson" userId="128b42d0-114e-4200-9cb7-3b379defb5c0" providerId="ADAL" clId="{33C5FCD2-544A-49EC-AEED-51889061D107}" dt="2024-12-16T18:04:29.193" v="1034" actId="20577"/>
        <pc:sldMkLst>
          <pc:docMk/>
          <pc:sldMk cId="3834165558" sldId="2145705290"/>
        </pc:sldMkLst>
      </pc:sldChg>
      <pc:sldChg chg="addSp delSp modSp add mod">
        <pc:chgData name="Caleb Knutson" userId="128b42d0-114e-4200-9cb7-3b379defb5c0" providerId="ADAL" clId="{33C5FCD2-544A-49EC-AEED-51889061D107}" dt="2024-12-16T17:30:47.873" v="403" actId="27614"/>
        <pc:sldMkLst>
          <pc:docMk/>
          <pc:sldMk cId="3839660051" sldId="2145705291"/>
        </pc:sldMkLst>
      </pc:sldChg>
      <pc:sldChg chg="modSp mod">
        <pc:chgData name="Caleb Knutson" userId="128b42d0-114e-4200-9cb7-3b379defb5c0" providerId="ADAL" clId="{33C5FCD2-544A-49EC-AEED-51889061D107}" dt="2024-12-16T17:34:38.400" v="437" actId="255"/>
        <pc:sldMkLst>
          <pc:docMk/>
          <pc:sldMk cId="3699698943" sldId="2145705292"/>
        </pc:sldMkLst>
      </pc:sldChg>
      <pc:sldChg chg="modSp add mod">
        <pc:chgData name="Caleb Knutson" userId="128b42d0-114e-4200-9cb7-3b379defb5c0" providerId="ADAL" clId="{33C5FCD2-544A-49EC-AEED-51889061D107}" dt="2024-12-16T17:36:02.954" v="471" actId="255"/>
        <pc:sldMkLst>
          <pc:docMk/>
          <pc:sldMk cId="2548598820" sldId="2145705293"/>
        </pc:sldMkLst>
      </pc:sldChg>
      <pc:sldChg chg="modSp add mod">
        <pc:chgData name="Caleb Knutson" userId="128b42d0-114e-4200-9cb7-3b379defb5c0" providerId="ADAL" clId="{33C5FCD2-544A-49EC-AEED-51889061D107}" dt="2024-12-16T17:44:52.558" v="783" actId="113"/>
        <pc:sldMkLst>
          <pc:docMk/>
          <pc:sldMk cId="3610533352" sldId="2145705294"/>
        </pc:sldMkLst>
      </pc:sldChg>
      <pc:sldChg chg="modSp add mod">
        <pc:chgData name="Caleb Knutson" userId="128b42d0-114e-4200-9cb7-3b379defb5c0" providerId="ADAL" clId="{33C5FCD2-544A-49EC-AEED-51889061D107}" dt="2024-12-16T17:52:14.852" v="848" actId="20577"/>
        <pc:sldMkLst>
          <pc:docMk/>
          <pc:sldMk cId="86963052" sldId="2145705295"/>
        </pc:sldMkLst>
      </pc:sldChg>
      <pc:sldChg chg="modSp add mod">
        <pc:chgData name="Caleb Knutson" userId="128b42d0-114e-4200-9cb7-3b379defb5c0" providerId="ADAL" clId="{33C5FCD2-544A-49EC-AEED-51889061D107}" dt="2024-12-16T17:54:31.910" v="901" actId="20577"/>
        <pc:sldMkLst>
          <pc:docMk/>
          <pc:sldMk cId="4230456999" sldId="2145705296"/>
        </pc:sldMkLst>
      </pc:sldChg>
      <pc:sldChg chg="modSp mod">
        <pc:chgData name="Caleb Knutson" userId="128b42d0-114e-4200-9cb7-3b379defb5c0" providerId="ADAL" clId="{33C5FCD2-544A-49EC-AEED-51889061D107}" dt="2024-12-16T17:56:13.823" v="919" actId="255"/>
        <pc:sldMkLst>
          <pc:docMk/>
          <pc:sldMk cId="4153996792" sldId="2145705297"/>
        </pc:sldMkLst>
      </pc:sldChg>
      <pc:sldChg chg="modSp add mod">
        <pc:chgData name="Caleb Knutson" userId="128b42d0-114e-4200-9cb7-3b379defb5c0" providerId="ADAL" clId="{33C5FCD2-544A-49EC-AEED-51889061D107}" dt="2024-12-16T18:00:55.341" v="979"/>
        <pc:sldMkLst>
          <pc:docMk/>
          <pc:sldMk cId="3177520268" sldId="2145705298"/>
        </pc:sldMkLst>
      </pc:sldChg>
      <pc:sldChg chg="add del">
        <pc:chgData name="Caleb Knutson" userId="128b42d0-114e-4200-9cb7-3b379defb5c0" providerId="ADAL" clId="{33C5FCD2-544A-49EC-AEED-51889061D107}" dt="2024-12-16T18:04:03.958" v="1018" actId="2696"/>
        <pc:sldMkLst>
          <pc:docMk/>
          <pc:sldMk cId="1732438060" sldId="2145705299"/>
        </pc:sldMkLst>
      </pc:sldChg>
      <pc:sldChg chg="modSp add mod">
        <pc:chgData name="Caleb Knutson" userId="128b42d0-114e-4200-9cb7-3b379defb5c0" providerId="ADAL" clId="{33C5FCD2-544A-49EC-AEED-51889061D107}" dt="2024-12-16T18:03:17.442" v="1004" actId="20577"/>
        <pc:sldMkLst>
          <pc:docMk/>
          <pc:sldMk cId="3897473498" sldId="2145705300"/>
        </pc:sldMkLst>
      </pc:sldChg>
      <pc:sldChg chg="modSp add mod">
        <pc:chgData name="Caleb Knutson" userId="128b42d0-114e-4200-9cb7-3b379defb5c0" providerId="ADAL" clId="{33C5FCD2-544A-49EC-AEED-51889061D107}" dt="2024-12-16T18:03:41.740" v="1017" actId="6549"/>
        <pc:sldMkLst>
          <pc:docMk/>
          <pc:sldMk cId="86167663" sldId="2145705301"/>
        </pc:sldMkLst>
      </pc:sldChg>
    </pc:docChg>
  </pc:docChgLst>
  <pc:docChgLst>
    <pc:chgData name="Lucas Young" userId="e5c8e53c-2e87-4dfe-8770-4799e4e3fc84" providerId="ADAL" clId="{7417B5D1-5129-435A-B80D-2755F1714BC4}"/>
    <pc:docChg chg="undo custSel modSld">
      <pc:chgData name="Lucas Young" userId="e5c8e53c-2e87-4dfe-8770-4799e4e3fc84" providerId="ADAL" clId="{7417B5D1-5129-435A-B80D-2755F1714BC4}" dt="2024-09-16T17:19:09.671" v="61" actId="20577"/>
      <pc:docMkLst>
        <pc:docMk/>
      </pc:docMkLst>
      <pc:sldChg chg="modSp mod">
        <pc:chgData name="Lucas Young" userId="e5c8e53c-2e87-4dfe-8770-4799e4e3fc84" providerId="ADAL" clId="{7417B5D1-5129-435A-B80D-2755F1714BC4}" dt="2024-09-16T17:19:09.671" v="61" actId="20577"/>
        <pc:sldMkLst>
          <pc:docMk/>
          <pc:sldMk cId="897020560" sldId="1914"/>
        </pc:sldMkLst>
      </pc:sldChg>
      <pc:sldChg chg="modSp mod">
        <pc:chgData name="Lucas Young" userId="e5c8e53c-2e87-4dfe-8770-4799e4e3fc84" providerId="ADAL" clId="{7417B5D1-5129-435A-B80D-2755F1714BC4}" dt="2024-09-16T17:10:47.255" v="0" actId="20577"/>
        <pc:sldMkLst>
          <pc:docMk/>
          <pc:sldMk cId="3705238078" sldId="2145705274"/>
        </pc:sldMkLst>
      </pc:sldChg>
      <pc:sldChg chg="modSp mod">
        <pc:chgData name="Lucas Young" userId="e5c8e53c-2e87-4dfe-8770-4799e4e3fc84" providerId="ADAL" clId="{7417B5D1-5129-435A-B80D-2755F1714BC4}" dt="2024-09-16T17:16:05.623" v="49" actId="20577"/>
        <pc:sldMkLst>
          <pc:docMk/>
          <pc:sldMk cId="987007108" sldId="2145705280"/>
        </pc:sldMkLst>
      </pc:sldChg>
    </pc:docChg>
  </pc:docChgLst>
  <pc:docChgLst>
    <pc:chgData name="Caleb Knutson" userId="128b42d0-114e-4200-9cb7-3b379defb5c0" providerId="ADAL" clId="{A2F92F11-A041-402A-8D58-7A0E884D0631}"/>
    <pc:docChg chg="undo custSel addSld delSld modSld modSection">
      <pc:chgData name="Caleb Knutson" userId="128b42d0-114e-4200-9cb7-3b379defb5c0" providerId="ADAL" clId="{A2F92F11-A041-402A-8D58-7A0E884D0631}" dt="2024-09-16T17:52:05.702" v="789" actId="20577"/>
      <pc:docMkLst>
        <pc:docMk/>
      </pc:docMkLst>
      <pc:sldChg chg="modSp mod">
        <pc:chgData name="Caleb Knutson" userId="128b42d0-114e-4200-9cb7-3b379defb5c0" providerId="ADAL" clId="{A2F92F11-A041-402A-8D58-7A0E884D0631}" dt="2024-09-16T15:27:24.928" v="314" actId="20577"/>
        <pc:sldMkLst>
          <pc:docMk/>
          <pc:sldMk cId="3705238078" sldId="2145705274"/>
        </pc:sldMkLst>
      </pc:sldChg>
      <pc:sldChg chg="modSp mod">
        <pc:chgData name="Caleb Knutson" userId="128b42d0-114e-4200-9cb7-3b379defb5c0" providerId="ADAL" clId="{A2F92F11-A041-402A-8D58-7A0E884D0631}" dt="2024-09-16T15:50:21.142" v="331" actId="20577"/>
        <pc:sldMkLst>
          <pc:docMk/>
          <pc:sldMk cId="3627658787" sldId="2145705275"/>
        </pc:sldMkLst>
      </pc:sldChg>
      <pc:sldChg chg="new del">
        <pc:chgData name="Caleb Knutson" userId="128b42d0-114e-4200-9cb7-3b379defb5c0" providerId="ADAL" clId="{A2F92F11-A041-402A-8D58-7A0E884D0631}" dt="2024-09-16T17:28:23.122" v="333" actId="2696"/>
        <pc:sldMkLst>
          <pc:docMk/>
          <pc:sldMk cId="3092447714" sldId="2145705281"/>
        </pc:sldMkLst>
      </pc:sldChg>
      <pc:sldChg chg="modSp add mod">
        <pc:chgData name="Caleb Knutson" userId="128b42d0-114e-4200-9cb7-3b379defb5c0" providerId="ADAL" clId="{A2F92F11-A041-402A-8D58-7A0E884D0631}" dt="2024-09-16T17:52:05.702" v="789" actId="20577"/>
        <pc:sldMkLst>
          <pc:docMk/>
          <pc:sldMk cId="3934333526" sldId="2145705281"/>
        </pc:sldMkLst>
      </pc:sldChg>
    </pc:docChg>
  </pc:docChgLst>
  <pc:docChgLst>
    <pc:chgData name="Andrew Collings" userId="0f84cdc6-c606-46cb-9c21-9a360095f536" providerId="ADAL" clId="{550FC408-DAC4-4C41-B18D-0CF64EAFD73E}"/>
    <pc:docChg chg="undo redo custSel addSld delSld modSld addSection delSection modSection">
      <pc:chgData name="Andrew Collings" userId="0f84cdc6-c606-46cb-9c21-9a360095f536" providerId="ADAL" clId="{550FC408-DAC4-4C41-B18D-0CF64EAFD73E}" dt="2024-09-16T18:46:58.444" v="2068" actId="108"/>
      <pc:docMkLst>
        <pc:docMk/>
      </pc:docMkLst>
      <pc:sldChg chg="modSp mod">
        <pc:chgData name="Andrew Collings" userId="0f84cdc6-c606-46cb-9c21-9a360095f536" providerId="ADAL" clId="{550FC408-DAC4-4C41-B18D-0CF64EAFD73E}" dt="2024-09-16T16:11:27.201" v="151" actId="6549"/>
        <pc:sldMkLst>
          <pc:docMk/>
          <pc:sldMk cId="649967342" sldId="2145705165"/>
        </pc:sldMkLst>
      </pc:sldChg>
      <pc:sldChg chg="del">
        <pc:chgData name="Andrew Collings" userId="0f84cdc6-c606-46cb-9c21-9a360095f536" providerId="ADAL" clId="{550FC408-DAC4-4C41-B18D-0CF64EAFD73E}" dt="2024-09-16T16:41:06.667" v="884" actId="2696"/>
        <pc:sldMkLst>
          <pc:docMk/>
          <pc:sldMk cId="372645148" sldId="2145705246"/>
        </pc:sldMkLst>
      </pc:sldChg>
      <pc:sldChg chg="del">
        <pc:chgData name="Andrew Collings" userId="0f84cdc6-c606-46cb-9c21-9a360095f536" providerId="ADAL" clId="{550FC408-DAC4-4C41-B18D-0CF64EAFD73E}" dt="2024-09-16T16:41:06.667" v="884" actId="2696"/>
        <pc:sldMkLst>
          <pc:docMk/>
          <pc:sldMk cId="3287505350" sldId="2145705247"/>
        </pc:sldMkLst>
      </pc:sldChg>
      <pc:sldChg chg="modSp mod">
        <pc:chgData name="Andrew Collings" userId="0f84cdc6-c606-46cb-9c21-9a360095f536" providerId="ADAL" clId="{550FC408-DAC4-4C41-B18D-0CF64EAFD73E}" dt="2024-09-16T16:39:39.363" v="883" actId="113"/>
        <pc:sldMkLst>
          <pc:docMk/>
          <pc:sldMk cId="3825831119" sldId="2145705261"/>
        </pc:sldMkLst>
      </pc:sldChg>
      <pc:sldChg chg="del">
        <pc:chgData name="Andrew Collings" userId="0f84cdc6-c606-46cb-9c21-9a360095f536" providerId="ADAL" clId="{550FC408-DAC4-4C41-B18D-0CF64EAFD73E}" dt="2024-09-16T16:41:06.667" v="884" actId="2696"/>
        <pc:sldMkLst>
          <pc:docMk/>
          <pc:sldMk cId="3543308811" sldId="2145705262"/>
        </pc:sldMkLst>
      </pc:sldChg>
      <pc:sldChg chg="del">
        <pc:chgData name="Andrew Collings" userId="0f84cdc6-c606-46cb-9c21-9a360095f536" providerId="ADAL" clId="{550FC408-DAC4-4C41-B18D-0CF64EAFD73E}" dt="2024-09-16T16:41:06.667" v="884" actId="2696"/>
        <pc:sldMkLst>
          <pc:docMk/>
          <pc:sldMk cId="540281534" sldId="2145705263"/>
        </pc:sldMkLst>
      </pc:sldChg>
      <pc:sldChg chg="del">
        <pc:chgData name="Andrew Collings" userId="0f84cdc6-c606-46cb-9c21-9a360095f536" providerId="ADAL" clId="{550FC408-DAC4-4C41-B18D-0CF64EAFD73E}" dt="2024-09-16T16:41:06.667" v="884" actId="2696"/>
        <pc:sldMkLst>
          <pc:docMk/>
          <pc:sldMk cId="448368713" sldId="2145705264"/>
        </pc:sldMkLst>
      </pc:sldChg>
      <pc:sldChg chg="del">
        <pc:chgData name="Andrew Collings" userId="0f84cdc6-c606-46cb-9c21-9a360095f536" providerId="ADAL" clId="{550FC408-DAC4-4C41-B18D-0CF64EAFD73E}" dt="2024-09-16T16:41:06.667" v="884" actId="2696"/>
        <pc:sldMkLst>
          <pc:docMk/>
          <pc:sldMk cId="2859952641" sldId="2145705266"/>
        </pc:sldMkLst>
      </pc:sldChg>
      <pc:sldChg chg="del">
        <pc:chgData name="Andrew Collings" userId="0f84cdc6-c606-46cb-9c21-9a360095f536" providerId="ADAL" clId="{550FC408-DAC4-4C41-B18D-0CF64EAFD73E}" dt="2024-09-16T16:41:06.667" v="884" actId="2696"/>
        <pc:sldMkLst>
          <pc:docMk/>
          <pc:sldMk cId="754190782" sldId="2145705267"/>
        </pc:sldMkLst>
      </pc:sldChg>
      <pc:sldChg chg="del">
        <pc:chgData name="Andrew Collings" userId="0f84cdc6-c606-46cb-9c21-9a360095f536" providerId="ADAL" clId="{550FC408-DAC4-4C41-B18D-0CF64EAFD73E}" dt="2024-09-16T16:41:06.667" v="884" actId="2696"/>
        <pc:sldMkLst>
          <pc:docMk/>
          <pc:sldMk cId="3307773508" sldId="2145705268"/>
        </pc:sldMkLst>
      </pc:sldChg>
      <pc:sldChg chg="del">
        <pc:chgData name="Andrew Collings" userId="0f84cdc6-c606-46cb-9c21-9a360095f536" providerId="ADAL" clId="{550FC408-DAC4-4C41-B18D-0CF64EAFD73E}" dt="2024-09-16T16:41:06.667" v="884" actId="2696"/>
        <pc:sldMkLst>
          <pc:docMk/>
          <pc:sldMk cId="2704750984" sldId="2145705269"/>
        </pc:sldMkLst>
      </pc:sldChg>
      <pc:sldChg chg="del">
        <pc:chgData name="Andrew Collings" userId="0f84cdc6-c606-46cb-9c21-9a360095f536" providerId="ADAL" clId="{550FC408-DAC4-4C41-B18D-0CF64EAFD73E}" dt="2024-09-16T16:41:06.667" v="884" actId="2696"/>
        <pc:sldMkLst>
          <pc:docMk/>
          <pc:sldMk cId="162512986" sldId="2145705270"/>
        </pc:sldMkLst>
      </pc:sldChg>
      <pc:sldChg chg="del">
        <pc:chgData name="Andrew Collings" userId="0f84cdc6-c606-46cb-9c21-9a360095f536" providerId="ADAL" clId="{550FC408-DAC4-4C41-B18D-0CF64EAFD73E}" dt="2024-09-16T16:41:06.667" v="884" actId="2696"/>
        <pc:sldMkLst>
          <pc:docMk/>
          <pc:sldMk cId="3208537935" sldId="2145705271"/>
        </pc:sldMkLst>
      </pc:sldChg>
      <pc:sldChg chg="del">
        <pc:chgData name="Andrew Collings" userId="0f84cdc6-c606-46cb-9c21-9a360095f536" providerId="ADAL" clId="{550FC408-DAC4-4C41-B18D-0CF64EAFD73E}" dt="2024-09-16T16:41:06.667" v="884" actId="2696"/>
        <pc:sldMkLst>
          <pc:docMk/>
          <pc:sldMk cId="3273750113" sldId="2145705272"/>
        </pc:sldMkLst>
      </pc:sldChg>
      <pc:sldChg chg="del">
        <pc:chgData name="Andrew Collings" userId="0f84cdc6-c606-46cb-9c21-9a360095f536" providerId="ADAL" clId="{550FC408-DAC4-4C41-B18D-0CF64EAFD73E}" dt="2024-09-16T16:41:06.667" v="884" actId="2696"/>
        <pc:sldMkLst>
          <pc:docMk/>
          <pc:sldMk cId="2459635919" sldId="2145705273"/>
        </pc:sldMkLst>
      </pc:sldChg>
      <pc:sldChg chg="modSp mod">
        <pc:chgData name="Andrew Collings" userId="0f84cdc6-c606-46cb-9c21-9a360095f536" providerId="ADAL" clId="{550FC408-DAC4-4C41-B18D-0CF64EAFD73E}" dt="2024-09-16T17:23:44.958" v="2057" actId="20577"/>
        <pc:sldMkLst>
          <pc:docMk/>
          <pc:sldMk cId="3627658787" sldId="2145705275"/>
        </pc:sldMkLst>
      </pc:sldChg>
      <pc:sldChg chg="del">
        <pc:chgData name="Andrew Collings" userId="0f84cdc6-c606-46cb-9c21-9a360095f536" providerId="ADAL" clId="{550FC408-DAC4-4C41-B18D-0CF64EAFD73E}" dt="2024-09-16T16:49:22.503" v="1319" actId="2696"/>
        <pc:sldMkLst>
          <pc:docMk/>
          <pc:sldMk cId="78010836" sldId="2145705276"/>
        </pc:sldMkLst>
      </pc:sldChg>
      <pc:sldChg chg="modSp mod">
        <pc:chgData name="Andrew Collings" userId="0f84cdc6-c606-46cb-9c21-9a360095f536" providerId="ADAL" clId="{550FC408-DAC4-4C41-B18D-0CF64EAFD73E}" dt="2024-09-16T16:43:23.799" v="930" actId="1076"/>
        <pc:sldMkLst>
          <pc:docMk/>
          <pc:sldMk cId="561640295" sldId="2145705277"/>
        </pc:sldMkLst>
      </pc:sldChg>
      <pc:sldChg chg="modSp add del mod">
        <pc:chgData name="Andrew Collings" userId="0f84cdc6-c606-46cb-9c21-9a360095f536" providerId="ADAL" clId="{550FC408-DAC4-4C41-B18D-0CF64EAFD73E}" dt="2024-09-16T16:43:15.930" v="929" actId="2696"/>
        <pc:sldMkLst>
          <pc:docMk/>
          <pc:sldMk cId="1536901753" sldId="2145705278"/>
        </pc:sldMkLst>
      </pc:sldChg>
      <pc:sldChg chg="modSp add mod">
        <pc:chgData name="Andrew Collings" userId="0f84cdc6-c606-46cb-9c21-9a360095f536" providerId="ADAL" clId="{550FC408-DAC4-4C41-B18D-0CF64EAFD73E}" dt="2024-09-16T16:49:10.849" v="1318" actId="20577"/>
        <pc:sldMkLst>
          <pc:docMk/>
          <pc:sldMk cId="2216073989" sldId="2145705278"/>
        </pc:sldMkLst>
      </pc:sldChg>
      <pc:sldChg chg="addSp modSp add mod">
        <pc:chgData name="Andrew Collings" userId="0f84cdc6-c606-46cb-9c21-9a360095f536" providerId="ADAL" clId="{550FC408-DAC4-4C41-B18D-0CF64EAFD73E}" dt="2024-09-16T17:06:07.999" v="2056" actId="20577"/>
        <pc:sldMkLst>
          <pc:docMk/>
          <pc:sldMk cId="987007108" sldId="2145705280"/>
        </pc:sldMkLst>
      </pc:sldChg>
      <pc:sldChg chg="modSp mod">
        <pc:chgData name="Andrew Collings" userId="0f84cdc6-c606-46cb-9c21-9a360095f536" providerId="ADAL" clId="{550FC408-DAC4-4C41-B18D-0CF64EAFD73E}" dt="2024-09-16T18:46:58.444" v="2068" actId="108"/>
        <pc:sldMkLst>
          <pc:docMk/>
          <pc:sldMk cId="3934333526" sldId="2145705281"/>
        </pc:sldMkLst>
      </pc:sldChg>
    </pc:docChg>
  </pc:docChgLst>
  <pc:docChgLst>
    <pc:chgData name="Lucas Young" userId="e5c8e53c-2e87-4dfe-8770-4799e4e3fc84" providerId="ADAL" clId="{276C3925-D0D7-4CD5-901F-85A3644080DC}"/>
    <pc:docChg chg="undo custSel modSld">
      <pc:chgData name="Lucas Young" userId="e5c8e53c-2e87-4dfe-8770-4799e4e3fc84" providerId="ADAL" clId="{276C3925-D0D7-4CD5-901F-85A3644080DC}" dt="2024-08-19T17:03:00.594" v="84" actId="6549"/>
      <pc:docMkLst>
        <pc:docMk/>
      </pc:docMkLst>
      <pc:sldChg chg="modSp mod">
        <pc:chgData name="Lucas Young" userId="e5c8e53c-2e87-4dfe-8770-4799e4e3fc84" providerId="ADAL" clId="{276C3925-D0D7-4CD5-901F-85A3644080DC}" dt="2024-08-19T16:45:17.928" v="51" actId="6549"/>
        <pc:sldMkLst>
          <pc:docMk/>
          <pc:sldMk cId="540281534" sldId="2145705263"/>
        </pc:sldMkLst>
      </pc:sldChg>
      <pc:sldChg chg="modSp mod">
        <pc:chgData name="Lucas Young" userId="e5c8e53c-2e87-4dfe-8770-4799e4e3fc84" providerId="ADAL" clId="{276C3925-D0D7-4CD5-901F-85A3644080DC}" dt="2024-08-19T17:03:00.594" v="84" actId="6549"/>
        <pc:sldMkLst>
          <pc:docMk/>
          <pc:sldMk cId="3273750113" sldId="2145705272"/>
        </pc:sldMkLst>
      </pc:sldChg>
    </pc:docChg>
  </pc:docChgLst>
  <pc:docChgLst>
    <pc:chgData name="Andrew Collings" userId="0f84cdc6-c606-46cb-9c21-9a360095f536" providerId="ADAL" clId="{245E1806-1681-4C8E-B00E-1EA75F1B80ED}"/>
    <pc:docChg chg="undo custSel addSld delSld modSld sldOrd modSection">
      <pc:chgData name="Andrew Collings" userId="0f84cdc6-c606-46cb-9c21-9a360095f536" providerId="ADAL" clId="{245E1806-1681-4C8E-B00E-1EA75F1B80ED}" dt="2024-04-26T14:20:23.357" v="2777" actId="20577"/>
      <pc:docMkLst>
        <pc:docMk/>
      </pc:docMkLst>
      <pc:sldChg chg="add">
        <pc:chgData name="Andrew Collings" userId="0f84cdc6-c606-46cb-9c21-9a360095f536" providerId="ADAL" clId="{245E1806-1681-4C8E-B00E-1EA75F1B80ED}" dt="2024-04-25T21:06:57.545" v="1082"/>
        <pc:sldMkLst>
          <pc:docMk/>
          <pc:sldMk cId="0" sldId="256"/>
        </pc:sldMkLst>
      </pc:sldChg>
      <pc:sldChg chg="add">
        <pc:chgData name="Andrew Collings" userId="0f84cdc6-c606-46cb-9c21-9a360095f536" providerId="ADAL" clId="{245E1806-1681-4C8E-B00E-1EA75F1B80ED}" dt="2024-04-25T21:06:57.545" v="1082"/>
        <pc:sldMkLst>
          <pc:docMk/>
          <pc:sldMk cId="0" sldId="257"/>
        </pc:sldMkLst>
      </pc:sldChg>
      <pc:sldChg chg="add">
        <pc:chgData name="Andrew Collings" userId="0f84cdc6-c606-46cb-9c21-9a360095f536" providerId="ADAL" clId="{245E1806-1681-4C8E-B00E-1EA75F1B80ED}" dt="2024-04-25T21:06:57.545" v="1082"/>
        <pc:sldMkLst>
          <pc:docMk/>
          <pc:sldMk cId="0" sldId="258"/>
        </pc:sldMkLst>
      </pc:sldChg>
      <pc:sldChg chg="modSp mod ord">
        <pc:chgData name="Andrew Collings" userId="0f84cdc6-c606-46cb-9c21-9a360095f536" providerId="ADAL" clId="{245E1806-1681-4C8E-B00E-1EA75F1B80ED}" dt="2024-04-26T01:33:39.755" v="2739"/>
        <pc:sldMkLst>
          <pc:docMk/>
          <pc:sldMk cId="897020560" sldId="1914"/>
        </pc:sldMkLst>
      </pc:sldChg>
      <pc:sldChg chg="modSp mod">
        <pc:chgData name="Andrew Collings" userId="0f84cdc6-c606-46cb-9c21-9a360095f536" providerId="ADAL" clId="{245E1806-1681-4C8E-B00E-1EA75F1B80ED}" dt="2024-04-25T19:14:11.697" v="431" actId="12"/>
        <pc:sldMkLst>
          <pc:docMk/>
          <pc:sldMk cId="3006853043" sldId="2183"/>
        </pc:sldMkLst>
      </pc:sldChg>
      <pc:sldChg chg="modSp mod">
        <pc:chgData name="Andrew Collings" userId="0f84cdc6-c606-46cb-9c21-9a360095f536" providerId="ADAL" clId="{245E1806-1681-4C8E-B00E-1EA75F1B80ED}" dt="2024-04-25T19:01:11.134" v="317" actId="20577"/>
        <pc:sldMkLst>
          <pc:docMk/>
          <pc:sldMk cId="1821640122" sldId="2145705164"/>
        </pc:sldMkLst>
      </pc:sldChg>
      <pc:sldChg chg="modSp mod">
        <pc:chgData name="Andrew Collings" userId="0f84cdc6-c606-46cb-9c21-9a360095f536" providerId="ADAL" clId="{245E1806-1681-4C8E-B00E-1EA75F1B80ED}" dt="2024-04-25T18:59:14.117" v="227" actId="20577"/>
        <pc:sldMkLst>
          <pc:docMk/>
          <pc:sldMk cId="649967342" sldId="2145705165"/>
        </pc:sldMkLst>
      </pc:sldChg>
      <pc:sldChg chg="addSp delSp modSp mod">
        <pc:chgData name="Andrew Collings" userId="0f84cdc6-c606-46cb-9c21-9a360095f536" providerId="ADAL" clId="{245E1806-1681-4C8E-B00E-1EA75F1B80ED}" dt="2024-04-25T19:13:28.725" v="430" actId="20577"/>
        <pc:sldMkLst>
          <pc:docMk/>
          <pc:sldMk cId="3060039637" sldId="2145705167"/>
        </pc:sldMkLst>
      </pc:sldChg>
      <pc:sldChg chg="modSp mod">
        <pc:chgData name="Andrew Collings" userId="0f84cdc6-c606-46cb-9c21-9a360095f536" providerId="ADAL" clId="{245E1806-1681-4C8E-B00E-1EA75F1B80ED}" dt="2024-04-26T14:20:12.459" v="2776" actId="20577"/>
        <pc:sldMkLst>
          <pc:docMk/>
          <pc:sldMk cId="952414789" sldId="2145705206"/>
        </pc:sldMkLst>
      </pc:sldChg>
      <pc:sldChg chg="modSp mod">
        <pc:chgData name="Andrew Collings" userId="0f84cdc6-c606-46cb-9c21-9a360095f536" providerId="ADAL" clId="{245E1806-1681-4C8E-B00E-1EA75F1B80ED}" dt="2024-04-25T23:33:17.036" v="2000" actId="20577"/>
        <pc:sldMkLst>
          <pc:docMk/>
          <pc:sldMk cId="1391006309" sldId="2145705232"/>
        </pc:sldMkLst>
      </pc:sldChg>
      <pc:sldChg chg="del">
        <pc:chgData name="Andrew Collings" userId="0f84cdc6-c606-46cb-9c21-9a360095f536" providerId="ADAL" clId="{245E1806-1681-4C8E-B00E-1EA75F1B80ED}" dt="2024-04-25T23:26:53.044" v="1667" actId="2696"/>
        <pc:sldMkLst>
          <pc:docMk/>
          <pc:sldMk cId="1028994839" sldId="2145705233"/>
        </pc:sldMkLst>
      </pc:sldChg>
      <pc:sldChg chg="del">
        <pc:chgData name="Andrew Collings" userId="0f84cdc6-c606-46cb-9c21-9a360095f536" providerId="ADAL" clId="{245E1806-1681-4C8E-B00E-1EA75F1B80ED}" dt="2024-04-25T23:26:53.044" v="1667" actId="2696"/>
        <pc:sldMkLst>
          <pc:docMk/>
          <pc:sldMk cId="3071458837" sldId="2145705234"/>
        </pc:sldMkLst>
      </pc:sldChg>
      <pc:sldChg chg="del">
        <pc:chgData name="Andrew Collings" userId="0f84cdc6-c606-46cb-9c21-9a360095f536" providerId="ADAL" clId="{245E1806-1681-4C8E-B00E-1EA75F1B80ED}" dt="2024-04-25T23:26:53.044" v="1667" actId="2696"/>
        <pc:sldMkLst>
          <pc:docMk/>
          <pc:sldMk cId="3800217430" sldId="2145705235"/>
        </pc:sldMkLst>
      </pc:sldChg>
      <pc:sldChg chg="del">
        <pc:chgData name="Andrew Collings" userId="0f84cdc6-c606-46cb-9c21-9a360095f536" providerId="ADAL" clId="{245E1806-1681-4C8E-B00E-1EA75F1B80ED}" dt="2024-04-25T23:26:53.044" v="1667" actId="2696"/>
        <pc:sldMkLst>
          <pc:docMk/>
          <pc:sldMk cId="4183389365" sldId="2145705236"/>
        </pc:sldMkLst>
      </pc:sldChg>
      <pc:sldChg chg="del">
        <pc:chgData name="Andrew Collings" userId="0f84cdc6-c606-46cb-9c21-9a360095f536" providerId="ADAL" clId="{245E1806-1681-4C8E-B00E-1EA75F1B80ED}" dt="2024-04-25T23:27:21.244" v="1689" actId="2696"/>
        <pc:sldMkLst>
          <pc:docMk/>
          <pc:sldMk cId="3184594144" sldId="2145705237"/>
        </pc:sldMkLst>
      </pc:sldChg>
      <pc:sldChg chg="del">
        <pc:chgData name="Andrew Collings" userId="0f84cdc6-c606-46cb-9c21-9a360095f536" providerId="ADAL" clId="{245E1806-1681-4C8E-B00E-1EA75F1B80ED}" dt="2024-04-26T01:33:45.505" v="2740" actId="2696"/>
        <pc:sldMkLst>
          <pc:docMk/>
          <pc:sldMk cId="3145260610" sldId="2145705238"/>
        </pc:sldMkLst>
      </pc:sldChg>
      <pc:sldChg chg="modSp mod">
        <pc:chgData name="Andrew Collings" userId="0f84cdc6-c606-46cb-9c21-9a360095f536" providerId="ADAL" clId="{245E1806-1681-4C8E-B00E-1EA75F1B80ED}" dt="2024-04-25T20:35:53.130" v="764" actId="12"/>
        <pc:sldMkLst>
          <pc:docMk/>
          <pc:sldMk cId="525321126" sldId="2145705239"/>
        </pc:sldMkLst>
      </pc:sldChg>
      <pc:sldChg chg="modSp mod">
        <pc:chgData name="Andrew Collings" userId="0f84cdc6-c606-46cb-9c21-9a360095f536" providerId="ADAL" clId="{245E1806-1681-4C8E-B00E-1EA75F1B80ED}" dt="2024-04-25T19:18:39.391" v="676" actId="255"/>
        <pc:sldMkLst>
          <pc:docMk/>
          <pc:sldMk cId="1690979732" sldId="2145705240"/>
        </pc:sldMkLst>
      </pc:sldChg>
      <pc:sldChg chg="modSp add mod">
        <pc:chgData name="Andrew Collings" userId="0f84cdc6-c606-46cb-9c21-9a360095f536" providerId="ADAL" clId="{245E1806-1681-4C8E-B00E-1EA75F1B80ED}" dt="2024-04-26T14:19:04.784" v="2741" actId="20577"/>
        <pc:sldMkLst>
          <pc:docMk/>
          <pc:sldMk cId="2457775113" sldId="2145705241"/>
        </pc:sldMkLst>
      </pc:sldChg>
      <pc:sldChg chg="modSp add mod">
        <pc:chgData name="Andrew Collings" userId="0f84cdc6-c606-46cb-9c21-9a360095f536" providerId="ADAL" clId="{245E1806-1681-4C8E-B00E-1EA75F1B80ED}" dt="2024-04-25T20:53:44.981" v="805" actId="12"/>
        <pc:sldMkLst>
          <pc:docMk/>
          <pc:sldMk cId="545117541" sldId="2145705242"/>
        </pc:sldMkLst>
      </pc:sldChg>
      <pc:sldChg chg="modSp mod">
        <pc:chgData name="Andrew Collings" userId="0f84cdc6-c606-46cb-9c21-9a360095f536" providerId="ADAL" clId="{245E1806-1681-4C8E-B00E-1EA75F1B80ED}" dt="2024-04-26T14:20:00.080" v="2772" actId="20577"/>
        <pc:sldMkLst>
          <pc:docMk/>
          <pc:sldMk cId="4187080998" sldId="2145705243"/>
        </pc:sldMkLst>
      </pc:sldChg>
      <pc:sldChg chg="modSp add mod">
        <pc:chgData name="Andrew Collings" userId="0f84cdc6-c606-46cb-9c21-9a360095f536" providerId="ADAL" clId="{245E1806-1681-4C8E-B00E-1EA75F1B80ED}" dt="2024-04-25T23:33:45.470" v="2006" actId="108"/>
        <pc:sldMkLst>
          <pc:docMk/>
          <pc:sldMk cId="679471551" sldId="2145705244"/>
        </pc:sldMkLst>
      </pc:sldChg>
      <pc:sldChg chg="addSp modSp mod">
        <pc:chgData name="Andrew Collings" userId="0f84cdc6-c606-46cb-9c21-9a360095f536" providerId="ADAL" clId="{245E1806-1681-4C8E-B00E-1EA75F1B80ED}" dt="2024-04-26T14:20:23.357" v="2777" actId="20577"/>
        <pc:sldMkLst>
          <pc:docMk/>
          <pc:sldMk cId="892401882" sldId="2145705245"/>
        </pc:sldMkLst>
      </pc:sldChg>
      <pc:sldChg chg="modSp mod">
        <pc:chgData name="Andrew Collings" userId="0f84cdc6-c606-46cb-9c21-9a360095f536" providerId="ADAL" clId="{245E1806-1681-4C8E-B00E-1EA75F1B80ED}" dt="2024-04-25T23:33:36.365" v="2002" actId="108"/>
        <pc:sldMkLst>
          <pc:docMk/>
          <pc:sldMk cId="372645148" sldId="2145705246"/>
        </pc:sldMkLst>
      </pc:sldChg>
      <pc:sldChg chg="modSp add mod">
        <pc:chgData name="Andrew Collings" userId="0f84cdc6-c606-46cb-9c21-9a360095f536" providerId="ADAL" clId="{245E1806-1681-4C8E-B00E-1EA75F1B80ED}" dt="2024-04-25T23:33:29.726" v="2001" actId="108"/>
        <pc:sldMkLst>
          <pc:docMk/>
          <pc:sldMk cId="3287505350" sldId="2145705247"/>
        </pc:sldMkLst>
      </pc:sldChg>
      <pc:sldChg chg="modSp add mod">
        <pc:chgData name="Andrew Collings" userId="0f84cdc6-c606-46cb-9c21-9a360095f536" providerId="ADAL" clId="{245E1806-1681-4C8E-B00E-1EA75F1B80ED}" dt="2024-04-26T01:30:38.050" v="2499" actId="20577"/>
        <pc:sldMkLst>
          <pc:docMk/>
          <pc:sldMk cId="3917821283" sldId="2145705248"/>
        </pc:sldMkLst>
      </pc:sldChg>
      <pc:sldChg chg="modSp add mod">
        <pc:chgData name="Andrew Collings" userId="0f84cdc6-c606-46cb-9c21-9a360095f536" providerId="ADAL" clId="{245E1806-1681-4C8E-B00E-1EA75F1B80ED}" dt="2024-04-26T01:33:23.411" v="2737" actId="20577"/>
        <pc:sldMkLst>
          <pc:docMk/>
          <pc:sldMk cId="3902541815" sldId="2145705249"/>
        </pc:sldMkLst>
      </pc:sldChg>
    </pc:docChg>
  </pc:docChgLst>
  <pc:docChgLst>
    <pc:chgData name="Andrew Collings" userId="0f84cdc6-c606-46cb-9c21-9a360095f536" providerId="ADAL" clId="{590B3608-A381-4EC8-B385-F0C4ECC52D98}"/>
    <pc:docChg chg="undo redo custSel addSld delSld modSld sldOrd modSection">
      <pc:chgData name="Andrew Collings" userId="0f84cdc6-c606-46cb-9c21-9a360095f536" providerId="ADAL" clId="{590B3608-A381-4EC8-B385-F0C4ECC52D98}" dt="2024-05-31T14:36:55.196" v="1886" actId="113"/>
      <pc:docMkLst>
        <pc:docMk/>
      </pc:docMkLst>
      <pc:sldChg chg="del">
        <pc:chgData name="Andrew Collings" userId="0f84cdc6-c606-46cb-9c21-9a360095f536" providerId="ADAL" clId="{590B3608-A381-4EC8-B385-F0C4ECC52D98}" dt="2024-05-31T03:42:13.284" v="1130" actId="2696"/>
        <pc:sldMkLst>
          <pc:docMk/>
          <pc:sldMk cId="0" sldId="257"/>
        </pc:sldMkLst>
      </pc:sldChg>
      <pc:sldChg chg="del">
        <pc:chgData name="Andrew Collings" userId="0f84cdc6-c606-46cb-9c21-9a360095f536" providerId="ADAL" clId="{590B3608-A381-4EC8-B385-F0C4ECC52D98}" dt="2024-05-31T03:42:13.284" v="1130" actId="2696"/>
        <pc:sldMkLst>
          <pc:docMk/>
          <pc:sldMk cId="0" sldId="258"/>
        </pc:sldMkLst>
      </pc:sldChg>
      <pc:sldChg chg="modSp mod">
        <pc:chgData name="Andrew Collings" userId="0f84cdc6-c606-46cb-9c21-9a360095f536" providerId="ADAL" clId="{590B3608-A381-4EC8-B385-F0C4ECC52D98}" dt="2024-05-31T03:40:36.309" v="1126" actId="1076"/>
        <pc:sldMkLst>
          <pc:docMk/>
          <pc:sldMk cId="3006853043" sldId="2183"/>
        </pc:sldMkLst>
      </pc:sldChg>
      <pc:sldChg chg="del">
        <pc:chgData name="Andrew Collings" userId="0f84cdc6-c606-46cb-9c21-9a360095f536" providerId="ADAL" clId="{590B3608-A381-4EC8-B385-F0C4ECC52D98}" dt="2024-05-31T02:42:30.798" v="132" actId="2696"/>
        <pc:sldMkLst>
          <pc:docMk/>
          <pc:sldMk cId="1821640122" sldId="2145705164"/>
        </pc:sldMkLst>
      </pc:sldChg>
      <pc:sldChg chg="modSp mod">
        <pc:chgData name="Andrew Collings" userId="0f84cdc6-c606-46cb-9c21-9a360095f536" providerId="ADAL" clId="{590B3608-A381-4EC8-B385-F0C4ECC52D98}" dt="2024-05-31T03:40:55.348" v="1129" actId="255"/>
        <pc:sldMkLst>
          <pc:docMk/>
          <pc:sldMk cId="649967342" sldId="2145705165"/>
        </pc:sldMkLst>
      </pc:sldChg>
      <pc:sldChg chg="del">
        <pc:chgData name="Andrew Collings" userId="0f84cdc6-c606-46cb-9c21-9a360095f536" providerId="ADAL" clId="{590B3608-A381-4EC8-B385-F0C4ECC52D98}" dt="2024-05-31T03:42:13.284" v="1130" actId="2696"/>
        <pc:sldMkLst>
          <pc:docMk/>
          <pc:sldMk cId="3060039637" sldId="2145705167"/>
        </pc:sldMkLst>
      </pc:sldChg>
      <pc:sldChg chg="del">
        <pc:chgData name="Andrew Collings" userId="0f84cdc6-c606-46cb-9c21-9a360095f536" providerId="ADAL" clId="{590B3608-A381-4EC8-B385-F0C4ECC52D98}" dt="2024-05-31T03:42:13.284" v="1130" actId="2696"/>
        <pc:sldMkLst>
          <pc:docMk/>
          <pc:sldMk cId="952414789" sldId="2145705206"/>
        </pc:sldMkLst>
      </pc:sldChg>
      <pc:sldChg chg="del">
        <pc:chgData name="Andrew Collings" userId="0f84cdc6-c606-46cb-9c21-9a360095f536" providerId="ADAL" clId="{590B3608-A381-4EC8-B385-F0C4ECC52D98}" dt="2024-05-31T03:42:13.284" v="1130" actId="2696"/>
        <pc:sldMkLst>
          <pc:docMk/>
          <pc:sldMk cId="1391006309" sldId="2145705232"/>
        </pc:sldMkLst>
      </pc:sldChg>
      <pc:sldChg chg="del">
        <pc:chgData name="Andrew Collings" userId="0f84cdc6-c606-46cb-9c21-9a360095f536" providerId="ADAL" clId="{590B3608-A381-4EC8-B385-F0C4ECC52D98}" dt="2024-05-31T03:42:13.284" v="1130" actId="2696"/>
        <pc:sldMkLst>
          <pc:docMk/>
          <pc:sldMk cId="525321126" sldId="2145705239"/>
        </pc:sldMkLst>
      </pc:sldChg>
      <pc:sldChg chg="addSp delSp modSp mod">
        <pc:chgData name="Andrew Collings" userId="0f84cdc6-c606-46cb-9c21-9a360095f536" providerId="ADAL" clId="{590B3608-A381-4EC8-B385-F0C4ECC52D98}" dt="2024-05-31T02:59:11.285" v="276" actId="14861"/>
        <pc:sldMkLst>
          <pc:docMk/>
          <pc:sldMk cId="1690979732" sldId="2145705240"/>
        </pc:sldMkLst>
      </pc:sldChg>
      <pc:sldChg chg="modSp mod">
        <pc:chgData name="Andrew Collings" userId="0f84cdc6-c606-46cb-9c21-9a360095f536" providerId="ADAL" clId="{590B3608-A381-4EC8-B385-F0C4ECC52D98}" dt="2024-05-31T03:21:31.168" v="477" actId="20577"/>
        <pc:sldMkLst>
          <pc:docMk/>
          <pc:sldMk cId="2457775113" sldId="2145705241"/>
        </pc:sldMkLst>
      </pc:sldChg>
      <pc:sldChg chg="del">
        <pc:chgData name="Andrew Collings" userId="0f84cdc6-c606-46cb-9c21-9a360095f536" providerId="ADAL" clId="{590B3608-A381-4EC8-B385-F0C4ECC52D98}" dt="2024-05-31T03:42:13.284" v="1130" actId="2696"/>
        <pc:sldMkLst>
          <pc:docMk/>
          <pc:sldMk cId="545117541" sldId="2145705242"/>
        </pc:sldMkLst>
      </pc:sldChg>
      <pc:sldChg chg="del">
        <pc:chgData name="Andrew Collings" userId="0f84cdc6-c606-46cb-9c21-9a360095f536" providerId="ADAL" clId="{590B3608-A381-4EC8-B385-F0C4ECC52D98}" dt="2024-05-31T03:42:13.284" v="1130" actId="2696"/>
        <pc:sldMkLst>
          <pc:docMk/>
          <pc:sldMk cId="4187080998" sldId="2145705243"/>
        </pc:sldMkLst>
      </pc:sldChg>
      <pc:sldChg chg="del">
        <pc:chgData name="Andrew Collings" userId="0f84cdc6-c606-46cb-9c21-9a360095f536" providerId="ADAL" clId="{590B3608-A381-4EC8-B385-F0C4ECC52D98}" dt="2024-05-31T03:42:13.284" v="1130" actId="2696"/>
        <pc:sldMkLst>
          <pc:docMk/>
          <pc:sldMk cId="679471551" sldId="2145705244"/>
        </pc:sldMkLst>
      </pc:sldChg>
      <pc:sldChg chg="del">
        <pc:chgData name="Andrew Collings" userId="0f84cdc6-c606-46cb-9c21-9a360095f536" providerId="ADAL" clId="{590B3608-A381-4EC8-B385-F0C4ECC52D98}" dt="2024-05-31T03:42:13.284" v="1130" actId="2696"/>
        <pc:sldMkLst>
          <pc:docMk/>
          <pc:sldMk cId="892401882" sldId="2145705245"/>
        </pc:sldMkLst>
      </pc:sldChg>
      <pc:sldChg chg="ord">
        <pc:chgData name="Andrew Collings" userId="0f84cdc6-c606-46cb-9c21-9a360095f536" providerId="ADAL" clId="{590B3608-A381-4EC8-B385-F0C4ECC52D98}" dt="2024-05-31T03:11:46.094" v="356"/>
        <pc:sldMkLst>
          <pc:docMk/>
          <pc:sldMk cId="372645148" sldId="2145705246"/>
        </pc:sldMkLst>
      </pc:sldChg>
      <pc:sldChg chg="modSp mod ord">
        <pc:chgData name="Andrew Collings" userId="0f84cdc6-c606-46cb-9c21-9a360095f536" providerId="ADAL" clId="{590B3608-A381-4EC8-B385-F0C4ECC52D98}" dt="2024-05-31T03:16:04.864" v="372" actId="20577"/>
        <pc:sldMkLst>
          <pc:docMk/>
          <pc:sldMk cId="3287505350" sldId="2145705247"/>
        </pc:sldMkLst>
      </pc:sldChg>
      <pc:sldChg chg="del">
        <pc:chgData name="Andrew Collings" userId="0f84cdc6-c606-46cb-9c21-9a360095f536" providerId="ADAL" clId="{590B3608-A381-4EC8-B385-F0C4ECC52D98}" dt="2024-05-31T03:42:13.284" v="1130" actId="2696"/>
        <pc:sldMkLst>
          <pc:docMk/>
          <pc:sldMk cId="3917821283" sldId="2145705248"/>
        </pc:sldMkLst>
      </pc:sldChg>
      <pc:sldChg chg="del">
        <pc:chgData name="Andrew Collings" userId="0f84cdc6-c606-46cb-9c21-9a360095f536" providerId="ADAL" clId="{590B3608-A381-4EC8-B385-F0C4ECC52D98}" dt="2024-05-31T03:42:13.284" v="1130" actId="2696"/>
        <pc:sldMkLst>
          <pc:docMk/>
          <pc:sldMk cId="3902541815" sldId="2145705249"/>
        </pc:sldMkLst>
      </pc:sldChg>
      <pc:sldChg chg="del">
        <pc:chgData name="Andrew Collings" userId="0f84cdc6-c606-46cb-9c21-9a360095f536" providerId="ADAL" clId="{590B3608-A381-4EC8-B385-F0C4ECC52D98}" dt="2024-05-31T03:42:13.284" v="1130" actId="2696"/>
        <pc:sldMkLst>
          <pc:docMk/>
          <pc:sldMk cId="3999890475" sldId="2145705250"/>
        </pc:sldMkLst>
      </pc:sldChg>
      <pc:sldChg chg="addSp delSp modSp add mod">
        <pc:chgData name="Andrew Collings" userId="0f84cdc6-c606-46cb-9c21-9a360095f536" providerId="ADAL" clId="{590B3608-A381-4EC8-B385-F0C4ECC52D98}" dt="2024-05-31T02:59:19.062" v="277" actId="14861"/>
        <pc:sldMkLst>
          <pc:docMk/>
          <pc:sldMk cId="69841370" sldId="2145705251"/>
        </pc:sldMkLst>
      </pc:sldChg>
      <pc:sldChg chg="del">
        <pc:chgData name="Andrew Collings" userId="0f84cdc6-c606-46cb-9c21-9a360095f536" providerId="ADAL" clId="{590B3608-A381-4EC8-B385-F0C4ECC52D98}" dt="2024-05-31T02:42:17.723" v="131" actId="2696"/>
        <pc:sldMkLst>
          <pc:docMk/>
          <pc:sldMk cId="1700322392" sldId="2145705251"/>
        </pc:sldMkLst>
      </pc:sldChg>
      <pc:sldChg chg="addSp delSp modSp add mod ord">
        <pc:chgData name="Andrew Collings" userId="0f84cdc6-c606-46cb-9c21-9a360095f536" providerId="ADAL" clId="{590B3608-A381-4EC8-B385-F0C4ECC52D98}" dt="2024-05-31T03:10:24.194" v="352"/>
        <pc:sldMkLst>
          <pc:docMk/>
          <pc:sldMk cId="3670584493" sldId="2145705252"/>
        </pc:sldMkLst>
      </pc:sldChg>
      <pc:sldChg chg="addSp delSp modSp add mod ord">
        <pc:chgData name="Andrew Collings" userId="0f84cdc6-c606-46cb-9c21-9a360095f536" providerId="ADAL" clId="{590B3608-A381-4EC8-B385-F0C4ECC52D98}" dt="2024-05-31T03:10:33.912" v="354"/>
        <pc:sldMkLst>
          <pc:docMk/>
          <pc:sldMk cId="706183477" sldId="2145705253"/>
        </pc:sldMkLst>
      </pc:sldChg>
      <pc:sldChg chg="addSp delSp modSp add del mod">
        <pc:chgData name="Andrew Collings" userId="0f84cdc6-c606-46cb-9c21-9a360095f536" providerId="ADAL" clId="{590B3608-A381-4EC8-B385-F0C4ECC52D98}" dt="2024-05-31T03:01:38.110" v="296" actId="14861"/>
        <pc:sldMkLst>
          <pc:docMk/>
          <pc:sldMk cId="989279610" sldId="2145705254"/>
        </pc:sldMkLst>
      </pc:sldChg>
      <pc:sldChg chg="addSp delSp modSp add mod">
        <pc:chgData name="Andrew Collings" userId="0f84cdc6-c606-46cb-9c21-9a360095f536" providerId="ADAL" clId="{590B3608-A381-4EC8-B385-F0C4ECC52D98}" dt="2024-05-31T03:04:03.201" v="308" actId="14861"/>
        <pc:sldMkLst>
          <pc:docMk/>
          <pc:sldMk cId="2561149068" sldId="2145705255"/>
        </pc:sldMkLst>
      </pc:sldChg>
      <pc:sldChg chg="addSp delSp modSp add mod">
        <pc:chgData name="Andrew Collings" userId="0f84cdc6-c606-46cb-9c21-9a360095f536" providerId="ADAL" clId="{590B3608-A381-4EC8-B385-F0C4ECC52D98}" dt="2024-05-31T03:06:32.015" v="326" actId="1037"/>
        <pc:sldMkLst>
          <pc:docMk/>
          <pc:sldMk cId="2355573949" sldId="2145705256"/>
        </pc:sldMkLst>
      </pc:sldChg>
      <pc:sldChg chg="addSp delSp modSp add mod">
        <pc:chgData name="Andrew Collings" userId="0f84cdc6-c606-46cb-9c21-9a360095f536" providerId="ADAL" clId="{590B3608-A381-4EC8-B385-F0C4ECC52D98}" dt="2024-05-31T03:08:03.869" v="338" actId="14861"/>
        <pc:sldMkLst>
          <pc:docMk/>
          <pc:sldMk cId="936304141" sldId="2145705257"/>
        </pc:sldMkLst>
      </pc:sldChg>
      <pc:sldChg chg="addSp delSp modSp add mod">
        <pc:chgData name="Andrew Collings" userId="0f84cdc6-c606-46cb-9c21-9a360095f536" providerId="ADAL" clId="{590B3608-A381-4EC8-B385-F0C4ECC52D98}" dt="2024-05-31T03:10:01.062" v="350" actId="14861"/>
        <pc:sldMkLst>
          <pc:docMk/>
          <pc:sldMk cId="2482301753" sldId="2145705258"/>
        </pc:sldMkLst>
      </pc:sldChg>
      <pc:sldChg chg="modSp add mod">
        <pc:chgData name="Andrew Collings" userId="0f84cdc6-c606-46cb-9c21-9a360095f536" providerId="ADAL" clId="{590B3608-A381-4EC8-B385-F0C4ECC52D98}" dt="2024-05-31T14:36:55.196" v="1886" actId="113"/>
        <pc:sldMkLst>
          <pc:docMk/>
          <pc:sldMk cId="181536173" sldId="2145705259"/>
        </pc:sldMkLst>
      </pc:sldChg>
      <pc:sldChg chg="modSp mod">
        <pc:chgData name="Andrew Collings" userId="0f84cdc6-c606-46cb-9c21-9a360095f536" providerId="ADAL" clId="{590B3608-A381-4EC8-B385-F0C4ECC52D98}" dt="2024-05-31T14:36:39.167" v="1883" actId="113"/>
        <pc:sldMkLst>
          <pc:docMk/>
          <pc:sldMk cId="3825831119" sldId="2145705261"/>
        </pc:sldMkLst>
      </pc:sldChg>
      <pc:sldMasterChg chg="delSldLayout">
        <pc:chgData name="Andrew Collings" userId="0f84cdc6-c606-46cb-9c21-9a360095f536" providerId="ADAL" clId="{590B3608-A381-4EC8-B385-F0C4ECC52D98}" dt="2024-05-31T03:42:13.284" v="1130" actId="2696"/>
        <pc:sldMasterMkLst>
          <pc:docMk/>
          <pc:sldMasterMk cId="443281913" sldId="2147483769"/>
        </pc:sldMasterMkLst>
        <pc:sldLayoutChg chg="del">
          <pc:chgData name="Andrew Collings" userId="0f84cdc6-c606-46cb-9c21-9a360095f536" providerId="ADAL" clId="{590B3608-A381-4EC8-B385-F0C4ECC52D98}" dt="2024-05-31T03:42:13.284" v="1130" actId="2696"/>
          <pc:sldLayoutMkLst>
            <pc:docMk/>
            <pc:sldMasterMk cId="443281913" sldId="2147483769"/>
            <pc:sldLayoutMk cId="2116091829" sldId="2147484014"/>
          </pc:sldLayoutMkLst>
        </pc:sldLayoutChg>
      </pc:sldMasterChg>
    </pc:docChg>
  </pc:docChgLst>
  <pc:docChgLst>
    <pc:chgData name="Lucas Young" userId="e5c8e53c-2e87-4dfe-8770-4799e4e3fc84" providerId="ADAL" clId="{93B5BA00-1A74-4708-99EB-5266F6780860}"/>
    <pc:docChg chg="undo custSel modSld">
      <pc:chgData name="Lucas Young" userId="e5c8e53c-2e87-4dfe-8770-4799e4e3fc84" providerId="ADAL" clId="{93B5BA00-1A74-4708-99EB-5266F6780860}" dt="2024-11-18T17:35:52.726" v="146" actId="20577"/>
      <pc:docMkLst>
        <pc:docMk/>
      </pc:docMkLst>
      <pc:sldChg chg="modSp mod">
        <pc:chgData name="Lucas Young" userId="e5c8e53c-2e87-4dfe-8770-4799e4e3fc84" providerId="ADAL" clId="{93B5BA00-1A74-4708-99EB-5266F6780860}" dt="2024-11-18T17:17:15.990" v="6" actId="20577"/>
        <pc:sldMkLst>
          <pc:docMk/>
          <pc:sldMk cId="897020560" sldId="1914"/>
        </pc:sldMkLst>
      </pc:sldChg>
      <pc:sldChg chg="modSp mod">
        <pc:chgData name="Lucas Young" userId="e5c8e53c-2e87-4dfe-8770-4799e4e3fc84" providerId="ADAL" clId="{93B5BA00-1A74-4708-99EB-5266F6780860}" dt="2024-11-18T17:30:12.597" v="140" actId="948"/>
        <pc:sldMkLst>
          <pc:docMk/>
          <pc:sldMk cId="3705238078" sldId="2145705274"/>
        </pc:sldMkLst>
      </pc:sldChg>
      <pc:sldChg chg="modSp mod">
        <pc:chgData name="Lucas Young" userId="e5c8e53c-2e87-4dfe-8770-4799e4e3fc84" providerId="ADAL" clId="{93B5BA00-1A74-4708-99EB-5266F6780860}" dt="2024-11-18T17:35:52.726" v="146" actId="20577"/>
        <pc:sldMkLst>
          <pc:docMk/>
          <pc:sldMk cId="1311256938" sldId="2145705288"/>
        </pc:sldMkLst>
      </pc:sldChg>
    </pc:docChg>
  </pc:docChgLst>
  <pc:docChgLst>
    <pc:chgData name="Lucas Young" userId="e5c8e53c-2e87-4dfe-8770-4799e4e3fc84" providerId="ADAL" clId="{908693B8-0376-4168-BFF8-EE3EC070CE0B}"/>
    <pc:docChg chg="undo custSel delSld modSld modSection">
      <pc:chgData name="Lucas Young" userId="e5c8e53c-2e87-4dfe-8770-4799e4e3fc84" providerId="ADAL" clId="{908693B8-0376-4168-BFF8-EE3EC070CE0B}" dt="2024-04-26T03:25:34.623" v="3009" actId="20577"/>
      <pc:docMkLst>
        <pc:docMk/>
      </pc:docMkLst>
      <pc:sldChg chg="delSp modSp del mod">
        <pc:chgData name="Lucas Young" userId="e5c8e53c-2e87-4dfe-8770-4799e4e3fc84" providerId="ADAL" clId="{908693B8-0376-4168-BFF8-EE3EC070CE0B}" dt="2024-04-26T03:19:42.266" v="2842" actId="2696"/>
        <pc:sldMkLst>
          <pc:docMk/>
          <pc:sldMk cId="0" sldId="256"/>
        </pc:sldMkLst>
      </pc:sldChg>
      <pc:sldChg chg="modSp mod">
        <pc:chgData name="Lucas Young" userId="e5c8e53c-2e87-4dfe-8770-4799e4e3fc84" providerId="ADAL" clId="{908693B8-0376-4168-BFF8-EE3EC070CE0B}" dt="2024-04-26T02:33:56.961" v="1" actId="20577"/>
        <pc:sldMkLst>
          <pc:docMk/>
          <pc:sldMk cId="897020560" sldId="1914"/>
        </pc:sldMkLst>
      </pc:sldChg>
      <pc:sldChg chg="modSp mod">
        <pc:chgData name="Lucas Young" userId="e5c8e53c-2e87-4dfe-8770-4799e4e3fc84" providerId="ADAL" clId="{908693B8-0376-4168-BFF8-EE3EC070CE0B}" dt="2024-04-26T02:48:55.501" v="854" actId="6549"/>
        <pc:sldMkLst>
          <pc:docMk/>
          <pc:sldMk cId="3006853043" sldId="2183"/>
        </pc:sldMkLst>
      </pc:sldChg>
      <pc:sldChg chg="modSp mod">
        <pc:chgData name="Lucas Young" userId="e5c8e53c-2e87-4dfe-8770-4799e4e3fc84" providerId="ADAL" clId="{908693B8-0376-4168-BFF8-EE3EC070CE0B}" dt="2024-04-26T02:34:01.853" v="3" actId="20577"/>
        <pc:sldMkLst>
          <pc:docMk/>
          <pc:sldMk cId="649967342" sldId="2145705165"/>
        </pc:sldMkLst>
      </pc:sldChg>
      <pc:sldChg chg="modSp mod">
        <pc:chgData name="Lucas Young" userId="e5c8e53c-2e87-4dfe-8770-4799e4e3fc84" providerId="ADAL" clId="{908693B8-0376-4168-BFF8-EE3EC070CE0B}" dt="2024-04-26T03:10:58.046" v="2171" actId="20577"/>
        <pc:sldMkLst>
          <pc:docMk/>
          <pc:sldMk cId="952414789" sldId="2145705206"/>
        </pc:sldMkLst>
      </pc:sldChg>
      <pc:sldChg chg="modSp mod">
        <pc:chgData name="Lucas Young" userId="e5c8e53c-2e87-4dfe-8770-4799e4e3fc84" providerId="ADAL" clId="{908693B8-0376-4168-BFF8-EE3EC070CE0B}" dt="2024-04-26T02:50:00.684" v="867" actId="6549"/>
        <pc:sldMkLst>
          <pc:docMk/>
          <pc:sldMk cId="525321126" sldId="2145705239"/>
        </pc:sldMkLst>
      </pc:sldChg>
      <pc:sldChg chg="modSp mod">
        <pc:chgData name="Lucas Young" userId="e5c8e53c-2e87-4dfe-8770-4799e4e3fc84" providerId="ADAL" clId="{908693B8-0376-4168-BFF8-EE3EC070CE0B}" dt="2024-04-26T02:48:30.955" v="841" actId="313"/>
        <pc:sldMkLst>
          <pc:docMk/>
          <pc:sldMk cId="2457775113" sldId="2145705241"/>
        </pc:sldMkLst>
      </pc:sldChg>
      <pc:sldChg chg="modSp mod">
        <pc:chgData name="Lucas Young" userId="e5c8e53c-2e87-4dfe-8770-4799e4e3fc84" providerId="ADAL" clId="{908693B8-0376-4168-BFF8-EE3EC070CE0B}" dt="2024-04-26T03:03:50.014" v="1633" actId="20577"/>
        <pc:sldMkLst>
          <pc:docMk/>
          <pc:sldMk cId="545117541" sldId="2145705242"/>
        </pc:sldMkLst>
      </pc:sldChg>
      <pc:sldChg chg="modSp mod">
        <pc:chgData name="Lucas Young" userId="e5c8e53c-2e87-4dfe-8770-4799e4e3fc84" providerId="ADAL" clId="{908693B8-0376-4168-BFF8-EE3EC070CE0B}" dt="2024-04-26T03:10:06.487" v="2169" actId="20577"/>
        <pc:sldMkLst>
          <pc:docMk/>
          <pc:sldMk cId="4187080998" sldId="2145705243"/>
        </pc:sldMkLst>
      </pc:sldChg>
      <pc:sldChg chg="modSp mod">
        <pc:chgData name="Lucas Young" userId="e5c8e53c-2e87-4dfe-8770-4799e4e3fc84" providerId="ADAL" clId="{908693B8-0376-4168-BFF8-EE3EC070CE0B}" dt="2024-04-26T03:22:25.304" v="3004" actId="20577"/>
        <pc:sldMkLst>
          <pc:docMk/>
          <pc:sldMk cId="679471551" sldId="2145705244"/>
        </pc:sldMkLst>
      </pc:sldChg>
      <pc:sldChg chg="modSp mod">
        <pc:chgData name="Lucas Young" userId="e5c8e53c-2e87-4dfe-8770-4799e4e3fc84" providerId="ADAL" clId="{908693B8-0376-4168-BFF8-EE3EC070CE0B}" dt="2024-04-26T03:23:07.788" v="3005" actId="20577"/>
        <pc:sldMkLst>
          <pc:docMk/>
          <pc:sldMk cId="892401882" sldId="2145705245"/>
        </pc:sldMkLst>
      </pc:sldChg>
      <pc:sldChg chg="modSp mod">
        <pc:chgData name="Lucas Young" userId="e5c8e53c-2e87-4dfe-8770-4799e4e3fc84" providerId="ADAL" clId="{908693B8-0376-4168-BFF8-EE3EC070CE0B}" dt="2024-04-26T03:23:32.302" v="3007" actId="20577"/>
        <pc:sldMkLst>
          <pc:docMk/>
          <pc:sldMk cId="372645148" sldId="2145705246"/>
        </pc:sldMkLst>
      </pc:sldChg>
      <pc:sldChg chg="modSp mod">
        <pc:chgData name="Lucas Young" userId="e5c8e53c-2e87-4dfe-8770-4799e4e3fc84" providerId="ADAL" clId="{908693B8-0376-4168-BFF8-EE3EC070CE0B}" dt="2024-04-26T03:25:34.623" v="3009" actId="20577"/>
        <pc:sldMkLst>
          <pc:docMk/>
          <pc:sldMk cId="3999890475" sldId="2145705250"/>
        </pc:sldMkLst>
      </pc:sldChg>
    </pc:docChg>
  </pc:docChgLst>
  <pc:docChgLst>
    <pc:chgData name="Lucas Young" userId="e5c8e53c-2e87-4dfe-8770-4799e4e3fc84" providerId="ADAL" clId="{FB6064A0-5B23-48AE-AD4E-ABB4E59FCA94}"/>
    <pc:docChg chg="custSel addSld delSld modSld modSection">
      <pc:chgData name="Lucas Young" userId="e5c8e53c-2e87-4dfe-8770-4799e4e3fc84" providerId="ADAL" clId="{FB6064A0-5B23-48AE-AD4E-ABB4E59FCA94}" dt="2024-05-31T14:03:18.500" v="133" actId="1037"/>
      <pc:docMkLst>
        <pc:docMk/>
      </pc:docMkLst>
      <pc:sldChg chg="addSp delSp modSp mod modClrScheme chgLayout">
        <pc:chgData name="Lucas Young" userId="e5c8e53c-2e87-4dfe-8770-4799e4e3fc84" providerId="ADAL" clId="{FB6064A0-5B23-48AE-AD4E-ABB4E59FCA94}" dt="2024-05-31T14:03:18.500" v="133" actId="1037"/>
        <pc:sldMkLst>
          <pc:docMk/>
          <pc:sldMk cId="897020560" sldId="1914"/>
        </pc:sldMkLst>
      </pc:sldChg>
      <pc:sldChg chg="addSp modSp">
        <pc:chgData name="Lucas Young" userId="e5c8e53c-2e87-4dfe-8770-4799e4e3fc84" providerId="ADAL" clId="{FB6064A0-5B23-48AE-AD4E-ABB4E59FCA94}" dt="2024-05-31T13:52:26.909" v="42"/>
        <pc:sldMkLst>
          <pc:docMk/>
          <pc:sldMk cId="3006853043" sldId="2183"/>
        </pc:sldMkLst>
      </pc:sldChg>
      <pc:sldChg chg="addSp modSp mod">
        <pc:chgData name="Lucas Young" userId="e5c8e53c-2e87-4dfe-8770-4799e4e3fc84" providerId="ADAL" clId="{FB6064A0-5B23-48AE-AD4E-ABB4E59FCA94}" dt="2024-05-31T13:49:34.762" v="26" actId="14100"/>
        <pc:sldMkLst>
          <pc:docMk/>
          <pc:sldMk cId="649967342" sldId="2145705165"/>
        </pc:sldMkLst>
      </pc:sldChg>
      <pc:sldChg chg="addSp modSp">
        <pc:chgData name="Lucas Young" userId="e5c8e53c-2e87-4dfe-8770-4799e4e3fc84" providerId="ADAL" clId="{FB6064A0-5B23-48AE-AD4E-ABB4E59FCA94}" dt="2024-05-31T13:51:55.802" v="29"/>
        <pc:sldMkLst>
          <pc:docMk/>
          <pc:sldMk cId="1690979732" sldId="2145705240"/>
        </pc:sldMkLst>
      </pc:sldChg>
      <pc:sldChg chg="addSp modSp mod">
        <pc:chgData name="Lucas Young" userId="e5c8e53c-2e87-4dfe-8770-4799e4e3fc84" providerId="ADAL" clId="{FB6064A0-5B23-48AE-AD4E-ABB4E59FCA94}" dt="2024-05-31T14:01:19.413" v="108" actId="1076"/>
        <pc:sldMkLst>
          <pc:docMk/>
          <pc:sldMk cId="2457775113" sldId="2145705241"/>
        </pc:sldMkLst>
      </pc:sldChg>
      <pc:sldChg chg="addSp modSp">
        <pc:chgData name="Lucas Young" userId="e5c8e53c-2e87-4dfe-8770-4799e4e3fc84" providerId="ADAL" clId="{FB6064A0-5B23-48AE-AD4E-ABB4E59FCA94}" dt="2024-05-31T13:52:20.189" v="39"/>
        <pc:sldMkLst>
          <pc:docMk/>
          <pc:sldMk cId="372645148" sldId="2145705246"/>
        </pc:sldMkLst>
      </pc:sldChg>
      <pc:sldChg chg="addSp modSp mod">
        <pc:chgData name="Lucas Young" userId="e5c8e53c-2e87-4dfe-8770-4799e4e3fc84" providerId="ADAL" clId="{FB6064A0-5B23-48AE-AD4E-ABB4E59FCA94}" dt="2024-05-31T14:01:11.285" v="107" actId="6549"/>
        <pc:sldMkLst>
          <pc:docMk/>
          <pc:sldMk cId="3287505350" sldId="2145705247"/>
        </pc:sldMkLst>
      </pc:sldChg>
      <pc:sldChg chg="addSp modSp">
        <pc:chgData name="Lucas Young" userId="e5c8e53c-2e87-4dfe-8770-4799e4e3fc84" providerId="ADAL" clId="{FB6064A0-5B23-48AE-AD4E-ABB4E59FCA94}" dt="2024-05-31T13:51:58.792" v="30"/>
        <pc:sldMkLst>
          <pc:docMk/>
          <pc:sldMk cId="69841370" sldId="2145705251"/>
        </pc:sldMkLst>
      </pc:sldChg>
      <pc:sldChg chg="addSp modSp">
        <pc:chgData name="Lucas Young" userId="e5c8e53c-2e87-4dfe-8770-4799e4e3fc84" providerId="ADAL" clId="{FB6064A0-5B23-48AE-AD4E-ABB4E59FCA94}" dt="2024-05-31T13:52:14.444" v="36"/>
        <pc:sldMkLst>
          <pc:docMk/>
          <pc:sldMk cId="3670584493" sldId="2145705252"/>
        </pc:sldMkLst>
      </pc:sldChg>
      <pc:sldChg chg="addSp modSp">
        <pc:chgData name="Lucas Young" userId="e5c8e53c-2e87-4dfe-8770-4799e4e3fc84" providerId="ADAL" clId="{FB6064A0-5B23-48AE-AD4E-ABB4E59FCA94}" dt="2024-05-31T13:52:16.077" v="37"/>
        <pc:sldMkLst>
          <pc:docMk/>
          <pc:sldMk cId="706183477" sldId="2145705253"/>
        </pc:sldMkLst>
      </pc:sldChg>
      <pc:sldChg chg="addSp modSp mod">
        <pc:chgData name="Lucas Young" userId="e5c8e53c-2e87-4dfe-8770-4799e4e3fc84" providerId="ADAL" clId="{FB6064A0-5B23-48AE-AD4E-ABB4E59FCA94}" dt="2024-05-31T13:53:06.878" v="52" actId="1036"/>
        <pc:sldMkLst>
          <pc:docMk/>
          <pc:sldMk cId="989279610" sldId="2145705254"/>
        </pc:sldMkLst>
      </pc:sldChg>
      <pc:sldChg chg="addSp modSp">
        <pc:chgData name="Lucas Young" userId="e5c8e53c-2e87-4dfe-8770-4799e4e3fc84" providerId="ADAL" clId="{FB6064A0-5B23-48AE-AD4E-ABB4E59FCA94}" dt="2024-05-31T13:52:05.945" v="32"/>
        <pc:sldMkLst>
          <pc:docMk/>
          <pc:sldMk cId="2561149068" sldId="2145705255"/>
        </pc:sldMkLst>
      </pc:sldChg>
      <pc:sldChg chg="addSp modSp">
        <pc:chgData name="Lucas Young" userId="e5c8e53c-2e87-4dfe-8770-4799e4e3fc84" providerId="ADAL" clId="{FB6064A0-5B23-48AE-AD4E-ABB4E59FCA94}" dt="2024-05-31T13:52:08.815" v="33"/>
        <pc:sldMkLst>
          <pc:docMk/>
          <pc:sldMk cId="2355573949" sldId="2145705256"/>
        </pc:sldMkLst>
      </pc:sldChg>
      <pc:sldChg chg="addSp modSp">
        <pc:chgData name="Lucas Young" userId="e5c8e53c-2e87-4dfe-8770-4799e4e3fc84" providerId="ADAL" clId="{FB6064A0-5B23-48AE-AD4E-ABB4E59FCA94}" dt="2024-05-31T13:52:10.767" v="34"/>
        <pc:sldMkLst>
          <pc:docMk/>
          <pc:sldMk cId="936304141" sldId="2145705257"/>
        </pc:sldMkLst>
      </pc:sldChg>
      <pc:sldChg chg="addSp modSp">
        <pc:chgData name="Lucas Young" userId="e5c8e53c-2e87-4dfe-8770-4799e4e3fc84" providerId="ADAL" clId="{FB6064A0-5B23-48AE-AD4E-ABB4E59FCA94}" dt="2024-05-31T13:52:12.418" v="35"/>
        <pc:sldMkLst>
          <pc:docMk/>
          <pc:sldMk cId="2482301753" sldId="2145705258"/>
        </pc:sldMkLst>
      </pc:sldChg>
      <pc:sldChg chg="addSp modSp">
        <pc:chgData name="Lucas Young" userId="e5c8e53c-2e87-4dfe-8770-4799e4e3fc84" providerId="ADAL" clId="{FB6064A0-5B23-48AE-AD4E-ABB4E59FCA94}" dt="2024-05-31T13:52:28.715" v="43"/>
        <pc:sldMkLst>
          <pc:docMk/>
          <pc:sldMk cId="181536173" sldId="2145705259"/>
        </pc:sldMkLst>
      </pc:sldChg>
      <pc:sldChg chg="addSp modSp">
        <pc:chgData name="Lucas Young" userId="e5c8e53c-2e87-4dfe-8770-4799e4e3fc84" providerId="ADAL" clId="{FB6064A0-5B23-48AE-AD4E-ABB4E59FCA94}" dt="2024-05-31T13:52:30.592" v="44"/>
        <pc:sldMkLst>
          <pc:docMk/>
          <pc:sldMk cId="2937503517" sldId="2145705260"/>
        </pc:sldMkLst>
      </pc:sldChg>
      <pc:sldChg chg="addSp modSp mod">
        <pc:chgData name="Lucas Young" userId="e5c8e53c-2e87-4dfe-8770-4799e4e3fc84" providerId="ADAL" clId="{FB6064A0-5B23-48AE-AD4E-ABB4E59FCA94}" dt="2024-05-31T13:55:16.352" v="53" actId="20577"/>
        <pc:sldMkLst>
          <pc:docMk/>
          <pc:sldMk cId="3825831119" sldId="2145705261"/>
        </pc:sldMkLst>
      </pc:sldChg>
      <pc:sldChg chg="new del">
        <pc:chgData name="Lucas Young" userId="e5c8e53c-2e87-4dfe-8770-4799e4e3fc84" providerId="ADAL" clId="{FB6064A0-5B23-48AE-AD4E-ABB4E59FCA94}" dt="2024-05-31T13:51:45.417" v="28" actId="2696"/>
        <pc:sldMkLst>
          <pc:docMk/>
          <pc:sldMk cId="4066910546" sldId="2145705262"/>
        </pc:sldMkLst>
      </pc:sldChg>
    </pc:docChg>
  </pc:docChgLst>
  <pc:docChgLst>
    <pc:chgData name="Andrew Collings" userId="0f84cdc6-c606-46cb-9c21-9a360095f536" providerId="ADAL" clId="{52F25823-11C7-4472-B649-03AA2CE1A348}"/>
    <pc:docChg chg="undo custSel addSld delSld modSld modSection">
      <pc:chgData name="Andrew Collings" userId="0f84cdc6-c606-46cb-9c21-9a360095f536" providerId="ADAL" clId="{52F25823-11C7-4472-B649-03AA2CE1A348}" dt="2025-02-19T15:05:58.560" v="1098" actId="2062"/>
      <pc:docMkLst>
        <pc:docMk/>
      </pc:docMkLst>
      <pc:sldChg chg="modSp mod">
        <pc:chgData name="Andrew Collings" userId="0f84cdc6-c606-46cb-9c21-9a360095f536" providerId="ADAL" clId="{52F25823-11C7-4472-B649-03AA2CE1A348}" dt="2025-02-19T02:32:00.223" v="99" actId="20577"/>
        <pc:sldMkLst>
          <pc:docMk/>
          <pc:sldMk cId="649967342" sldId="2145705165"/>
        </pc:sldMkLst>
        <pc:spChg chg="mod">
          <ac:chgData name="Andrew Collings" userId="0f84cdc6-c606-46cb-9c21-9a360095f536" providerId="ADAL" clId="{52F25823-11C7-4472-B649-03AA2CE1A348}" dt="2025-02-19T02:32:00.223" v="99" actId="20577"/>
          <ac:spMkLst>
            <pc:docMk/>
            <pc:sldMk cId="649967342" sldId="2145705165"/>
            <ac:spMk id="6" creationId="{897A7A0D-D3DB-431A-A92B-9D4788B9D125}"/>
          </ac:spMkLst>
        </pc:spChg>
        <pc:spChg chg="mod">
          <ac:chgData name="Andrew Collings" userId="0f84cdc6-c606-46cb-9c21-9a360095f536" providerId="ADAL" clId="{52F25823-11C7-4472-B649-03AA2CE1A348}" dt="2025-02-19T02:29:57.914" v="12" actId="20577"/>
          <ac:spMkLst>
            <pc:docMk/>
            <pc:sldMk cId="649967342" sldId="2145705165"/>
            <ac:spMk id="7" creationId="{A9444CB1-977C-456C-B903-E0FAA88B1385}"/>
          </ac:spMkLst>
        </pc:spChg>
      </pc:sldChg>
      <pc:sldChg chg="del">
        <pc:chgData name="Andrew Collings" userId="0f84cdc6-c606-46cb-9c21-9a360095f536" providerId="ADAL" clId="{52F25823-11C7-4472-B649-03AA2CE1A348}" dt="2025-02-19T02:32:28.530" v="100" actId="2696"/>
        <pc:sldMkLst>
          <pc:docMk/>
          <pc:sldMk cId="3825831119" sldId="2145705261"/>
        </pc:sldMkLst>
      </pc:sldChg>
      <pc:sldChg chg="del">
        <pc:chgData name="Andrew Collings" userId="0f84cdc6-c606-46cb-9c21-9a360095f536" providerId="ADAL" clId="{52F25823-11C7-4472-B649-03AA2CE1A348}" dt="2025-02-19T02:32:30.663" v="101" actId="2696"/>
        <pc:sldMkLst>
          <pc:docMk/>
          <pc:sldMk cId="3705238078" sldId="2145705274"/>
        </pc:sldMkLst>
      </pc:sldChg>
      <pc:sldChg chg="modSp mod">
        <pc:chgData name="Andrew Collings" userId="0f84cdc6-c606-46cb-9c21-9a360095f536" providerId="ADAL" clId="{52F25823-11C7-4472-B649-03AA2CE1A348}" dt="2025-02-19T03:19:56.291" v="266" actId="20577"/>
        <pc:sldMkLst>
          <pc:docMk/>
          <pc:sldMk cId="3007269134" sldId="2145705286"/>
        </pc:sldMkLst>
      </pc:sldChg>
      <pc:sldChg chg="del">
        <pc:chgData name="Andrew Collings" userId="0f84cdc6-c606-46cb-9c21-9a360095f536" providerId="ADAL" clId="{52F25823-11C7-4472-B649-03AA2CE1A348}" dt="2025-02-19T03:51:06.381" v="570" actId="2696"/>
        <pc:sldMkLst>
          <pc:docMk/>
          <pc:sldMk cId="3089924799" sldId="2145705287"/>
        </pc:sldMkLst>
      </pc:sldChg>
      <pc:sldChg chg="modSp mod">
        <pc:chgData name="Andrew Collings" userId="0f84cdc6-c606-46cb-9c21-9a360095f536" providerId="ADAL" clId="{52F25823-11C7-4472-B649-03AA2CE1A348}" dt="2025-02-19T04:04:18.070" v="851" actId="20577"/>
        <pc:sldMkLst>
          <pc:docMk/>
          <pc:sldMk cId="2333750173" sldId="2145705291"/>
        </pc:sldMkLst>
      </pc:sldChg>
      <pc:sldChg chg="del">
        <pc:chgData name="Andrew Collings" userId="0f84cdc6-c606-46cb-9c21-9a360095f536" providerId="ADAL" clId="{52F25823-11C7-4472-B649-03AA2CE1A348}" dt="2025-02-19T03:51:06.381" v="570" actId="2696"/>
        <pc:sldMkLst>
          <pc:docMk/>
          <pc:sldMk cId="3115841668" sldId="2145705292"/>
        </pc:sldMkLst>
      </pc:sldChg>
      <pc:sldChg chg="del">
        <pc:chgData name="Andrew Collings" userId="0f84cdc6-c606-46cb-9c21-9a360095f536" providerId="ADAL" clId="{52F25823-11C7-4472-B649-03AA2CE1A348}" dt="2025-02-19T03:51:06.381" v="570" actId="2696"/>
        <pc:sldMkLst>
          <pc:docMk/>
          <pc:sldMk cId="1172497205" sldId="2145705293"/>
        </pc:sldMkLst>
      </pc:sldChg>
      <pc:sldChg chg="del">
        <pc:chgData name="Andrew Collings" userId="0f84cdc6-c606-46cb-9c21-9a360095f536" providerId="ADAL" clId="{52F25823-11C7-4472-B649-03AA2CE1A348}" dt="2025-02-19T04:04:30.394" v="852" actId="2696"/>
        <pc:sldMkLst>
          <pc:docMk/>
          <pc:sldMk cId="41420336" sldId="2145705294"/>
        </pc:sldMkLst>
      </pc:sldChg>
      <pc:sldChg chg="del">
        <pc:chgData name="Andrew Collings" userId="0f84cdc6-c606-46cb-9c21-9a360095f536" providerId="ADAL" clId="{52F25823-11C7-4472-B649-03AA2CE1A348}" dt="2025-02-19T03:51:06.381" v="570" actId="2696"/>
        <pc:sldMkLst>
          <pc:docMk/>
          <pc:sldMk cId="2719582190" sldId="2145705295"/>
        </pc:sldMkLst>
      </pc:sldChg>
      <pc:sldChg chg="del">
        <pc:chgData name="Andrew Collings" userId="0f84cdc6-c606-46cb-9c21-9a360095f536" providerId="ADAL" clId="{52F25823-11C7-4472-B649-03AA2CE1A348}" dt="2025-02-19T03:51:06.381" v="570" actId="2696"/>
        <pc:sldMkLst>
          <pc:docMk/>
          <pc:sldMk cId="1019888842" sldId="2145705296"/>
        </pc:sldMkLst>
      </pc:sldChg>
      <pc:sldChg chg="modSp add mod">
        <pc:chgData name="Andrew Collings" userId="0f84cdc6-c606-46cb-9c21-9a360095f536" providerId="ADAL" clId="{52F25823-11C7-4472-B649-03AA2CE1A348}" dt="2025-02-19T03:31:56.446" v="564" actId="255"/>
        <pc:sldMkLst>
          <pc:docMk/>
          <pc:sldMk cId="2551295527" sldId="2145705297"/>
        </pc:sldMkLst>
        <pc:spChg chg="mod">
          <ac:chgData name="Andrew Collings" userId="0f84cdc6-c606-46cb-9c21-9a360095f536" providerId="ADAL" clId="{52F25823-11C7-4472-B649-03AA2CE1A348}" dt="2025-02-19T03:31:56.446" v="564" actId="255"/>
          <ac:spMkLst>
            <pc:docMk/>
            <pc:sldMk cId="2551295527" sldId="2145705297"/>
            <ac:spMk id="2" creationId="{45503DE2-FA6A-735C-B94D-0541BF2BAFB8}"/>
          </ac:spMkLst>
        </pc:spChg>
      </pc:sldChg>
      <pc:sldChg chg="add del">
        <pc:chgData name="Andrew Collings" userId="0f84cdc6-c606-46cb-9c21-9a360095f536" providerId="ADAL" clId="{52F25823-11C7-4472-B649-03AA2CE1A348}" dt="2025-02-19T04:05:00.376" v="853" actId="2696"/>
        <pc:sldMkLst>
          <pc:docMk/>
          <pc:sldMk cId="468159359" sldId="2145705298"/>
        </pc:sldMkLst>
      </pc:sldChg>
      <pc:sldChg chg="addSp delSp modSp mod">
        <pc:chgData name="Andrew Collings" userId="0f84cdc6-c606-46cb-9c21-9a360095f536" providerId="ADAL" clId="{52F25823-11C7-4472-B649-03AA2CE1A348}" dt="2025-02-19T03:37:57.570" v="569" actId="1076"/>
        <pc:sldMkLst>
          <pc:docMk/>
          <pc:sldMk cId="804931530" sldId="2145705299"/>
        </pc:sldMkLst>
      </pc:sldChg>
      <pc:sldChg chg="addSp delSp modSp mod">
        <pc:chgData name="Andrew Collings" userId="0f84cdc6-c606-46cb-9c21-9a360095f536" providerId="ADAL" clId="{52F25823-11C7-4472-B649-03AA2CE1A348}" dt="2025-02-19T15:05:58.560" v="1098" actId="2062"/>
        <pc:sldMkLst>
          <pc:docMk/>
          <pc:sldMk cId="554261325" sldId="2145705301"/>
        </pc:sldMkLst>
      </pc:sldChg>
      <pc:sldChg chg="modSp mod">
        <pc:chgData name="Andrew Collings" userId="0f84cdc6-c606-46cb-9c21-9a360095f536" providerId="ADAL" clId="{52F25823-11C7-4472-B649-03AA2CE1A348}" dt="2025-02-19T15:05:22.711" v="1068" actId="113"/>
        <pc:sldMkLst>
          <pc:docMk/>
          <pc:sldMk cId="1192366774" sldId="2145705302"/>
        </pc:sldMkLst>
      </pc:sldChg>
    </pc:docChg>
  </pc:docChgLst>
  <pc:docChgLst>
    <pc:chgData name="Andrew Collings" userId="0f84cdc6-c606-46cb-9c21-9a360095f536" providerId="ADAL" clId="{70533791-490A-4C55-97E7-6C357E7D66C5}"/>
    <pc:docChg chg="undo redo custSel addSld delSld modSld sldOrd modSection">
      <pc:chgData name="Andrew Collings" userId="0f84cdc6-c606-46cb-9c21-9a360095f536" providerId="ADAL" clId="{70533791-490A-4C55-97E7-6C357E7D66C5}" dt="2025-03-11T19:24:02.239" v="2424" actId="6549"/>
      <pc:docMkLst>
        <pc:docMk/>
      </pc:docMkLst>
      <pc:sldChg chg="modSp mod">
        <pc:chgData name="Andrew Collings" userId="0f84cdc6-c606-46cb-9c21-9a360095f536" providerId="ADAL" clId="{70533791-490A-4C55-97E7-6C357E7D66C5}" dt="2025-03-10T19:15:22.859" v="7" actId="20577"/>
        <pc:sldMkLst>
          <pc:docMk/>
          <pc:sldMk cId="897020560" sldId="1914"/>
        </pc:sldMkLst>
        <pc:spChg chg="mod">
          <ac:chgData name="Andrew Collings" userId="0f84cdc6-c606-46cb-9c21-9a360095f536" providerId="ADAL" clId="{70533791-490A-4C55-97E7-6C357E7D66C5}" dt="2025-03-10T19:15:22.859" v="7" actId="20577"/>
          <ac:spMkLst>
            <pc:docMk/>
            <pc:sldMk cId="897020560" sldId="1914"/>
            <ac:spMk id="4" creationId="{B8FB94D8-EDEF-4486-A0C9-F494E70B2B9B}"/>
          </ac:spMkLst>
        </pc:spChg>
      </pc:sldChg>
      <pc:sldChg chg="modSp mod">
        <pc:chgData name="Andrew Collings" userId="0f84cdc6-c606-46cb-9c21-9a360095f536" providerId="ADAL" clId="{70533791-490A-4C55-97E7-6C357E7D66C5}" dt="2025-03-10T21:48:41.667" v="1170" actId="13926"/>
        <pc:sldMkLst>
          <pc:docMk/>
          <pc:sldMk cId="649967342" sldId="2145705165"/>
        </pc:sldMkLst>
        <pc:spChg chg="mod">
          <ac:chgData name="Andrew Collings" userId="0f84cdc6-c606-46cb-9c21-9a360095f536" providerId="ADAL" clId="{70533791-490A-4C55-97E7-6C357E7D66C5}" dt="2025-03-10T21:48:41.667" v="1170" actId="13926"/>
          <ac:spMkLst>
            <pc:docMk/>
            <pc:sldMk cId="649967342" sldId="2145705165"/>
            <ac:spMk id="6" creationId="{897A7A0D-D3DB-431A-A92B-9D4788B9D125}"/>
          </ac:spMkLst>
        </pc:spChg>
        <pc:spChg chg="mod">
          <ac:chgData name="Andrew Collings" userId="0f84cdc6-c606-46cb-9c21-9a360095f536" providerId="ADAL" clId="{70533791-490A-4C55-97E7-6C357E7D66C5}" dt="2025-03-10T19:15:27.525" v="15" actId="20577"/>
          <ac:spMkLst>
            <pc:docMk/>
            <pc:sldMk cId="649967342" sldId="2145705165"/>
            <ac:spMk id="7" creationId="{A9444CB1-977C-456C-B903-E0FAA88B1385}"/>
          </ac:spMkLst>
        </pc:spChg>
      </pc:sldChg>
      <pc:sldChg chg="modSp mod">
        <pc:chgData name="Andrew Collings" userId="0f84cdc6-c606-46cb-9c21-9a360095f536" providerId="ADAL" clId="{70533791-490A-4C55-97E7-6C357E7D66C5}" dt="2025-03-11T19:05:58.928" v="2215" actId="6549"/>
        <pc:sldMkLst>
          <pc:docMk/>
          <pc:sldMk cId="3705238078" sldId="2145705274"/>
        </pc:sldMkLst>
        <pc:spChg chg="mod">
          <ac:chgData name="Andrew Collings" userId="0f84cdc6-c606-46cb-9c21-9a360095f536" providerId="ADAL" clId="{70533791-490A-4C55-97E7-6C357E7D66C5}" dt="2025-03-11T19:05:58.928" v="2215" actId="6549"/>
          <ac:spMkLst>
            <pc:docMk/>
            <pc:sldMk cId="3705238078" sldId="2145705274"/>
            <ac:spMk id="2" creationId="{1D394050-94F4-2470-7C0F-93D39B60D332}"/>
          </ac:spMkLst>
        </pc:spChg>
      </pc:sldChg>
      <pc:sldChg chg="del">
        <pc:chgData name="Andrew Collings" userId="0f84cdc6-c606-46cb-9c21-9a360095f536" providerId="ADAL" clId="{70533791-490A-4C55-97E7-6C357E7D66C5}" dt="2025-03-10T21:37:55.775" v="830" actId="2696"/>
        <pc:sldMkLst>
          <pc:docMk/>
          <pc:sldMk cId="3007269134" sldId="2145705286"/>
        </pc:sldMkLst>
      </pc:sldChg>
      <pc:sldChg chg="del">
        <pc:chgData name="Andrew Collings" userId="0f84cdc6-c606-46cb-9c21-9a360095f536" providerId="ADAL" clId="{70533791-490A-4C55-97E7-6C357E7D66C5}" dt="2025-03-11T14:04:25.074" v="1760" actId="2696"/>
        <pc:sldMkLst>
          <pc:docMk/>
          <pc:sldMk cId="2333750173" sldId="2145705291"/>
        </pc:sldMkLst>
      </pc:sldChg>
      <pc:sldChg chg="modSp add mod">
        <pc:chgData name="Andrew Collings" userId="0f84cdc6-c606-46cb-9c21-9a360095f536" providerId="ADAL" clId="{70533791-490A-4C55-97E7-6C357E7D66C5}" dt="2025-03-10T21:41:21.883" v="893" actId="6549"/>
        <pc:sldMkLst>
          <pc:docMk/>
          <pc:sldMk cId="3115841668" sldId="2145705292"/>
        </pc:sldMkLst>
        <pc:spChg chg="mod">
          <ac:chgData name="Andrew Collings" userId="0f84cdc6-c606-46cb-9c21-9a360095f536" providerId="ADAL" clId="{70533791-490A-4C55-97E7-6C357E7D66C5}" dt="2025-03-10T21:41:21.883" v="893" actId="6549"/>
          <ac:spMkLst>
            <pc:docMk/>
            <pc:sldMk cId="3115841668" sldId="2145705292"/>
            <ac:spMk id="2" creationId="{AB292B03-CAB3-F940-F757-F19AF85DE279}"/>
          </ac:spMkLst>
        </pc:spChg>
      </pc:sldChg>
      <pc:sldChg chg="modSp add mod">
        <pc:chgData name="Andrew Collings" userId="0f84cdc6-c606-46cb-9c21-9a360095f536" providerId="ADAL" clId="{70533791-490A-4C55-97E7-6C357E7D66C5}" dt="2025-03-10T19:28:47.054" v="231" actId="20577"/>
        <pc:sldMkLst>
          <pc:docMk/>
          <pc:sldMk cId="1172497205" sldId="2145705293"/>
        </pc:sldMkLst>
        <pc:spChg chg="mod">
          <ac:chgData name="Andrew Collings" userId="0f84cdc6-c606-46cb-9c21-9a360095f536" providerId="ADAL" clId="{70533791-490A-4C55-97E7-6C357E7D66C5}" dt="2025-03-10T19:28:47.054" v="231" actId="20577"/>
          <ac:spMkLst>
            <pc:docMk/>
            <pc:sldMk cId="1172497205" sldId="2145705293"/>
            <ac:spMk id="2" creationId="{432D8721-0654-E411-EC09-C491D45431C0}"/>
          </ac:spMkLst>
        </pc:spChg>
      </pc:sldChg>
      <pc:sldChg chg="modSp mod">
        <pc:chgData name="Andrew Collings" userId="0f84cdc6-c606-46cb-9c21-9a360095f536" providerId="ADAL" clId="{70533791-490A-4C55-97E7-6C357E7D66C5}" dt="2025-03-11T14:36:20.800" v="2214" actId="20577"/>
        <pc:sldMkLst>
          <pc:docMk/>
          <pc:sldMk cId="2551295527" sldId="2145705297"/>
        </pc:sldMkLst>
        <pc:spChg chg="mod">
          <ac:chgData name="Andrew Collings" userId="0f84cdc6-c606-46cb-9c21-9a360095f536" providerId="ADAL" clId="{70533791-490A-4C55-97E7-6C357E7D66C5}" dt="2025-03-11T14:36:20.800" v="2214" actId="20577"/>
          <ac:spMkLst>
            <pc:docMk/>
            <pc:sldMk cId="2551295527" sldId="2145705297"/>
            <ac:spMk id="2" creationId="{45503DE2-FA6A-735C-B94D-0541BF2BAFB8}"/>
          </ac:spMkLst>
        </pc:spChg>
        <pc:spChg chg="mod">
          <ac:chgData name="Andrew Collings" userId="0f84cdc6-c606-46cb-9c21-9a360095f536" providerId="ADAL" clId="{70533791-490A-4C55-97E7-6C357E7D66C5}" dt="2025-03-10T20:54:22.760" v="545" actId="20577"/>
          <ac:spMkLst>
            <pc:docMk/>
            <pc:sldMk cId="2551295527" sldId="2145705297"/>
            <ac:spMk id="7" creationId="{8BA79292-E013-5972-9626-C6A7ACE64903}"/>
          </ac:spMkLst>
        </pc:spChg>
      </pc:sldChg>
      <pc:sldChg chg="del">
        <pc:chgData name="Andrew Collings" userId="0f84cdc6-c606-46cb-9c21-9a360095f536" providerId="ADAL" clId="{70533791-490A-4C55-97E7-6C357E7D66C5}" dt="2025-03-11T14:04:25.074" v="1760" actId="2696"/>
        <pc:sldMkLst>
          <pc:docMk/>
          <pc:sldMk cId="804931530" sldId="2145705299"/>
        </pc:sldMkLst>
      </pc:sldChg>
      <pc:sldChg chg="del">
        <pc:chgData name="Andrew Collings" userId="0f84cdc6-c606-46cb-9c21-9a360095f536" providerId="ADAL" clId="{70533791-490A-4C55-97E7-6C357E7D66C5}" dt="2025-03-11T14:04:31.821" v="1761" actId="2696"/>
        <pc:sldMkLst>
          <pc:docMk/>
          <pc:sldMk cId="3583435668" sldId="2145705300"/>
        </pc:sldMkLst>
      </pc:sldChg>
      <pc:sldChg chg="del">
        <pc:chgData name="Andrew Collings" userId="0f84cdc6-c606-46cb-9c21-9a360095f536" providerId="ADAL" clId="{70533791-490A-4C55-97E7-6C357E7D66C5}" dt="2025-03-11T14:04:25.074" v="1760" actId="2696"/>
        <pc:sldMkLst>
          <pc:docMk/>
          <pc:sldMk cId="554261325" sldId="2145705301"/>
        </pc:sldMkLst>
      </pc:sldChg>
      <pc:sldChg chg="del">
        <pc:chgData name="Andrew Collings" userId="0f84cdc6-c606-46cb-9c21-9a360095f536" providerId="ADAL" clId="{70533791-490A-4C55-97E7-6C357E7D66C5}" dt="2025-03-11T14:04:25.074" v="1760" actId="2696"/>
        <pc:sldMkLst>
          <pc:docMk/>
          <pc:sldMk cId="1192366774" sldId="2145705302"/>
        </pc:sldMkLst>
      </pc:sldChg>
      <pc:sldChg chg="modSp add mod">
        <pc:chgData name="Andrew Collings" userId="0f84cdc6-c606-46cb-9c21-9a360095f536" providerId="ADAL" clId="{70533791-490A-4C55-97E7-6C357E7D66C5}" dt="2025-03-10T21:46:28.086" v="951" actId="5793"/>
        <pc:sldMkLst>
          <pc:docMk/>
          <pc:sldMk cId="3074552998" sldId="2145705303"/>
        </pc:sldMkLst>
        <pc:spChg chg="mod">
          <ac:chgData name="Andrew Collings" userId="0f84cdc6-c606-46cb-9c21-9a360095f536" providerId="ADAL" clId="{70533791-490A-4C55-97E7-6C357E7D66C5}" dt="2025-03-10T21:46:28.086" v="951" actId="5793"/>
          <ac:spMkLst>
            <pc:docMk/>
            <pc:sldMk cId="3074552998" sldId="2145705303"/>
            <ac:spMk id="2" creationId="{F93E4BB0-C4B5-9089-91D9-14669D684295}"/>
          </ac:spMkLst>
        </pc:spChg>
      </pc:sldChg>
      <pc:sldChg chg="modSp add mod">
        <pc:chgData name="Andrew Collings" userId="0f84cdc6-c606-46cb-9c21-9a360095f536" providerId="ADAL" clId="{70533791-490A-4C55-97E7-6C357E7D66C5}" dt="2025-03-11T13:22:24.251" v="1193" actId="6549"/>
        <pc:sldMkLst>
          <pc:docMk/>
          <pc:sldMk cId="2773944121" sldId="2145705304"/>
        </pc:sldMkLst>
        <pc:spChg chg="mod">
          <ac:chgData name="Andrew Collings" userId="0f84cdc6-c606-46cb-9c21-9a360095f536" providerId="ADAL" clId="{70533791-490A-4C55-97E7-6C357E7D66C5}" dt="2025-03-11T13:22:24.251" v="1193" actId="6549"/>
          <ac:spMkLst>
            <pc:docMk/>
            <pc:sldMk cId="2773944121" sldId="2145705304"/>
            <ac:spMk id="2" creationId="{73C38EE7-8B4A-EA53-5282-3EA036812383}"/>
          </ac:spMkLst>
        </pc:spChg>
      </pc:sldChg>
      <pc:sldChg chg="addSp delSp modSp add mod">
        <pc:chgData name="Andrew Collings" userId="0f84cdc6-c606-46cb-9c21-9a360095f536" providerId="ADAL" clId="{70533791-490A-4C55-97E7-6C357E7D66C5}" dt="2025-03-11T14:04:12.748" v="1759" actId="115"/>
        <pc:sldMkLst>
          <pc:docMk/>
          <pc:sldMk cId="2316122848" sldId="2145705305"/>
        </pc:sldMkLst>
        <pc:spChg chg="del">
          <ac:chgData name="Andrew Collings" userId="0f84cdc6-c606-46cb-9c21-9a360095f536" providerId="ADAL" clId="{70533791-490A-4C55-97E7-6C357E7D66C5}" dt="2025-03-11T13:23:45.345" v="1195" actId="478"/>
          <ac:spMkLst>
            <pc:docMk/>
            <pc:sldMk cId="2316122848" sldId="2145705305"/>
            <ac:spMk id="2" creationId="{2B13E5E1-05B0-0569-E4B5-81CB366081CF}"/>
          </ac:spMkLst>
        </pc:spChg>
        <pc:graphicFrameChg chg="add mod modGraphic">
          <ac:chgData name="Andrew Collings" userId="0f84cdc6-c606-46cb-9c21-9a360095f536" providerId="ADAL" clId="{70533791-490A-4C55-97E7-6C357E7D66C5}" dt="2025-03-11T14:04:08.166" v="1758" actId="113"/>
          <ac:graphicFrameMkLst>
            <pc:docMk/>
            <pc:sldMk cId="2316122848" sldId="2145705305"/>
            <ac:graphicFrameMk id="4" creationId="{45CA0DE6-F896-3B0C-6DAF-9B447E097FE3}"/>
          </ac:graphicFrameMkLst>
        </pc:graphicFrameChg>
        <pc:graphicFrameChg chg="add mod modGraphic">
          <ac:chgData name="Andrew Collings" userId="0f84cdc6-c606-46cb-9c21-9a360095f536" providerId="ADAL" clId="{70533791-490A-4C55-97E7-6C357E7D66C5}" dt="2025-03-11T14:04:12.748" v="1759" actId="115"/>
          <ac:graphicFrameMkLst>
            <pc:docMk/>
            <pc:sldMk cId="2316122848" sldId="2145705305"/>
            <ac:graphicFrameMk id="5" creationId="{B5CF1ED3-D84A-4ED4-E4FA-7909DEFA9536}"/>
          </ac:graphicFrameMkLst>
        </pc:graphicFrameChg>
      </pc:sldChg>
      <pc:sldChg chg="modSp mod ord">
        <pc:chgData name="Andrew Collings" userId="0f84cdc6-c606-46cb-9c21-9a360095f536" providerId="ADAL" clId="{70533791-490A-4C55-97E7-6C357E7D66C5}" dt="2025-03-11T19:24:02.239" v="2424" actId="6549"/>
        <pc:sldMkLst>
          <pc:docMk/>
          <pc:sldMk cId="1165609462" sldId="2145705306"/>
        </pc:sldMkLst>
        <pc:spChg chg="mod">
          <ac:chgData name="Andrew Collings" userId="0f84cdc6-c606-46cb-9c21-9a360095f536" providerId="ADAL" clId="{70533791-490A-4C55-97E7-6C357E7D66C5}" dt="2025-03-11T19:24:02.239" v="2424" actId="6549"/>
          <ac:spMkLst>
            <pc:docMk/>
            <pc:sldMk cId="1165609462" sldId="2145705306"/>
            <ac:spMk id="2" creationId="{EFFD5E82-D722-8686-0EAE-9B5C3689619F}"/>
          </ac:spMkLst>
        </pc:spChg>
      </pc:sldChg>
      <pc:sldChg chg="addSp modSp mod">
        <pc:chgData name="Andrew Collings" userId="0f84cdc6-c606-46cb-9c21-9a360095f536" providerId="ADAL" clId="{70533791-490A-4C55-97E7-6C357E7D66C5}" dt="2025-03-11T19:23:11.184" v="2394" actId="20577"/>
        <pc:sldMkLst>
          <pc:docMk/>
          <pc:sldMk cId="2794798177" sldId="2145705308"/>
        </pc:sldMkLst>
        <pc:spChg chg="mod">
          <ac:chgData name="Andrew Collings" userId="0f84cdc6-c606-46cb-9c21-9a360095f536" providerId="ADAL" clId="{70533791-490A-4C55-97E7-6C357E7D66C5}" dt="2025-03-11T19:23:11.184" v="2394" actId="20577"/>
          <ac:spMkLst>
            <pc:docMk/>
            <pc:sldMk cId="2794798177" sldId="2145705308"/>
            <ac:spMk id="2" creationId="{1B2B6827-67D6-DB41-DE35-344240C0EC23}"/>
          </ac:spMkLst>
        </pc:spChg>
        <pc:spChg chg="mod">
          <ac:chgData name="Andrew Collings" userId="0f84cdc6-c606-46cb-9c21-9a360095f536" providerId="ADAL" clId="{70533791-490A-4C55-97E7-6C357E7D66C5}" dt="2025-03-11T19:09:44.505" v="2275" actId="20577"/>
          <ac:spMkLst>
            <pc:docMk/>
            <pc:sldMk cId="2794798177" sldId="2145705308"/>
            <ac:spMk id="7" creationId="{78532500-4C2C-5050-37D5-F383AD66725D}"/>
          </ac:spMkLst>
        </pc:spChg>
        <pc:picChg chg="add mod">
          <ac:chgData name="Andrew Collings" userId="0f84cdc6-c606-46cb-9c21-9a360095f536" providerId="ADAL" clId="{70533791-490A-4C55-97E7-6C357E7D66C5}" dt="2025-03-11T19:09:07.079" v="2235" actId="1076"/>
          <ac:picMkLst>
            <pc:docMk/>
            <pc:sldMk cId="2794798177" sldId="2145705308"/>
            <ac:picMk id="5" creationId="{1F345368-B677-74CA-5A85-92A63D8FE544}"/>
          </ac:picMkLst>
        </pc:picChg>
      </pc:sldChg>
    </pc:docChg>
  </pc:docChgLst>
  <pc:docChgLst>
    <pc:chgData name="Andrew Collings" userId="0f84cdc6-c606-46cb-9c21-9a360095f536" providerId="ADAL" clId="{41CA302A-6EB7-44A7-BC0F-30135A443B7D}"/>
    <pc:docChg chg="undo redo custSel addSld delSld modSld sldOrd modSection">
      <pc:chgData name="Andrew Collings" userId="0f84cdc6-c606-46cb-9c21-9a360095f536" providerId="ADAL" clId="{41CA302A-6EB7-44A7-BC0F-30135A443B7D}" dt="2024-08-19T18:44:10.255" v="1442" actId="20577"/>
      <pc:docMkLst>
        <pc:docMk/>
      </pc:docMkLst>
      <pc:sldChg chg="modSp mod">
        <pc:chgData name="Andrew Collings" userId="0f84cdc6-c606-46cb-9c21-9a360095f536" providerId="ADAL" clId="{41CA302A-6EB7-44A7-BC0F-30135A443B7D}" dt="2024-08-19T14:10:03.026" v="8" actId="20577"/>
        <pc:sldMkLst>
          <pc:docMk/>
          <pc:sldMk cId="897020560" sldId="1914"/>
        </pc:sldMkLst>
      </pc:sldChg>
      <pc:sldChg chg="del">
        <pc:chgData name="Andrew Collings" userId="0f84cdc6-c606-46cb-9c21-9a360095f536" providerId="ADAL" clId="{41CA302A-6EB7-44A7-BC0F-30135A443B7D}" dt="2024-08-19T16:17:16.876" v="1289" actId="2696"/>
        <pc:sldMkLst>
          <pc:docMk/>
          <pc:sldMk cId="3006853043" sldId="2183"/>
        </pc:sldMkLst>
      </pc:sldChg>
      <pc:sldChg chg="del">
        <pc:chgData name="Andrew Collings" userId="0f84cdc6-c606-46cb-9c21-9a360095f536" providerId="ADAL" clId="{41CA302A-6EB7-44A7-BC0F-30135A443B7D}" dt="2024-08-19T14:18:57.241" v="367" actId="2696"/>
        <pc:sldMkLst>
          <pc:docMk/>
          <pc:sldMk cId="1690979732" sldId="2145705240"/>
        </pc:sldMkLst>
      </pc:sldChg>
      <pc:sldChg chg="del">
        <pc:chgData name="Andrew Collings" userId="0f84cdc6-c606-46cb-9c21-9a360095f536" providerId="ADAL" clId="{41CA302A-6EB7-44A7-BC0F-30135A443B7D}" dt="2024-08-19T16:17:16.876" v="1289" actId="2696"/>
        <pc:sldMkLst>
          <pc:docMk/>
          <pc:sldMk cId="2457775113" sldId="2145705241"/>
        </pc:sldMkLst>
      </pc:sldChg>
      <pc:sldChg chg="modSp mod">
        <pc:chgData name="Andrew Collings" userId="0f84cdc6-c606-46cb-9c21-9a360095f536" providerId="ADAL" clId="{41CA302A-6EB7-44A7-BC0F-30135A443B7D}" dt="2024-08-19T16:18:52.886" v="1291" actId="20577"/>
        <pc:sldMkLst>
          <pc:docMk/>
          <pc:sldMk cId="372645148" sldId="2145705246"/>
        </pc:sldMkLst>
      </pc:sldChg>
      <pc:sldChg chg="modSp mod">
        <pc:chgData name="Andrew Collings" userId="0f84cdc6-c606-46cb-9c21-9a360095f536" providerId="ADAL" clId="{41CA302A-6EB7-44A7-BC0F-30135A443B7D}" dt="2024-08-19T15:24:48.554" v="836" actId="255"/>
        <pc:sldMkLst>
          <pc:docMk/>
          <pc:sldMk cId="3287505350" sldId="2145705247"/>
        </pc:sldMkLst>
      </pc:sldChg>
      <pc:sldChg chg="del">
        <pc:chgData name="Andrew Collings" userId="0f84cdc6-c606-46cb-9c21-9a360095f536" providerId="ADAL" clId="{41CA302A-6EB7-44A7-BC0F-30135A443B7D}" dt="2024-08-19T14:18:57.241" v="367" actId="2696"/>
        <pc:sldMkLst>
          <pc:docMk/>
          <pc:sldMk cId="69841370" sldId="2145705251"/>
        </pc:sldMkLst>
      </pc:sldChg>
      <pc:sldChg chg="del">
        <pc:chgData name="Andrew Collings" userId="0f84cdc6-c606-46cb-9c21-9a360095f536" providerId="ADAL" clId="{41CA302A-6EB7-44A7-BC0F-30135A443B7D}" dt="2024-08-19T14:18:57.241" v="367" actId="2696"/>
        <pc:sldMkLst>
          <pc:docMk/>
          <pc:sldMk cId="3670584493" sldId="2145705252"/>
        </pc:sldMkLst>
      </pc:sldChg>
      <pc:sldChg chg="del">
        <pc:chgData name="Andrew Collings" userId="0f84cdc6-c606-46cb-9c21-9a360095f536" providerId="ADAL" clId="{41CA302A-6EB7-44A7-BC0F-30135A443B7D}" dt="2024-08-19T14:18:57.241" v="367" actId="2696"/>
        <pc:sldMkLst>
          <pc:docMk/>
          <pc:sldMk cId="706183477" sldId="2145705253"/>
        </pc:sldMkLst>
      </pc:sldChg>
      <pc:sldChg chg="del">
        <pc:chgData name="Andrew Collings" userId="0f84cdc6-c606-46cb-9c21-9a360095f536" providerId="ADAL" clId="{41CA302A-6EB7-44A7-BC0F-30135A443B7D}" dt="2024-08-19T14:18:57.241" v="367" actId="2696"/>
        <pc:sldMkLst>
          <pc:docMk/>
          <pc:sldMk cId="989279610" sldId="2145705254"/>
        </pc:sldMkLst>
      </pc:sldChg>
      <pc:sldChg chg="del">
        <pc:chgData name="Andrew Collings" userId="0f84cdc6-c606-46cb-9c21-9a360095f536" providerId="ADAL" clId="{41CA302A-6EB7-44A7-BC0F-30135A443B7D}" dt="2024-08-19T14:18:57.241" v="367" actId="2696"/>
        <pc:sldMkLst>
          <pc:docMk/>
          <pc:sldMk cId="2561149068" sldId="2145705255"/>
        </pc:sldMkLst>
      </pc:sldChg>
      <pc:sldChg chg="del">
        <pc:chgData name="Andrew Collings" userId="0f84cdc6-c606-46cb-9c21-9a360095f536" providerId="ADAL" clId="{41CA302A-6EB7-44A7-BC0F-30135A443B7D}" dt="2024-08-19T14:18:57.241" v="367" actId="2696"/>
        <pc:sldMkLst>
          <pc:docMk/>
          <pc:sldMk cId="2355573949" sldId="2145705256"/>
        </pc:sldMkLst>
      </pc:sldChg>
      <pc:sldChg chg="del">
        <pc:chgData name="Andrew Collings" userId="0f84cdc6-c606-46cb-9c21-9a360095f536" providerId="ADAL" clId="{41CA302A-6EB7-44A7-BC0F-30135A443B7D}" dt="2024-08-19T14:18:57.241" v="367" actId="2696"/>
        <pc:sldMkLst>
          <pc:docMk/>
          <pc:sldMk cId="936304141" sldId="2145705257"/>
        </pc:sldMkLst>
      </pc:sldChg>
      <pc:sldChg chg="del">
        <pc:chgData name="Andrew Collings" userId="0f84cdc6-c606-46cb-9c21-9a360095f536" providerId="ADAL" clId="{41CA302A-6EB7-44A7-BC0F-30135A443B7D}" dt="2024-08-19T14:18:57.241" v="367" actId="2696"/>
        <pc:sldMkLst>
          <pc:docMk/>
          <pc:sldMk cId="2482301753" sldId="2145705258"/>
        </pc:sldMkLst>
      </pc:sldChg>
      <pc:sldChg chg="del">
        <pc:chgData name="Andrew Collings" userId="0f84cdc6-c606-46cb-9c21-9a360095f536" providerId="ADAL" clId="{41CA302A-6EB7-44A7-BC0F-30135A443B7D}" dt="2024-08-19T16:17:16.876" v="1289" actId="2696"/>
        <pc:sldMkLst>
          <pc:docMk/>
          <pc:sldMk cId="181536173" sldId="2145705259"/>
        </pc:sldMkLst>
      </pc:sldChg>
      <pc:sldChg chg="del">
        <pc:chgData name="Andrew Collings" userId="0f84cdc6-c606-46cb-9c21-9a360095f536" providerId="ADAL" clId="{41CA302A-6EB7-44A7-BC0F-30135A443B7D}" dt="2024-08-19T16:17:26.792" v="1290" actId="2696"/>
        <pc:sldMkLst>
          <pc:docMk/>
          <pc:sldMk cId="2937503517" sldId="2145705260"/>
        </pc:sldMkLst>
      </pc:sldChg>
      <pc:sldChg chg="addSp delSp modSp mod">
        <pc:chgData name="Andrew Collings" userId="0f84cdc6-c606-46cb-9c21-9a360095f536" providerId="ADAL" clId="{41CA302A-6EB7-44A7-BC0F-30135A443B7D}" dt="2024-08-19T14:48:43.976" v="597" actId="122"/>
        <pc:sldMkLst>
          <pc:docMk/>
          <pc:sldMk cId="3825831119" sldId="2145705261"/>
        </pc:sldMkLst>
      </pc:sldChg>
      <pc:sldChg chg="modSp add mod">
        <pc:chgData name="Andrew Collings" userId="0f84cdc6-c606-46cb-9c21-9a360095f536" providerId="ADAL" clId="{41CA302A-6EB7-44A7-BC0F-30135A443B7D}" dt="2024-08-19T15:00:58.147" v="701" actId="1076"/>
        <pc:sldMkLst>
          <pc:docMk/>
          <pc:sldMk cId="3543308811" sldId="2145705262"/>
        </pc:sldMkLst>
      </pc:sldChg>
      <pc:sldChg chg="modSp add mod ord">
        <pc:chgData name="Andrew Collings" userId="0f84cdc6-c606-46cb-9c21-9a360095f536" providerId="ADAL" clId="{41CA302A-6EB7-44A7-BC0F-30135A443B7D}" dt="2024-08-19T18:44:10.255" v="1442" actId="20577"/>
        <pc:sldMkLst>
          <pc:docMk/>
          <pc:sldMk cId="540281534" sldId="2145705263"/>
        </pc:sldMkLst>
      </pc:sldChg>
      <pc:sldChg chg="modSp add del mod">
        <pc:chgData name="Andrew Collings" userId="0f84cdc6-c606-46cb-9c21-9a360095f536" providerId="ADAL" clId="{41CA302A-6EB7-44A7-BC0F-30135A443B7D}" dt="2024-08-19T16:22:34.172" v="1337" actId="6549"/>
        <pc:sldMkLst>
          <pc:docMk/>
          <pc:sldMk cId="448368713" sldId="2145705264"/>
        </pc:sldMkLst>
      </pc:sldChg>
      <pc:sldChg chg="modSp add del mod">
        <pc:chgData name="Andrew Collings" userId="0f84cdc6-c606-46cb-9c21-9a360095f536" providerId="ADAL" clId="{41CA302A-6EB7-44A7-BC0F-30135A443B7D}" dt="2024-08-19T16:21:46.888" v="1308" actId="2696"/>
        <pc:sldMkLst>
          <pc:docMk/>
          <pc:sldMk cId="2866665401" sldId="2145705265"/>
        </pc:sldMkLst>
      </pc:sldChg>
      <pc:sldChg chg="modSp add mod">
        <pc:chgData name="Andrew Collings" userId="0f84cdc6-c606-46cb-9c21-9a360095f536" providerId="ADAL" clId="{41CA302A-6EB7-44A7-BC0F-30135A443B7D}" dt="2024-08-19T15:26:26.347" v="847" actId="255"/>
        <pc:sldMkLst>
          <pc:docMk/>
          <pc:sldMk cId="2859952641" sldId="2145705266"/>
        </pc:sldMkLst>
      </pc:sldChg>
      <pc:sldChg chg="modSp add mod">
        <pc:chgData name="Andrew Collings" userId="0f84cdc6-c606-46cb-9c21-9a360095f536" providerId="ADAL" clId="{41CA302A-6EB7-44A7-BC0F-30135A443B7D}" dt="2024-08-19T15:27:36.963" v="853" actId="33524"/>
        <pc:sldMkLst>
          <pc:docMk/>
          <pc:sldMk cId="754190782" sldId="2145705267"/>
        </pc:sldMkLst>
      </pc:sldChg>
      <pc:sldChg chg="modSp mod">
        <pc:chgData name="Andrew Collings" userId="0f84cdc6-c606-46cb-9c21-9a360095f536" providerId="ADAL" clId="{41CA302A-6EB7-44A7-BC0F-30135A443B7D}" dt="2024-08-19T16:29:20.955" v="1436" actId="20577"/>
        <pc:sldMkLst>
          <pc:docMk/>
          <pc:sldMk cId="3307773508" sldId="2145705268"/>
        </pc:sldMkLst>
      </pc:sldChg>
      <pc:sldChg chg="modSp add mod">
        <pc:chgData name="Andrew Collings" userId="0f84cdc6-c606-46cb-9c21-9a360095f536" providerId="ADAL" clId="{41CA302A-6EB7-44A7-BC0F-30135A443B7D}" dt="2024-08-19T15:31:30.970" v="944" actId="948"/>
        <pc:sldMkLst>
          <pc:docMk/>
          <pc:sldMk cId="2704750984" sldId="2145705269"/>
        </pc:sldMkLst>
      </pc:sldChg>
      <pc:sldChg chg="modSp add mod ord">
        <pc:chgData name="Andrew Collings" userId="0f84cdc6-c606-46cb-9c21-9a360095f536" providerId="ADAL" clId="{41CA302A-6EB7-44A7-BC0F-30135A443B7D}" dt="2024-08-19T15:32:56.224" v="956" actId="20577"/>
        <pc:sldMkLst>
          <pc:docMk/>
          <pc:sldMk cId="162512986" sldId="2145705270"/>
        </pc:sldMkLst>
      </pc:sldChg>
      <pc:sldChg chg="modSp add mod">
        <pc:chgData name="Andrew Collings" userId="0f84cdc6-c606-46cb-9c21-9a360095f536" providerId="ADAL" clId="{41CA302A-6EB7-44A7-BC0F-30135A443B7D}" dt="2024-08-19T16:32:27.059" v="1439" actId="20577"/>
        <pc:sldMkLst>
          <pc:docMk/>
          <pc:sldMk cId="3208537935" sldId="2145705271"/>
        </pc:sldMkLst>
      </pc:sldChg>
      <pc:sldChg chg="modSp add mod">
        <pc:chgData name="Andrew Collings" userId="0f84cdc6-c606-46cb-9c21-9a360095f536" providerId="ADAL" clId="{41CA302A-6EB7-44A7-BC0F-30135A443B7D}" dt="2024-08-19T16:02:56.902" v="970" actId="20577"/>
        <pc:sldMkLst>
          <pc:docMk/>
          <pc:sldMk cId="3273750113" sldId="2145705272"/>
        </pc:sldMkLst>
      </pc:sldChg>
      <pc:sldChg chg="modSp add mod">
        <pc:chgData name="Andrew Collings" userId="0f84cdc6-c606-46cb-9c21-9a360095f536" providerId="ADAL" clId="{41CA302A-6EB7-44A7-BC0F-30135A443B7D}" dt="2024-08-19T16:04:29.798" v="1043" actId="20577"/>
        <pc:sldMkLst>
          <pc:docMk/>
          <pc:sldMk cId="2459635919" sldId="2145705273"/>
        </pc:sldMkLst>
      </pc:sldChg>
      <pc:sldChg chg="modSp add mod">
        <pc:chgData name="Andrew Collings" userId="0f84cdc6-c606-46cb-9c21-9a360095f536" providerId="ADAL" clId="{41CA302A-6EB7-44A7-BC0F-30135A443B7D}" dt="2024-08-19T16:34:15.554" v="1441" actId="20577"/>
        <pc:sldMkLst>
          <pc:docMk/>
          <pc:sldMk cId="3705238078" sldId="2145705274"/>
        </pc:sldMkLst>
      </pc:sldChg>
      <pc:sldChg chg="modSp add mod">
        <pc:chgData name="Andrew Collings" userId="0f84cdc6-c606-46cb-9c21-9a360095f536" providerId="ADAL" clId="{41CA302A-6EB7-44A7-BC0F-30135A443B7D}" dt="2024-08-19T16:17:07.948" v="1288" actId="20577"/>
        <pc:sldMkLst>
          <pc:docMk/>
          <pc:sldMk cId="3627658787" sldId="2145705275"/>
        </pc:sldMkLst>
      </pc:sldChg>
    </pc:docChg>
  </pc:docChgLst>
  <pc:docChgLst>
    <pc:chgData name="Andrew Collings" userId="0f84cdc6-c606-46cb-9c21-9a360095f536" providerId="ADAL" clId="{EBEBE697-68EE-4789-A90F-93A746308F2F}"/>
    <pc:docChg chg="undo redo custSel addSld delSld modSld modSection">
      <pc:chgData name="Andrew Collings" userId="0f84cdc6-c606-46cb-9c21-9a360095f536" providerId="ADAL" clId="{EBEBE697-68EE-4789-A90F-93A746308F2F}" dt="2024-11-18T18:04:40.230" v="3007" actId="948"/>
      <pc:docMkLst>
        <pc:docMk/>
      </pc:docMkLst>
      <pc:sldChg chg="modSp mod">
        <pc:chgData name="Andrew Collings" userId="0f84cdc6-c606-46cb-9c21-9a360095f536" providerId="ADAL" clId="{EBEBE697-68EE-4789-A90F-93A746308F2F}" dt="2024-11-18T14:10:58.936" v="95" actId="5793"/>
        <pc:sldMkLst>
          <pc:docMk/>
          <pc:sldMk cId="649967342" sldId="2145705165"/>
        </pc:sldMkLst>
      </pc:sldChg>
      <pc:sldChg chg="modSp mod">
        <pc:chgData name="Andrew Collings" userId="0f84cdc6-c606-46cb-9c21-9a360095f536" providerId="ADAL" clId="{EBEBE697-68EE-4789-A90F-93A746308F2F}" dt="2024-11-18T15:57:51.822" v="1793" actId="255"/>
        <pc:sldMkLst>
          <pc:docMk/>
          <pc:sldMk cId="3825831119" sldId="2145705261"/>
        </pc:sldMkLst>
      </pc:sldChg>
      <pc:sldChg chg="modSp mod">
        <pc:chgData name="Andrew Collings" userId="0f84cdc6-c606-46cb-9c21-9a360095f536" providerId="ADAL" clId="{EBEBE697-68EE-4789-A90F-93A746308F2F}" dt="2024-11-18T18:04:40.230" v="3007" actId="948"/>
        <pc:sldMkLst>
          <pc:docMk/>
          <pc:sldMk cId="3705238078" sldId="2145705274"/>
        </pc:sldMkLst>
      </pc:sldChg>
      <pc:sldChg chg="del">
        <pc:chgData name="Andrew Collings" userId="0f84cdc6-c606-46cb-9c21-9a360095f536" providerId="ADAL" clId="{EBEBE697-68EE-4789-A90F-93A746308F2F}" dt="2024-11-18T16:09:31.486" v="1942" actId="2696"/>
        <pc:sldMkLst>
          <pc:docMk/>
          <pc:sldMk cId="3627658787" sldId="2145705275"/>
        </pc:sldMkLst>
      </pc:sldChg>
      <pc:sldChg chg="del">
        <pc:chgData name="Andrew Collings" userId="0f84cdc6-c606-46cb-9c21-9a360095f536" providerId="ADAL" clId="{EBEBE697-68EE-4789-A90F-93A746308F2F}" dt="2024-11-18T14:46:23.753" v="96" actId="2696"/>
        <pc:sldMkLst>
          <pc:docMk/>
          <pc:sldMk cId="561640295" sldId="2145705277"/>
        </pc:sldMkLst>
      </pc:sldChg>
      <pc:sldChg chg="del">
        <pc:chgData name="Andrew Collings" userId="0f84cdc6-c606-46cb-9c21-9a360095f536" providerId="ADAL" clId="{EBEBE697-68EE-4789-A90F-93A746308F2F}" dt="2024-11-18T16:09:31.486" v="1942" actId="2696"/>
        <pc:sldMkLst>
          <pc:docMk/>
          <pc:sldMk cId="2216073989" sldId="2145705278"/>
        </pc:sldMkLst>
      </pc:sldChg>
      <pc:sldChg chg="del">
        <pc:chgData name="Andrew Collings" userId="0f84cdc6-c606-46cb-9c21-9a360095f536" providerId="ADAL" clId="{EBEBE697-68EE-4789-A90F-93A746308F2F}" dt="2024-11-18T17:02:04.489" v="2950" actId="47"/>
        <pc:sldMkLst>
          <pc:docMk/>
          <pc:sldMk cId="2771485487" sldId="2145705279"/>
        </pc:sldMkLst>
      </pc:sldChg>
      <pc:sldChg chg="del">
        <pc:chgData name="Andrew Collings" userId="0f84cdc6-c606-46cb-9c21-9a360095f536" providerId="ADAL" clId="{EBEBE697-68EE-4789-A90F-93A746308F2F}" dt="2024-11-18T16:09:37.015" v="1943" actId="2696"/>
        <pc:sldMkLst>
          <pc:docMk/>
          <pc:sldMk cId="987007108" sldId="2145705280"/>
        </pc:sldMkLst>
      </pc:sldChg>
      <pc:sldChg chg="del">
        <pc:chgData name="Andrew Collings" userId="0f84cdc6-c606-46cb-9c21-9a360095f536" providerId="ADAL" clId="{EBEBE697-68EE-4789-A90F-93A746308F2F}" dt="2024-11-18T16:09:31.486" v="1942" actId="2696"/>
        <pc:sldMkLst>
          <pc:docMk/>
          <pc:sldMk cId="3934333526" sldId="2145705281"/>
        </pc:sldMkLst>
      </pc:sldChg>
      <pc:sldChg chg="modSp add mod">
        <pc:chgData name="Andrew Collings" userId="0f84cdc6-c606-46cb-9c21-9a360095f536" providerId="ADAL" clId="{EBEBE697-68EE-4789-A90F-93A746308F2F}" dt="2024-11-18T16:03:16.560" v="1888" actId="33524"/>
        <pc:sldMkLst>
          <pc:docMk/>
          <pc:sldMk cId="3978334202" sldId="2145705282"/>
        </pc:sldMkLst>
      </pc:sldChg>
      <pc:sldChg chg="modSp add mod">
        <pc:chgData name="Andrew Collings" userId="0f84cdc6-c606-46cb-9c21-9a360095f536" providerId="ADAL" clId="{EBEBE697-68EE-4789-A90F-93A746308F2F}" dt="2024-11-18T15:50:26.159" v="1406" actId="20577"/>
        <pc:sldMkLst>
          <pc:docMk/>
          <pc:sldMk cId="2348994699" sldId="2145705283"/>
        </pc:sldMkLst>
      </pc:sldChg>
      <pc:sldChg chg="addSp modSp add mod">
        <pc:chgData name="Andrew Collings" userId="0f84cdc6-c606-46cb-9c21-9a360095f536" providerId="ADAL" clId="{EBEBE697-68EE-4789-A90F-93A746308F2F}" dt="2024-11-18T16:00:20.912" v="1863" actId="1076"/>
        <pc:sldMkLst>
          <pc:docMk/>
          <pc:sldMk cId="2808992231" sldId="2145705284"/>
        </pc:sldMkLst>
      </pc:sldChg>
      <pc:sldChg chg="modSp add del mod">
        <pc:chgData name="Andrew Collings" userId="0f84cdc6-c606-46cb-9c21-9a360095f536" providerId="ADAL" clId="{EBEBE697-68EE-4789-A90F-93A746308F2F}" dt="2024-11-18T16:00:15.244" v="1862" actId="1076"/>
        <pc:sldMkLst>
          <pc:docMk/>
          <pc:sldMk cId="1582815890" sldId="2145705285"/>
        </pc:sldMkLst>
      </pc:sldChg>
      <pc:sldChg chg="modSp add mod">
        <pc:chgData name="Andrew Collings" userId="0f84cdc6-c606-46cb-9c21-9a360095f536" providerId="ADAL" clId="{EBEBE697-68EE-4789-A90F-93A746308F2F}" dt="2024-11-18T16:04:48.889" v="1927" actId="20577"/>
        <pc:sldMkLst>
          <pc:docMk/>
          <pc:sldMk cId="3007269134" sldId="2145705286"/>
        </pc:sldMkLst>
      </pc:sldChg>
      <pc:sldChg chg="modSp add mod">
        <pc:chgData name="Andrew Collings" userId="0f84cdc6-c606-46cb-9c21-9a360095f536" providerId="ADAL" clId="{EBEBE697-68EE-4789-A90F-93A746308F2F}" dt="2024-11-18T16:08:58.536" v="1941" actId="255"/>
        <pc:sldMkLst>
          <pc:docMk/>
          <pc:sldMk cId="3089924799" sldId="2145705287"/>
        </pc:sldMkLst>
      </pc:sldChg>
      <pc:sldChg chg="modSp add mod">
        <pc:chgData name="Andrew Collings" userId="0f84cdc6-c606-46cb-9c21-9a360095f536" providerId="ADAL" clId="{EBEBE697-68EE-4789-A90F-93A746308F2F}" dt="2024-11-18T18:01:24.155" v="3004" actId="313"/>
        <pc:sldMkLst>
          <pc:docMk/>
          <pc:sldMk cId="1311256938" sldId="2145705288"/>
        </pc:sldMkLst>
      </pc:sldChg>
    </pc:docChg>
  </pc:docChgLst>
  <pc:docChgLst>
    <pc:chgData name="Lucas Young" userId="e5c8e53c-2e87-4dfe-8770-4799e4e3fc84" providerId="ADAL" clId="{81150E20-216C-48C0-B40D-5FFD6989ACF3}"/>
    <pc:docChg chg="modSld">
      <pc:chgData name="Lucas Young" userId="e5c8e53c-2e87-4dfe-8770-4799e4e3fc84" providerId="ADAL" clId="{81150E20-216C-48C0-B40D-5FFD6989ACF3}" dt="2024-12-16T18:27:04.415" v="8" actId="20577"/>
      <pc:docMkLst>
        <pc:docMk/>
      </pc:docMkLst>
      <pc:sldChg chg="modSp mod">
        <pc:chgData name="Lucas Young" userId="e5c8e53c-2e87-4dfe-8770-4799e4e3fc84" providerId="ADAL" clId="{81150E20-216C-48C0-B40D-5FFD6989ACF3}" dt="2024-12-16T18:07:31.054" v="4" actId="20577"/>
        <pc:sldMkLst>
          <pc:docMk/>
          <pc:sldMk cId="897020560" sldId="1914"/>
        </pc:sldMkLst>
        <pc:spChg chg="mod">
          <ac:chgData name="Lucas Young" userId="e5c8e53c-2e87-4dfe-8770-4799e4e3fc84" providerId="ADAL" clId="{81150E20-216C-48C0-B40D-5FFD6989ACF3}" dt="2024-12-16T18:07:31.054" v="4" actId="20577"/>
          <ac:spMkLst>
            <pc:docMk/>
            <pc:sldMk cId="897020560" sldId="1914"/>
            <ac:spMk id="4" creationId="{B8FB94D8-EDEF-4486-A0C9-F494E70B2B9B}"/>
          </ac:spMkLst>
        </pc:spChg>
      </pc:sldChg>
      <pc:sldChg chg="modSp mod">
        <pc:chgData name="Lucas Young" userId="e5c8e53c-2e87-4dfe-8770-4799e4e3fc84" providerId="ADAL" clId="{81150E20-216C-48C0-B40D-5FFD6989ACF3}" dt="2024-12-16T18:13:59.899" v="5" actId="113"/>
        <pc:sldMkLst>
          <pc:docMk/>
          <pc:sldMk cId="86963052" sldId="2145705295"/>
        </pc:sldMkLst>
      </pc:sldChg>
      <pc:sldChg chg="modSp mod">
        <pc:chgData name="Lucas Young" userId="e5c8e53c-2e87-4dfe-8770-4799e4e3fc84" providerId="ADAL" clId="{81150E20-216C-48C0-B40D-5FFD6989ACF3}" dt="2024-12-16T18:27:04.415" v="8" actId="20577"/>
        <pc:sldMkLst>
          <pc:docMk/>
          <pc:sldMk cId="86167663" sldId="214570530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3/11/2025</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dirty="0"/>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3/11/2025</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dirty="0"/>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4766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2B83C-F5F9-296D-9B71-431F106666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FB833F-FCCD-1C70-AE16-BC0B40D485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5779EA-06F9-AAFF-87DE-6423078FB2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CC3CDC-687A-1D73-4E08-8BA6ECF499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5803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1AA21-DE41-0E01-8BC5-6DE8017AF4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D607CC-6668-B3C1-93EA-CB05D7B8D6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3D85FB-C1C7-28BA-E953-A34BC3AD94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1F068B-FE51-3007-8386-3E721633F8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4888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A0A00-5CBE-ECF6-8C44-940EFE046E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018803-E219-F69F-AAD5-199C00664A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069394-7C0B-B49F-4743-7B45C60CB2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926749B-18E6-DFF4-9553-96A9B18BEB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206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8F210-6FA8-2001-6552-AF13ADDD12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344BE8-9900-5AF5-D54D-F731B4CC67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19F433-4456-BFD5-A3C9-AAA6308E2F9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31177F1-D680-F68A-B8BB-12E129A061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4560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90528-4F90-D723-2FAF-C003D7E872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E694DD-4D00-5547-3DF4-BC5865EC25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678A79-8B7B-9E6E-FDBE-B4DFE901BE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4DFBAB-D16A-AB3A-9D75-E9BD6997A5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8752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C812B-7CE7-1115-25BC-693F68BEE3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CAFB5F-2EFE-F406-3F2C-34A53B5B88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03F4E8-F5D7-3B1A-54C3-0EB457A6CC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4D56FB-0305-6C15-FA7D-83D41D6951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9428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0E6E6-B77F-5F34-9442-C4BD4C942D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4C95D6-9091-FE58-6BA7-73A9AEC996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16B95B-83CE-2882-D7BB-CAA94930D7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0D939D-B6D7-89E0-C85D-41991B6A71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7980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E594A-CC12-599E-51E1-EA7498FF8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FA4017-91C1-1FA4-E3BA-1184687667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39DE17-21ED-BC70-6D09-C393F9342B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130594-7000-362D-8AD7-E3F9D8906B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32406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dirty="0"/>
          </a:p>
        </p:txBody>
      </p:sp>
      <p:sp>
        <p:nvSpPr>
          <p:cNvPr id="9" name="Rectangle 5"/>
          <p:cNvSpPr>
            <a:spLocks noGrp="1" noChangeArrowheads="1"/>
          </p:cNvSpPr>
          <p:nvPr>
            <p:ph type="ftr" sz="quarter" idx="11"/>
          </p:nvPr>
        </p:nvSpPr>
        <p:spPr/>
        <p:txBody>
          <a:bodyPr/>
          <a:lstStyle>
            <a:lvl1pPr>
              <a:defRPr/>
            </a:lvl1pPr>
          </a:lstStyle>
          <a:p>
            <a:pPr>
              <a:defRPr/>
            </a:pPr>
            <a:endParaRPr lang="en-US" dirty="0"/>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dirty="0"/>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dirty="0"/>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dirty="0"/>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dirty="0"/>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dirty="0"/>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dirty="0"/>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dirty="0"/>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dirty="0"/>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dirty="0"/>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dirty="0"/>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dirty="0"/>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dirty="0"/>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dirty="0">
                <a:solidFill>
                  <a:srgbClr val="11635B"/>
                </a:solidFill>
              </a:rPr>
              <a:t>Executive Committee Meeting</a:t>
            </a: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dirty="0">
                <a:solidFill>
                  <a:srgbClr val="11635B"/>
                </a:solidFill>
              </a:rPr>
              <a:t>March 11, 2025</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OPTIONAL VOTE: Iowa Clean Cities Coalition Host Grant Application</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FY 2026 Budget Draft</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Next Meeting Date – April 21</a:t>
            </a:r>
            <a:r>
              <a:rPr lang="en-US" sz="1600" b="1" baseline="30000" dirty="0">
                <a:cs typeface="Times New Roman" panose="02020603050405020304" pitchFamily="18" charset="0"/>
              </a:rPr>
              <a:t>st</a:t>
            </a:r>
            <a:r>
              <a:rPr lang="en-US" sz="16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March 11, 2025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400" dirty="0">
                <a:cs typeface="Times New Roman" panose="02020603050405020304" pitchFamily="18" charset="0"/>
              </a:rPr>
              <a:t>Financial Statements</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60246"/>
            <a:ext cx="8111836" cy="903452"/>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Information regarding MIPA’s financial accounts</a:t>
            </a:r>
          </a:p>
          <a:p>
            <a:pPr marL="800100" marR="0" lvl="1" indent="-342900" algn="l" defTabSz="914400" rtl="0" eaLnBrk="1" fontAlgn="auto" latinLnBrk="0" hangingPunct="1">
              <a:lnSpc>
                <a:spcPct val="107000"/>
              </a:lnSpc>
              <a:spcBef>
                <a:spcPts val="0"/>
              </a:spcBef>
              <a:spcAft>
                <a:spcPts val="800"/>
              </a:spcAft>
              <a:buClrTx/>
              <a:buSzTx/>
              <a:buFont typeface="Courier New" panose="02070309020205020404" pitchFamily="49" charset="0"/>
              <a:buChar char="o"/>
              <a:tabLst/>
              <a:defRPr/>
            </a:pPr>
            <a:r>
              <a:rPr lang="en-US" sz="2200" dirty="0">
                <a:solidFill>
                  <a:prstClr val="black"/>
                </a:solidFill>
                <a:latin typeface="Calibri" panose="020F0502020204030204"/>
              </a:rPr>
              <a:t>January – February </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2025 Transaction List</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705238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75C85-CBD8-B891-C332-6CAFBF66FB8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A138DF73-3D4C-B549-79FE-84571EFE9EFD}"/>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Clean Cities Coalition Host Solicitation</a:t>
            </a:r>
          </a:p>
        </p:txBody>
      </p:sp>
      <p:sp>
        <p:nvSpPr>
          <p:cNvPr id="2" name="TextBox 1">
            <a:extLst>
              <a:ext uri="{FF2B5EF4-FFF2-40B4-BE49-F238E27FC236}">
                <a16:creationId xmlns:a16="http://schemas.microsoft.com/office/drawing/2014/main" id="{AB292B03-CAB3-F940-F757-F19AF85DE279}"/>
              </a:ext>
            </a:extLst>
          </p:cNvPr>
          <p:cNvSpPr txBox="1"/>
          <p:nvPr/>
        </p:nvSpPr>
        <p:spPr>
          <a:xfrm>
            <a:off x="152400" y="895350"/>
            <a:ext cx="8839200" cy="4885825"/>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Clean Cities and Communities (CC&amp;C) is a U.S. Department of Energy (DOE) partnership to advance clean transportation nationwide. More than 75 DOE-designated CC&amp;C coalitions work locally in urban, suburban, and rural communities to strengthen the nation’s environment, energy security, and economic prosperity</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Until recently, the Iowa Clean Cities Coalition (ICCC) was hosted by the Iowa Economic Development Authority. The State of Iowa has decided to step away from that role. The DOE and ICCC working group members collaborated to craft a Host Solicitation to identify a potential new host for the program</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1900" dirty="0">
                <a:solidFill>
                  <a:prstClr val="black"/>
                </a:solidFill>
                <a:latin typeface="Calibri" panose="020F0502020204030204" pitchFamily="34" charset="0"/>
                <a:ea typeface="Calibri" panose="020F0502020204030204" pitchFamily="34" charset="0"/>
              </a:rPr>
              <a:t>At the January meeting, the MIPA Executive Committee gave approval for staff to respond to the ICCC host solicitation, which was due on January 31. MIPA was subsequently selected as a finalist and Staff was interviewed on February 18. Last week, MIPA was selected to be the host entity</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560E1455-5BB0-CC56-2EDF-BC261B5ACD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115841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C5CAB-9A0C-F2A5-0F08-71730AAE61D3}"/>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6D4E008-EE26-F438-FBFB-9EB0A2991E39}"/>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Clean Cities Coalition Host Solicitation</a:t>
            </a:r>
          </a:p>
        </p:txBody>
      </p:sp>
      <p:sp>
        <p:nvSpPr>
          <p:cNvPr id="2" name="TextBox 1">
            <a:extLst>
              <a:ext uri="{FF2B5EF4-FFF2-40B4-BE49-F238E27FC236}">
                <a16:creationId xmlns:a16="http://schemas.microsoft.com/office/drawing/2014/main" id="{432D8721-0654-E411-EC09-C491D45431C0}"/>
              </a:ext>
            </a:extLst>
          </p:cNvPr>
          <p:cNvSpPr txBox="1"/>
          <p:nvPr/>
        </p:nvSpPr>
        <p:spPr>
          <a:xfrm>
            <a:off x="152400" y="895350"/>
            <a:ext cx="8839200" cy="4085990"/>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Staff from the U.S. Department of Energy (DOE) National Energy Technology Laboratory (NETL) has reached out to provide the required documentation to receive the 2025 CCC funding. The award is scheduled to start on April 1 with a yearly amount of between $115-$123k to provide the required services.</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Applications are due by March 12 to NETL to secure funding by April 1. MIPA Staff was advised that funding is not guaranteed and is subject to approval.</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100" dirty="0">
                <a:solidFill>
                  <a:prstClr val="black"/>
                </a:solidFill>
                <a:latin typeface="Calibri" panose="020F0502020204030204" pitchFamily="34" charset="0"/>
                <a:ea typeface="Calibri" panose="020F0502020204030204" pitchFamily="34" charset="0"/>
              </a:rPr>
              <a:t>If approved by the Executive Committee, MIPA Staff would begin searching for an additional staff person to fulfill the requirements for the ICCC grant. This position would be tied to the ICCC grant and would be eliminated should federal funding be lost</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FAD9654C-F7AF-74E3-22AD-DA22FA0D61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172497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78F59-4D38-A6CA-F39C-6F0E6E398458}"/>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58D672B-335E-FD65-058D-B2A52D2EECA9}"/>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Clean Cities Coalition Host Solicitation</a:t>
            </a:r>
          </a:p>
        </p:txBody>
      </p:sp>
      <p:sp>
        <p:nvSpPr>
          <p:cNvPr id="2" name="TextBox 1">
            <a:extLst>
              <a:ext uri="{FF2B5EF4-FFF2-40B4-BE49-F238E27FC236}">
                <a16:creationId xmlns:a16="http://schemas.microsoft.com/office/drawing/2014/main" id="{F93E4BB0-C4B5-9089-91D9-14669D684295}"/>
              </a:ext>
            </a:extLst>
          </p:cNvPr>
          <p:cNvSpPr txBox="1"/>
          <p:nvPr/>
        </p:nvSpPr>
        <p:spPr>
          <a:xfrm>
            <a:off x="152400" y="895350"/>
            <a:ext cx="8839200" cy="3010568"/>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Benefits of MIPA staffing the ICCC and serving as the host agency include:</a:t>
            </a:r>
          </a:p>
          <a:p>
            <a:pPr marL="796925" lvl="1" indent="-339725">
              <a:lnSpc>
                <a:spcPct val="107000"/>
              </a:lnSpc>
              <a:spcAft>
                <a:spcPts val="800"/>
              </a:spcAft>
              <a:buFont typeface="Arial" panose="020B0604020202020204" pitchFamily="34" charset="0"/>
              <a:buChar char="•"/>
              <a:defRPr/>
            </a:pP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Providing a service for MIPA communities that has been a priority </a:t>
            </a:r>
          </a:p>
          <a:p>
            <a:pPr marL="796925" lvl="1" indent="-339725">
              <a:lnSpc>
                <a:spcPct val="107000"/>
              </a:lnSpc>
              <a:spcAft>
                <a:spcPts val="800"/>
              </a:spcAft>
              <a:buFont typeface="Arial" panose="020B0604020202020204" pitchFamily="34" charset="0"/>
              <a:buChar char="•"/>
              <a:defRPr/>
            </a:pP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Having additional staff expertise and staff capacity for related projects</a:t>
            </a:r>
          </a:p>
          <a:p>
            <a:pPr marL="796925" lvl="1" indent="-339725">
              <a:lnSpc>
                <a:spcPct val="107000"/>
              </a:lnSpc>
              <a:spcAft>
                <a:spcPts val="800"/>
              </a:spcAft>
              <a:buFont typeface="Arial" panose="020B0604020202020204" pitchFamily="34" charset="0"/>
              <a:buChar char="•"/>
              <a:defRPr/>
            </a:pP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Increasing regional and statewide coordination on alternative energy sources</a:t>
            </a:r>
          </a:p>
          <a:p>
            <a:pPr marL="796925" lvl="1" indent="-339725">
              <a:lnSpc>
                <a:spcPct val="107000"/>
              </a:lnSpc>
              <a:spcAft>
                <a:spcPts val="800"/>
              </a:spcAft>
              <a:buFont typeface="Arial" panose="020B0604020202020204" pitchFamily="34" charset="0"/>
              <a:buChar char="•"/>
              <a:defRPr/>
            </a:pPr>
            <a:r>
              <a:rPr lang="en-US" sz="2100" dirty="0">
                <a:solidFill>
                  <a:prstClr val="black"/>
                </a:solidFill>
                <a:latin typeface="Calibri" panose="020F0502020204030204" pitchFamily="34" charset="0"/>
                <a:ea typeface="Calibri" panose="020F0502020204030204" pitchFamily="34" charset="0"/>
              </a:rPr>
              <a:t>Improving relationships with the Department of Energy (DOE)</a:t>
            </a:r>
          </a:p>
          <a:p>
            <a:pPr marL="796925" lvl="1" indent="-339725">
              <a:lnSpc>
                <a:spcPct val="107000"/>
              </a:lnSpc>
              <a:spcAft>
                <a:spcPts val="800"/>
              </a:spcAft>
              <a:buFont typeface="Arial" panose="020B0604020202020204" pitchFamily="34" charset="0"/>
              <a:buChar char="•"/>
              <a:defRPr/>
            </a:pP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Providing additional revenue for the organization </a:t>
            </a:r>
          </a:p>
        </p:txBody>
      </p:sp>
      <p:pic>
        <p:nvPicPr>
          <p:cNvPr id="3" name="Picture 2" descr="A green and white logo&#10;&#10;Description automatically generated">
            <a:extLst>
              <a:ext uri="{FF2B5EF4-FFF2-40B4-BE49-F238E27FC236}">
                <a16:creationId xmlns:a16="http://schemas.microsoft.com/office/drawing/2014/main" id="{FC6FDC6A-43D3-02D1-7E89-F591389835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074552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46515-61AB-8CDC-5F7E-E6CD819F66A3}"/>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6D9C5A70-293E-7BA4-37BF-9B5E9C32A405}"/>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Clean Cities Coalition Host Solicitation</a:t>
            </a:r>
          </a:p>
        </p:txBody>
      </p:sp>
      <p:sp>
        <p:nvSpPr>
          <p:cNvPr id="2" name="TextBox 1">
            <a:extLst>
              <a:ext uri="{FF2B5EF4-FFF2-40B4-BE49-F238E27FC236}">
                <a16:creationId xmlns:a16="http://schemas.microsoft.com/office/drawing/2014/main" id="{73C38EE7-8B4A-EA53-5282-3EA036812383}"/>
              </a:ext>
            </a:extLst>
          </p:cNvPr>
          <p:cNvSpPr txBox="1"/>
          <p:nvPr/>
        </p:nvSpPr>
        <p:spPr>
          <a:xfrm>
            <a:off x="152400" y="895350"/>
            <a:ext cx="8839200" cy="3369127"/>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dirty="0">
                <a:solidFill>
                  <a:prstClr val="black"/>
                </a:solidFill>
                <a:latin typeface="Calibri" panose="020F0502020204030204" pitchFamily="34" charset="0"/>
                <a:ea typeface="Calibri" panose="020F0502020204030204" pitchFamily="34" charset="0"/>
              </a:rPr>
              <a:t>Potential drawbacks</a:t>
            </a: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 of MIPA staffing the ICCC and serving as the host agency include:</a:t>
            </a:r>
          </a:p>
          <a:p>
            <a:pPr marL="796925" lvl="1" indent="-339725">
              <a:lnSpc>
                <a:spcPct val="107000"/>
              </a:lnSpc>
              <a:spcAft>
                <a:spcPts val="800"/>
              </a:spcAft>
              <a:buFont typeface="Arial" panose="020B0604020202020204" pitchFamily="34" charset="0"/>
              <a:buChar char="•"/>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ICCC is a statewide effort and the staff person will be doing work outside of the MIPA region</a:t>
            </a:r>
          </a:p>
          <a:p>
            <a:pPr marL="796925" lvl="1" indent="-339725">
              <a:lnSpc>
                <a:spcPct val="107000"/>
              </a:lnSpc>
              <a:spcAft>
                <a:spcPts val="800"/>
              </a:spcAft>
              <a:buFont typeface="Arial" panose="020B0604020202020204" pitchFamily="34" charset="0"/>
              <a:buChar char="•"/>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MIPA members will be treated equally to other participating communities within the state</a:t>
            </a:r>
          </a:p>
          <a:p>
            <a:pPr marL="796925" lvl="1" indent="-339725">
              <a:lnSpc>
                <a:spcPct val="107000"/>
              </a:lnSpc>
              <a:spcAft>
                <a:spcPts val="800"/>
              </a:spcAft>
              <a:buFont typeface="Arial" panose="020B0604020202020204" pitchFamily="34" charset="0"/>
              <a:buChar char="•"/>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Priorities of the ICCC may differ from MIPA communities</a:t>
            </a:r>
          </a:p>
          <a:p>
            <a:pPr marL="796925" lvl="1" indent="-339725">
              <a:lnSpc>
                <a:spcPct val="107000"/>
              </a:lnSpc>
              <a:spcAft>
                <a:spcPts val="800"/>
              </a:spcAft>
              <a:buFont typeface="Arial" panose="020B0604020202020204" pitchFamily="34" charset="0"/>
              <a:buChar char="•"/>
              <a:defRPr/>
            </a:pPr>
            <a:endPar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902B3E7D-AA6F-713A-9E15-BB8E07ADD3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773944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E95F1-D727-425A-E7DB-145E11D1276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BA79292-E013-5972-9626-C6A7ACE64903}"/>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FY 2026 Budget Development</a:t>
            </a:r>
          </a:p>
        </p:txBody>
      </p:sp>
      <p:sp>
        <p:nvSpPr>
          <p:cNvPr id="2" name="TextBox 1">
            <a:extLst>
              <a:ext uri="{FF2B5EF4-FFF2-40B4-BE49-F238E27FC236}">
                <a16:creationId xmlns:a16="http://schemas.microsoft.com/office/drawing/2014/main" id="{45503DE2-FA6A-735C-B94D-0541BF2BAFB8}"/>
              </a:ext>
            </a:extLst>
          </p:cNvPr>
          <p:cNvSpPr txBox="1"/>
          <p:nvPr/>
        </p:nvSpPr>
        <p:spPr>
          <a:xfrm>
            <a:off x="152400" y="895350"/>
            <a:ext cx="8839200" cy="3939155"/>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Describes the scope of work and budget for the period of July 1, 2025, through June 30, 2026</a:t>
            </a:r>
            <a:endParaRPr lang="en-US" sz="2400" dirty="0">
              <a:solidFill>
                <a:prstClr val="black"/>
              </a:solidFill>
              <a:latin typeface="Calibri" panose="020F0502020204030204" pitchFamily="34" charset="0"/>
              <a:ea typeface="Calibri" panose="020F0502020204030204" pitchFamily="34" charset="0"/>
            </a:endParaRPr>
          </a:p>
          <a:p>
            <a:pPr marL="796925" lvl="1" indent="-339725">
              <a:lnSpc>
                <a:spcPct val="107000"/>
              </a:lnSpc>
              <a:spcAft>
                <a:spcPts val="800"/>
              </a:spcAft>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Identifies the different contracts and scope of work for MIPA staff</a:t>
            </a:r>
          </a:p>
          <a:p>
            <a:pPr marL="796925" lvl="1" indent="-339725">
              <a:lnSpc>
                <a:spcPct val="107000"/>
              </a:lnSpc>
              <a:spcAft>
                <a:spcPts val="800"/>
              </a:spcAft>
              <a:buFont typeface="Arial" panose="020B0604020202020204" pitchFamily="34" charset="0"/>
              <a:buChar char="•"/>
              <a:defRPr/>
            </a:pPr>
            <a:r>
              <a:rPr lang="en-US" sz="2400" dirty="0">
                <a:solidFill>
                  <a:prstClr val="black"/>
                </a:solidFill>
                <a:latin typeface="Calibri" panose="020F0502020204030204" pitchFamily="34" charset="0"/>
                <a:ea typeface="Calibri" panose="020F0502020204030204" pitchFamily="34" charset="0"/>
              </a:rPr>
              <a:t>Communicates to member communities and the public MIPA’s intended work</a:t>
            </a:r>
          </a:p>
          <a:p>
            <a:pPr marL="796925" lvl="1" indent="-339725">
              <a:lnSpc>
                <a:spcPct val="107000"/>
              </a:lnSpc>
              <a:spcAft>
                <a:spcPts val="800"/>
              </a:spcAft>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Development of the budget is tied to Iowa DOT deadlines</a:t>
            </a:r>
            <a:r>
              <a:rPr lang="en-US" sz="2400" dirty="0">
                <a:solidFill>
                  <a:prstClr val="black"/>
                </a:solidFill>
                <a:latin typeface="Calibri" panose="020F0502020204030204" pitchFamily="34" charset="0"/>
                <a:ea typeface="Calibri" panose="020F0502020204030204" pitchFamily="34" charset="0"/>
              </a:rPr>
              <a:t> of April 1 for a draft and June 1 for </a:t>
            </a:r>
            <a:r>
              <a:rPr lang="en-US" sz="2400">
                <a:solidFill>
                  <a:prstClr val="black"/>
                </a:solidFill>
                <a:latin typeface="Calibri" panose="020F0502020204030204" pitchFamily="34" charset="0"/>
                <a:ea typeface="Calibri" panose="020F0502020204030204" pitchFamily="34" charset="0"/>
              </a:rPr>
              <a:t>a final</a:t>
            </a: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(through the administration of CIRTPA)</a:t>
            </a:r>
          </a:p>
        </p:txBody>
      </p:sp>
      <p:pic>
        <p:nvPicPr>
          <p:cNvPr id="3" name="Picture 2" descr="A green and white logo&#10;&#10;Description automatically generated">
            <a:extLst>
              <a:ext uri="{FF2B5EF4-FFF2-40B4-BE49-F238E27FC236}">
                <a16:creationId xmlns:a16="http://schemas.microsoft.com/office/drawing/2014/main" id="{C6667532-3288-0163-E4CA-CDEA63FC19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551295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D93D8-4DD4-9DA7-B15E-8EDD483D3F6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6A3BC727-3D99-0C15-9B71-14FB93413AE3}"/>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FY 2026 Budget Development</a:t>
            </a:r>
          </a:p>
        </p:txBody>
      </p:sp>
      <p:sp>
        <p:nvSpPr>
          <p:cNvPr id="2" name="TextBox 1">
            <a:extLst>
              <a:ext uri="{FF2B5EF4-FFF2-40B4-BE49-F238E27FC236}">
                <a16:creationId xmlns:a16="http://schemas.microsoft.com/office/drawing/2014/main" id="{EFFD5E82-D722-8686-0EAE-9B5C3689619F}"/>
              </a:ext>
            </a:extLst>
          </p:cNvPr>
          <p:cNvSpPr txBox="1"/>
          <p:nvPr/>
        </p:nvSpPr>
        <p:spPr>
          <a:xfrm>
            <a:off x="152400" y="895350"/>
            <a:ext cx="8839200" cy="3543984"/>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400" dirty="0">
                <a:solidFill>
                  <a:prstClr val="black"/>
                </a:solidFill>
                <a:latin typeface="Calibri" panose="020F0502020204030204" pitchFamily="34" charset="0"/>
                <a:ea typeface="Calibri" panose="020F0502020204030204" pitchFamily="34" charset="0"/>
              </a:rPr>
              <a:t>Budget includes:</a:t>
            </a:r>
          </a:p>
          <a:p>
            <a:pPr marL="796925" lvl="1" indent="-339725">
              <a:lnSpc>
                <a:spcPct val="107000"/>
              </a:lnSpc>
              <a:spcAft>
                <a:spcPts val="800"/>
              </a:spcAft>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6</a:t>
            </a:r>
            <a:r>
              <a:rPr lang="en-US" sz="2400" dirty="0">
                <a:solidFill>
                  <a:prstClr val="black"/>
                </a:solidFill>
                <a:latin typeface="Calibri" panose="020F0502020204030204" pitchFamily="34" charset="0"/>
                <a:ea typeface="Calibri" panose="020F0502020204030204" pitchFamily="34" charset="0"/>
              </a:rPr>
              <a:t>.75 FTEs</a:t>
            </a:r>
          </a:p>
          <a:p>
            <a:pPr marL="796925" lvl="1" indent="-339725">
              <a:lnSpc>
                <a:spcPct val="107000"/>
              </a:lnSpc>
              <a:spcAft>
                <a:spcPts val="800"/>
              </a:spcAft>
              <a:buFont typeface="Arial" panose="020B0604020202020204" pitchFamily="34" charset="0"/>
              <a:buChar char="•"/>
              <a:defRPr/>
            </a:pPr>
            <a:r>
              <a:rPr lang="en-US" sz="2400" dirty="0">
                <a:solidFill>
                  <a:prstClr val="black"/>
                </a:solidFill>
                <a:latin typeface="Calibri" panose="020F0502020204030204" pitchFamily="34" charset="0"/>
                <a:ea typeface="Calibri" panose="020F0502020204030204" pitchFamily="34" charset="0"/>
              </a:rPr>
              <a:t>Staff to be added includes an ICCC staff person, CILWDB Director, and part time bookkeeper</a:t>
            </a:r>
          </a:p>
          <a:p>
            <a:pPr marL="796925" lvl="1" indent="-339725">
              <a:lnSpc>
                <a:spcPct val="107000"/>
              </a:lnSpc>
              <a:spcAft>
                <a:spcPts val="800"/>
              </a:spcAft>
              <a:buFont typeface="Arial" panose="020B0604020202020204" pitchFamily="34" charset="0"/>
              <a:buChar char="•"/>
              <a:defRPr/>
            </a:pPr>
            <a:r>
              <a:rPr lang="en-US" sz="2400" dirty="0">
                <a:solidFill>
                  <a:prstClr val="black"/>
                </a:solidFill>
                <a:latin typeface="Calibri" panose="020F0502020204030204" pitchFamily="34" charset="0"/>
                <a:ea typeface="Calibri" panose="020F0502020204030204" pitchFamily="34" charset="0"/>
              </a:rPr>
              <a:t>Does not include Polk County CDBG Administration. If MIPA does administer that funding, an additional staff person would be hired, and the budget surplus would increase approximately $15k</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B978BE61-A7C7-58E4-CD80-C04A45B215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165609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AD49B-C4B8-E867-1130-9579533C1F3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BA9FA00-692F-6731-EDB9-0E4074ADB57B}"/>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FY 2026 Budget Development</a:t>
            </a:r>
          </a:p>
        </p:txBody>
      </p:sp>
      <p:pic>
        <p:nvPicPr>
          <p:cNvPr id="3" name="Picture 2" descr="A green and white logo&#10;&#10;Description automatically generated">
            <a:extLst>
              <a:ext uri="{FF2B5EF4-FFF2-40B4-BE49-F238E27FC236}">
                <a16:creationId xmlns:a16="http://schemas.microsoft.com/office/drawing/2014/main" id="{50181465-A3DD-AEB4-92B8-16F3D65CE4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Table 3">
            <a:extLst>
              <a:ext uri="{FF2B5EF4-FFF2-40B4-BE49-F238E27FC236}">
                <a16:creationId xmlns:a16="http://schemas.microsoft.com/office/drawing/2014/main" id="{45CA0DE6-F896-3B0C-6DAF-9B447E097FE3}"/>
              </a:ext>
            </a:extLst>
          </p:cNvPr>
          <p:cNvGraphicFramePr>
            <a:graphicFrameLocks noGrp="1"/>
          </p:cNvGraphicFramePr>
          <p:nvPr>
            <p:extLst>
              <p:ext uri="{D42A27DB-BD31-4B8C-83A1-F6EECF244321}">
                <p14:modId xmlns:p14="http://schemas.microsoft.com/office/powerpoint/2010/main" val="3175200758"/>
              </p:ext>
            </p:extLst>
          </p:nvPr>
        </p:nvGraphicFramePr>
        <p:xfrm>
          <a:off x="1132840" y="709840"/>
          <a:ext cx="6096000" cy="1970586"/>
        </p:xfrm>
        <a:graphic>
          <a:graphicData uri="http://schemas.openxmlformats.org/drawingml/2006/table">
            <a:tbl>
              <a:tblPr firstRow="1" bandRow="1">
                <a:tableStyleId>{5940675A-B579-460E-94D1-54222C63F5DA}</a:tableStyleId>
              </a:tblPr>
              <a:tblGrid>
                <a:gridCol w="2030774">
                  <a:extLst>
                    <a:ext uri="{9D8B030D-6E8A-4147-A177-3AD203B41FA5}">
                      <a16:colId xmlns:a16="http://schemas.microsoft.com/office/drawing/2014/main" val="2190010430"/>
                    </a:ext>
                  </a:extLst>
                </a:gridCol>
                <a:gridCol w="2033226">
                  <a:extLst>
                    <a:ext uri="{9D8B030D-6E8A-4147-A177-3AD203B41FA5}">
                      <a16:colId xmlns:a16="http://schemas.microsoft.com/office/drawing/2014/main" val="2501386844"/>
                    </a:ext>
                  </a:extLst>
                </a:gridCol>
                <a:gridCol w="2032000">
                  <a:extLst>
                    <a:ext uri="{9D8B030D-6E8A-4147-A177-3AD203B41FA5}">
                      <a16:colId xmlns:a16="http://schemas.microsoft.com/office/drawing/2014/main" val="40236773"/>
                    </a:ext>
                  </a:extLst>
                </a:gridCol>
              </a:tblGrid>
              <a:tr h="285251">
                <a:tc>
                  <a:txBody>
                    <a:bodyPr/>
                    <a:lstStyle/>
                    <a:p>
                      <a:r>
                        <a:rPr lang="en-US" sz="1100" b="1" u="sng" dirty="0">
                          <a:solidFill>
                            <a:schemeClr val="bg1"/>
                          </a:solidFill>
                        </a:rPr>
                        <a:t>Anticipated Costs</a:t>
                      </a:r>
                    </a:p>
                  </a:txBody>
                  <a:tcPr>
                    <a:solidFill>
                      <a:srgbClr val="11635B"/>
                    </a:solidFill>
                  </a:tcPr>
                </a:tc>
                <a:tc>
                  <a:txBody>
                    <a:bodyPr/>
                    <a:lstStyle/>
                    <a:p>
                      <a:pPr algn="ctr"/>
                      <a:r>
                        <a:rPr lang="en-US" sz="1100" b="1" dirty="0">
                          <a:solidFill>
                            <a:schemeClr val="bg1"/>
                          </a:solidFill>
                        </a:rPr>
                        <a:t>Amount</a:t>
                      </a:r>
                    </a:p>
                  </a:txBody>
                  <a:tcPr>
                    <a:solidFill>
                      <a:srgbClr val="11635B"/>
                    </a:solidFill>
                  </a:tcPr>
                </a:tc>
                <a:tc>
                  <a:txBody>
                    <a:bodyPr/>
                    <a:lstStyle/>
                    <a:p>
                      <a:pPr algn="ctr"/>
                      <a:r>
                        <a:rPr lang="en-US" sz="1100" b="1" dirty="0">
                          <a:solidFill>
                            <a:schemeClr val="bg1"/>
                          </a:solidFill>
                        </a:rPr>
                        <a:t>Percent of Total</a:t>
                      </a:r>
                    </a:p>
                  </a:txBody>
                  <a:tcPr>
                    <a:solidFill>
                      <a:srgbClr val="11635B"/>
                    </a:solidFill>
                  </a:tcPr>
                </a:tc>
                <a:extLst>
                  <a:ext uri="{0D108BD9-81ED-4DB2-BD59-A6C34878D82A}">
                    <a16:rowId xmlns:a16="http://schemas.microsoft.com/office/drawing/2014/main" val="3821385707"/>
                  </a:ext>
                </a:extLst>
              </a:tr>
              <a:tr h="285251">
                <a:tc>
                  <a:txBody>
                    <a:bodyPr/>
                    <a:lstStyle/>
                    <a:p>
                      <a:r>
                        <a:rPr lang="en-US" sz="1100" dirty="0"/>
                        <a:t>Salaries</a:t>
                      </a:r>
                    </a:p>
                  </a:txBody>
                  <a:tcPr>
                    <a:solidFill>
                      <a:srgbClr val="CAE8DE"/>
                    </a:solidFill>
                  </a:tcPr>
                </a:tc>
                <a:tc>
                  <a:txBody>
                    <a:bodyPr/>
                    <a:lstStyle/>
                    <a:p>
                      <a:pPr algn="r"/>
                      <a:r>
                        <a:rPr lang="en-US" sz="1100" dirty="0"/>
                        <a:t>$485,823</a:t>
                      </a:r>
                    </a:p>
                  </a:txBody>
                  <a:tcPr anchor="ctr">
                    <a:solidFill>
                      <a:srgbClr val="CAE8DE"/>
                    </a:solidFill>
                  </a:tcPr>
                </a:tc>
                <a:tc>
                  <a:txBody>
                    <a:bodyPr/>
                    <a:lstStyle/>
                    <a:p>
                      <a:pPr algn="r" fontAlgn="b"/>
                      <a:r>
                        <a:rPr lang="en-US" sz="1100" kern="1200" dirty="0">
                          <a:solidFill>
                            <a:schemeClr val="tx1"/>
                          </a:solidFill>
                          <a:latin typeface="+mn-lt"/>
                          <a:ea typeface="+mn-ea"/>
                          <a:cs typeface="+mn-cs"/>
                        </a:rPr>
                        <a:t>49%</a:t>
                      </a:r>
                    </a:p>
                  </a:txBody>
                  <a:tcPr marL="0" marR="0" marT="0" marB="0" anchor="ctr">
                    <a:solidFill>
                      <a:srgbClr val="CAE8DE"/>
                    </a:solidFill>
                  </a:tcPr>
                </a:tc>
                <a:extLst>
                  <a:ext uri="{0D108BD9-81ED-4DB2-BD59-A6C34878D82A}">
                    <a16:rowId xmlns:a16="http://schemas.microsoft.com/office/drawing/2014/main" val="45048079"/>
                  </a:ext>
                </a:extLst>
              </a:tr>
              <a:tr h="285251">
                <a:tc>
                  <a:txBody>
                    <a:bodyPr/>
                    <a:lstStyle/>
                    <a:p>
                      <a:r>
                        <a:rPr lang="en-US" sz="1100" dirty="0"/>
                        <a:t>Wages</a:t>
                      </a:r>
                    </a:p>
                  </a:txBody>
                  <a:tcPr/>
                </a:tc>
                <a:tc>
                  <a:txBody>
                    <a:bodyPr/>
                    <a:lstStyle/>
                    <a:p>
                      <a:pPr algn="r"/>
                      <a:r>
                        <a:rPr lang="en-US" sz="1100" dirty="0"/>
                        <a:t>$0</a:t>
                      </a:r>
                    </a:p>
                  </a:txBody>
                  <a:tcPr anchor="ctr"/>
                </a:tc>
                <a:tc>
                  <a:txBody>
                    <a:bodyPr/>
                    <a:lstStyle/>
                    <a:p>
                      <a:pPr algn="r" fontAlgn="b"/>
                      <a:r>
                        <a:rPr lang="en-US" sz="1100" kern="1200" dirty="0">
                          <a:solidFill>
                            <a:schemeClr val="tx1"/>
                          </a:solidFill>
                          <a:latin typeface="+mn-lt"/>
                          <a:ea typeface="+mn-ea"/>
                          <a:cs typeface="+mn-cs"/>
                        </a:rPr>
                        <a:t>0%</a:t>
                      </a:r>
                    </a:p>
                  </a:txBody>
                  <a:tcPr marL="0" marR="0" marT="0" marB="0" anchor="ctr"/>
                </a:tc>
                <a:extLst>
                  <a:ext uri="{0D108BD9-81ED-4DB2-BD59-A6C34878D82A}">
                    <a16:rowId xmlns:a16="http://schemas.microsoft.com/office/drawing/2014/main" val="3056302766"/>
                  </a:ext>
                </a:extLst>
              </a:tr>
              <a:tr h="285251">
                <a:tc>
                  <a:txBody>
                    <a:bodyPr/>
                    <a:lstStyle/>
                    <a:p>
                      <a:r>
                        <a:rPr lang="en-US" sz="1100" dirty="0"/>
                        <a:t>Fringe Benefits</a:t>
                      </a:r>
                    </a:p>
                  </a:txBody>
                  <a:tcPr>
                    <a:solidFill>
                      <a:srgbClr val="CAE8DE"/>
                    </a:solidFill>
                  </a:tcPr>
                </a:tc>
                <a:tc>
                  <a:txBody>
                    <a:bodyPr/>
                    <a:lstStyle/>
                    <a:p>
                      <a:pPr algn="r"/>
                      <a:r>
                        <a:rPr lang="en-US" sz="1100" dirty="0"/>
                        <a:t>$214,627</a:t>
                      </a:r>
                    </a:p>
                  </a:txBody>
                  <a:tcPr anchor="ctr">
                    <a:solidFill>
                      <a:srgbClr val="CAE8DE"/>
                    </a:solidFill>
                  </a:tcPr>
                </a:tc>
                <a:tc>
                  <a:txBody>
                    <a:bodyPr/>
                    <a:lstStyle/>
                    <a:p>
                      <a:pPr algn="r" fontAlgn="b"/>
                      <a:r>
                        <a:rPr lang="en-US" sz="1100" kern="1200" dirty="0">
                          <a:solidFill>
                            <a:schemeClr val="tx1"/>
                          </a:solidFill>
                          <a:latin typeface="+mn-lt"/>
                          <a:ea typeface="+mn-ea"/>
                          <a:cs typeface="+mn-cs"/>
                        </a:rPr>
                        <a:t>22%</a:t>
                      </a:r>
                    </a:p>
                  </a:txBody>
                  <a:tcPr marL="0" marR="0" marT="0" marB="0" anchor="ctr">
                    <a:solidFill>
                      <a:srgbClr val="CAE8DE"/>
                    </a:solidFill>
                  </a:tcPr>
                </a:tc>
                <a:extLst>
                  <a:ext uri="{0D108BD9-81ED-4DB2-BD59-A6C34878D82A}">
                    <a16:rowId xmlns:a16="http://schemas.microsoft.com/office/drawing/2014/main" val="161215127"/>
                  </a:ext>
                </a:extLst>
              </a:tr>
              <a:tr h="285251">
                <a:tc>
                  <a:txBody>
                    <a:bodyPr/>
                    <a:lstStyle/>
                    <a:p>
                      <a:r>
                        <a:rPr lang="en-US" sz="1100" dirty="0"/>
                        <a:t>Other Direct Costs</a:t>
                      </a:r>
                    </a:p>
                  </a:txBody>
                  <a:tcPr/>
                </a:tc>
                <a:tc>
                  <a:txBody>
                    <a:bodyPr/>
                    <a:lstStyle/>
                    <a:p>
                      <a:pPr algn="r"/>
                      <a:r>
                        <a:rPr lang="en-US" sz="1100" dirty="0"/>
                        <a:t>$186,840</a:t>
                      </a:r>
                    </a:p>
                  </a:txBody>
                  <a:tcPr anchor="ctr"/>
                </a:tc>
                <a:tc>
                  <a:txBody>
                    <a:bodyPr/>
                    <a:lstStyle/>
                    <a:p>
                      <a:pPr algn="r" fontAlgn="b"/>
                      <a:r>
                        <a:rPr lang="en-US" sz="1100" kern="1200" dirty="0">
                          <a:solidFill>
                            <a:schemeClr val="tx1"/>
                          </a:solidFill>
                          <a:latin typeface="+mn-lt"/>
                          <a:ea typeface="+mn-ea"/>
                          <a:cs typeface="+mn-cs"/>
                        </a:rPr>
                        <a:t>19%</a:t>
                      </a:r>
                    </a:p>
                  </a:txBody>
                  <a:tcPr marL="0" marR="0" marT="0" marB="0" anchor="ctr"/>
                </a:tc>
                <a:extLst>
                  <a:ext uri="{0D108BD9-81ED-4DB2-BD59-A6C34878D82A}">
                    <a16:rowId xmlns:a16="http://schemas.microsoft.com/office/drawing/2014/main" val="4024099616"/>
                  </a:ext>
                </a:extLst>
              </a:tr>
              <a:tr h="285251">
                <a:tc>
                  <a:txBody>
                    <a:bodyPr/>
                    <a:lstStyle/>
                    <a:p>
                      <a:r>
                        <a:rPr lang="en-US" sz="1100" dirty="0"/>
                        <a:t>Indirect</a:t>
                      </a:r>
                    </a:p>
                  </a:txBody>
                  <a:tcPr>
                    <a:solidFill>
                      <a:srgbClr val="CAE8DE"/>
                    </a:solidFill>
                  </a:tcPr>
                </a:tc>
                <a:tc>
                  <a:txBody>
                    <a:bodyPr/>
                    <a:lstStyle/>
                    <a:p>
                      <a:pPr algn="r"/>
                      <a:r>
                        <a:rPr lang="en-US" sz="1100" dirty="0"/>
                        <a:t>$109,325</a:t>
                      </a:r>
                    </a:p>
                  </a:txBody>
                  <a:tcPr anchor="ctr">
                    <a:solidFill>
                      <a:srgbClr val="CAE8DE"/>
                    </a:solidFill>
                  </a:tcPr>
                </a:tc>
                <a:tc>
                  <a:txBody>
                    <a:bodyPr/>
                    <a:lstStyle/>
                    <a:p>
                      <a:pPr algn="r" fontAlgn="b"/>
                      <a:r>
                        <a:rPr lang="en-US" sz="1100" kern="1200" dirty="0">
                          <a:solidFill>
                            <a:schemeClr val="tx1"/>
                          </a:solidFill>
                          <a:latin typeface="+mn-lt"/>
                          <a:ea typeface="+mn-ea"/>
                          <a:cs typeface="+mn-cs"/>
                        </a:rPr>
                        <a:t>11%</a:t>
                      </a:r>
                    </a:p>
                  </a:txBody>
                  <a:tcPr marL="0" marR="0" marT="0" marB="0" anchor="ctr">
                    <a:solidFill>
                      <a:srgbClr val="CAE8DE"/>
                    </a:solidFill>
                  </a:tcPr>
                </a:tc>
                <a:extLst>
                  <a:ext uri="{0D108BD9-81ED-4DB2-BD59-A6C34878D82A}">
                    <a16:rowId xmlns:a16="http://schemas.microsoft.com/office/drawing/2014/main" val="249235671"/>
                  </a:ext>
                </a:extLst>
              </a:tr>
              <a:tr h="0">
                <a:tc>
                  <a:txBody>
                    <a:bodyPr/>
                    <a:lstStyle/>
                    <a:p>
                      <a:r>
                        <a:rPr lang="en-US" sz="1100" b="1" dirty="0"/>
                        <a:t>Total</a:t>
                      </a:r>
                    </a:p>
                  </a:txBody>
                  <a:tcPr/>
                </a:tc>
                <a:tc>
                  <a:txBody>
                    <a:bodyPr/>
                    <a:lstStyle/>
                    <a:p>
                      <a:pPr algn="r" fontAlgn="b"/>
                      <a:r>
                        <a:rPr lang="en-US" sz="1100" b="1" kern="1200" dirty="0">
                          <a:solidFill>
                            <a:schemeClr val="tx1"/>
                          </a:solidFill>
                          <a:latin typeface="+mn-lt"/>
                          <a:ea typeface="+mn-ea"/>
                          <a:cs typeface="+mn-cs"/>
                        </a:rPr>
                        <a:t>$996,615 </a:t>
                      </a:r>
                    </a:p>
                  </a:txBody>
                  <a:tcPr marL="0" marR="0" marT="0" marB="0" anchor="ctr"/>
                </a:tc>
                <a:tc>
                  <a:txBody>
                    <a:bodyPr/>
                    <a:lstStyle/>
                    <a:p>
                      <a:pPr algn="r"/>
                      <a:r>
                        <a:rPr lang="en-US" sz="1100" b="1" dirty="0"/>
                        <a:t>100%</a:t>
                      </a:r>
                    </a:p>
                  </a:txBody>
                  <a:tcPr anchor="ctr"/>
                </a:tc>
                <a:extLst>
                  <a:ext uri="{0D108BD9-81ED-4DB2-BD59-A6C34878D82A}">
                    <a16:rowId xmlns:a16="http://schemas.microsoft.com/office/drawing/2014/main" val="3772692026"/>
                  </a:ext>
                </a:extLst>
              </a:tr>
            </a:tbl>
          </a:graphicData>
        </a:graphic>
      </p:graphicFrame>
      <p:graphicFrame>
        <p:nvGraphicFramePr>
          <p:cNvPr id="5" name="Table 4">
            <a:extLst>
              <a:ext uri="{FF2B5EF4-FFF2-40B4-BE49-F238E27FC236}">
                <a16:creationId xmlns:a16="http://schemas.microsoft.com/office/drawing/2014/main" id="{B5CF1ED3-D84A-4ED4-E4FA-7909DEFA9536}"/>
              </a:ext>
            </a:extLst>
          </p:cNvPr>
          <p:cNvGraphicFramePr>
            <a:graphicFrameLocks noGrp="1"/>
          </p:cNvGraphicFramePr>
          <p:nvPr>
            <p:extLst>
              <p:ext uri="{D42A27DB-BD31-4B8C-83A1-F6EECF244321}">
                <p14:modId xmlns:p14="http://schemas.microsoft.com/office/powerpoint/2010/main" val="3046656143"/>
              </p:ext>
            </p:extLst>
          </p:nvPr>
        </p:nvGraphicFramePr>
        <p:xfrm>
          <a:off x="1132840" y="2829065"/>
          <a:ext cx="6096000" cy="2112055"/>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val="2190010430"/>
                    </a:ext>
                  </a:extLst>
                </a:gridCol>
                <a:gridCol w="2032000">
                  <a:extLst>
                    <a:ext uri="{9D8B030D-6E8A-4147-A177-3AD203B41FA5}">
                      <a16:colId xmlns:a16="http://schemas.microsoft.com/office/drawing/2014/main" val="2501386844"/>
                    </a:ext>
                  </a:extLst>
                </a:gridCol>
                <a:gridCol w="2032000">
                  <a:extLst>
                    <a:ext uri="{9D8B030D-6E8A-4147-A177-3AD203B41FA5}">
                      <a16:colId xmlns:a16="http://schemas.microsoft.com/office/drawing/2014/main" val="40236773"/>
                    </a:ext>
                  </a:extLst>
                </a:gridCol>
              </a:tblGrid>
              <a:tr h="285251">
                <a:tc>
                  <a:txBody>
                    <a:bodyPr/>
                    <a:lstStyle/>
                    <a:p>
                      <a:r>
                        <a:rPr lang="en-US" sz="1100" b="1" u="sng" dirty="0">
                          <a:solidFill>
                            <a:schemeClr val="bg1"/>
                          </a:solidFill>
                        </a:rPr>
                        <a:t>Anticipated Revenues</a:t>
                      </a:r>
                    </a:p>
                  </a:txBody>
                  <a:tcPr>
                    <a:solidFill>
                      <a:srgbClr val="11635B"/>
                    </a:solidFill>
                  </a:tcPr>
                </a:tc>
                <a:tc>
                  <a:txBody>
                    <a:bodyPr/>
                    <a:lstStyle/>
                    <a:p>
                      <a:pPr algn="ctr"/>
                      <a:r>
                        <a:rPr lang="en-US" sz="1100" b="1" dirty="0">
                          <a:solidFill>
                            <a:schemeClr val="bg1"/>
                          </a:solidFill>
                        </a:rPr>
                        <a:t>Amount</a:t>
                      </a:r>
                    </a:p>
                  </a:txBody>
                  <a:tcPr>
                    <a:solidFill>
                      <a:srgbClr val="11635B"/>
                    </a:solidFill>
                  </a:tcPr>
                </a:tc>
                <a:tc>
                  <a:txBody>
                    <a:bodyPr/>
                    <a:lstStyle/>
                    <a:p>
                      <a:pPr algn="ctr"/>
                      <a:r>
                        <a:rPr lang="en-US" sz="1100" b="1" dirty="0">
                          <a:solidFill>
                            <a:schemeClr val="bg1"/>
                          </a:solidFill>
                        </a:rPr>
                        <a:t>Percent of Total</a:t>
                      </a:r>
                    </a:p>
                  </a:txBody>
                  <a:tcPr>
                    <a:solidFill>
                      <a:srgbClr val="11635B"/>
                    </a:solidFill>
                  </a:tcPr>
                </a:tc>
                <a:extLst>
                  <a:ext uri="{0D108BD9-81ED-4DB2-BD59-A6C34878D82A}">
                    <a16:rowId xmlns:a16="http://schemas.microsoft.com/office/drawing/2014/main" val="3821385707"/>
                  </a:ext>
                </a:extLst>
              </a:tr>
              <a:tr h="285251">
                <a:tc>
                  <a:txBody>
                    <a:bodyPr/>
                    <a:lstStyle/>
                    <a:p>
                      <a:r>
                        <a:rPr lang="en-US" sz="1100" dirty="0"/>
                        <a:t>EDD PP</a:t>
                      </a:r>
                    </a:p>
                  </a:txBody>
                  <a:tcPr>
                    <a:solidFill>
                      <a:srgbClr val="CAE8DE"/>
                    </a:solidFill>
                  </a:tcPr>
                </a:tc>
                <a:tc>
                  <a:txBody>
                    <a:bodyPr/>
                    <a:lstStyle/>
                    <a:p>
                      <a:pPr algn="r"/>
                      <a:r>
                        <a:rPr lang="en-US" sz="1100" dirty="0"/>
                        <a:t>$70,000</a:t>
                      </a:r>
                    </a:p>
                  </a:txBody>
                  <a:tcPr anchor="ctr">
                    <a:solidFill>
                      <a:srgbClr val="CAE8DE"/>
                    </a:solidFill>
                  </a:tcPr>
                </a:tc>
                <a:tc>
                  <a:txBody>
                    <a:bodyPr/>
                    <a:lstStyle/>
                    <a:p>
                      <a:pPr algn="r" fontAlgn="b"/>
                      <a:r>
                        <a:rPr lang="en-US" sz="1100" kern="1200" dirty="0">
                          <a:solidFill>
                            <a:schemeClr val="tx1"/>
                          </a:solidFill>
                          <a:latin typeface="+mn-lt"/>
                          <a:ea typeface="+mn-ea"/>
                          <a:cs typeface="+mn-cs"/>
                        </a:rPr>
                        <a:t>7%</a:t>
                      </a:r>
                    </a:p>
                  </a:txBody>
                  <a:tcPr marL="0" marR="0" marT="0" marB="0" anchor="ctr">
                    <a:solidFill>
                      <a:srgbClr val="CAE8DE"/>
                    </a:solidFill>
                  </a:tcPr>
                </a:tc>
                <a:extLst>
                  <a:ext uri="{0D108BD9-81ED-4DB2-BD59-A6C34878D82A}">
                    <a16:rowId xmlns:a16="http://schemas.microsoft.com/office/drawing/2014/main" val="45048079"/>
                  </a:ext>
                </a:extLst>
              </a:tr>
              <a:tr h="285251">
                <a:tc>
                  <a:txBody>
                    <a:bodyPr/>
                    <a:lstStyle/>
                    <a:p>
                      <a:r>
                        <a:rPr lang="en-US" sz="1100" dirty="0"/>
                        <a:t>Membership Dues</a:t>
                      </a:r>
                    </a:p>
                  </a:txBody>
                  <a:tcPr/>
                </a:tc>
                <a:tc>
                  <a:txBody>
                    <a:bodyPr/>
                    <a:lstStyle/>
                    <a:p>
                      <a:pPr algn="r"/>
                      <a:r>
                        <a:rPr lang="en-US" sz="1100" dirty="0"/>
                        <a:t>$85,986</a:t>
                      </a:r>
                    </a:p>
                  </a:txBody>
                  <a:tcPr anchor="ctr"/>
                </a:tc>
                <a:tc>
                  <a:txBody>
                    <a:bodyPr/>
                    <a:lstStyle/>
                    <a:p>
                      <a:pPr algn="r" fontAlgn="b"/>
                      <a:r>
                        <a:rPr lang="en-US" sz="1100" kern="1200" dirty="0">
                          <a:solidFill>
                            <a:schemeClr val="tx1"/>
                          </a:solidFill>
                          <a:latin typeface="+mn-lt"/>
                          <a:ea typeface="+mn-ea"/>
                          <a:cs typeface="+mn-cs"/>
                        </a:rPr>
                        <a:t>8%</a:t>
                      </a:r>
                    </a:p>
                  </a:txBody>
                  <a:tcPr marL="0" marR="0" marT="0" marB="0" anchor="ctr"/>
                </a:tc>
                <a:extLst>
                  <a:ext uri="{0D108BD9-81ED-4DB2-BD59-A6C34878D82A}">
                    <a16:rowId xmlns:a16="http://schemas.microsoft.com/office/drawing/2014/main" val="3056302766"/>
                  </a:ext>
                </a:extLst>
              </a:tr>
              <a:tr h="285251">
                <a:tc>
                  <a:txBody>
                    <a:bodyPr/>
                    <a:lstStyle/>
                    <a:p>
                      <a:r>
                        <a:rPr lang="en-US" sz="1100" dirty="0"/>
                        <a:t>Ongoing Contracts (CIRTPA, HTFs, CILWDB, CCC, etc.)</a:t>
                      </a:r>
                    </a:p>
                  </a:txBody>
                  <a:tcPr>
                    <a:solidFill>
                      <a:srgbClr val="CAE8DE"/>
                    </a:solidFill>
                  </a:tcPr>
                </a:tc>
                <a:tc>
                  <a:txBody>
                    <a:bodyPr/>
                    <a:lstStyle/>
                    <a:p>
                      <a:pPr algn="r"/>
                      <a:r>
                        <a:rPr lang="en-US" sz="1100" dirty="0"/>
                        <a:t>$749,193</a:t>
                      </a:r>
                    </a:p>
                  </a:txBody>
                  <a:tcPr anchor="ctr">
                    <a:solidFill>
                      <a:srgbClr val="CAE8DE"/>
                    </a:solidFill>
                  </a:tcPr>
                </a:tc>
                <a:tc>
                  <a:txBody>
                    <a:bodyPr/>
                    <a:lstStyle/>
                    <a:p>
                      <a:pPr algn="r" fontAlgn="b"/>
                      <a:r>
                        <a:rPr lang="en-US" sz="1100" kern="1200" dirty="0">
                          <a:solidFill>
                            <a:schemeClr val="tx1"/>
                          </a:solidFill>
                          <a:latin typeface="+mn-lt"/>
                          <a:ea typeface="+mn-ea"/>
                          <a:cs typeface="+mn-cs"/>
                        </a:rPr>
                        <a:t>72%</a:t>
                      </a:r>
                    </a:p>
                  </a:txBody>
                  <a:tcPr marL="0" marR="0" marT="0" marB="0" anchor="ctr">
                    <a:solidFill>
                      <a:srgbClr val="CAE8DE"/>
                    </a:solidFill>
                  </a:tcPr>
                </a:tc>
                <a:extLst>
                  <a:ext uri="{0D108BD9-81ED-4DB2-BD59-A6C34878D82A}">
                    <a16:rowId xmlns:a16="http://schemas.microsoft.com/office/drawing/2014/main" val="161215127"/>
                  </a:ext>
                </a:extLst>
              </a:tr>
              <a:tr h="285251">
                <a:tc>
                  <a:txBody>
                    <a:bodyPr/>
                    <a:lstStyle/>
                    <a:p>
                      <a:r>
                        <a:rPr lang="en-US" sz="1100" dirty="0"/>
                        <a:t>Other Contracts</a:t>
                      </a:r>
                    </a:p>
                  </a:txBody>
                  <a:tcPr/>
                </a:tc>
                <a:tc>
                  <a:txBody>
                    <a:bodyPr/>
                    <a:lstStyle/>
                    <a:p>
                      <a:pPr algn="r"/>
                      <a:r>
                        <a:rPr lang="en-US" sz="1100" dirty="0"/>
                        <a:t>$132,333</a:t>
                      </a:r>
                    </a:p>
                  </a:txBody>
                  <a:tcPr anchor="ctr"/>
                </a:tc>
                <a:tc>
                  <a:txBody>
                    <a:bodyPr/>
                    <a:lstStyle/>
                    <a:p>
                      <a:pPr algn="r" fontAlgn="b"/>
                      <a:r>
                        <a:rPr lang="en-US" sz="1100" kern="1200" dirty="0">
                          <a:solidFill>
                            <a:schemeClr val="tx1"/>
                          </a:solidFill>
                          <a:latin typeface="+mn-lt"/>
                          <a:ea typeface="+mn-ea"/>
                          <a:cs typeface="+mn-cs"/>
                        </a:rPr>
                        <a:t>13%</a:t>
                      </a:r>
                    </a:p>
                  </a:txBody>
                  <a:tcPr marL="0" marR="0" marT="0" marB="0" anchor="ctr"/>
                </a:tc>
                <a:extLst>
                  <a:ext uri="{0D108BD9-81ED-4DB2-BD59-A6C34878D82A}">
                    <a16:rowId xmlns:a16="http://schemas.microsoft.com/office/drawing/2014/main" val="4024099616"/>
                  </a:ext>
                </a:extLst>
              </a:tr>
              <a:tr h="285251">
                <a:tc>
                  <a:txBody>
                    <a:bodyPr/>
                    <a:lstStyle/>
                    <a:p>
                      <a:r>
                        <a:rPr lang="en-US" sz="1100" b="1" dirty="0"/>
                        <a:t>Total</a:t>
                      </a:r>
                    </a:p>
                  </a:txBody>
                  <a:tcPr>
                    <a:solidFill>
                      <a:srgbClr val="CAE8DE"/>
                    </a:solidFill>
                  </a:tcPr>
                </a:tc>
                <a:tc>
                  <a:txBody>
                    <a:bodyPr/>
                    <a:lstStyle/>
                    <a:p>
                      <a:pPr algn="r" fontAlgn="b"/>
                      <a:r>
                        <a:rPr lang="en-US" sz="1100" b="1" kern="1200" dirty="0">
                          <a:solidFill>
                            <a:schemeClr val="tx1"/>
                          </a:solidFill>
                          <a:latin typeface="+mn-lt"/>
                          <a:ea typeface="+mn-ea"/>
                          <a:cs typeface="+mn-cs"/>
                        </a:rPr>
                        <a:t>$1,037,512 </a:t>
                      </a:r>
                    </a:p>
                  </a:txBody>
                  <a:tcPr marL="0" marR="0" marT="0" marB="0" anchor="ctr">
                    <a:solidFill>
                      <a:srgbClr val="CAE8DE"/>
                    </a:solidFill>
                  </a:tcPr>
                </a:tc>
                <a:tc>
                  <a:txBody>
                    <a:bodyPr/>
                    <a:lstStyle/>
                    <a:p>
                      <a:pPr algn="r"/>
                      <a:r>
                        <a:rPr lang="en-US" sz="1100" b="1" kern="1200" dirty="0">
                          <a:solidFill>
                            <a:schemeClr val="tx1"/>
                          </a:solidFill>
                          <a:latin typeface="+mn-lt"/>
                          <a:ea typeface="+mn-ea"/>
                          <a:cs typeface="+mn-cs"/>
                        </a:rPr>
                        <a:t>100%</a:t>
                      </a:r>
                    </a:p>
                  </a:txBody>
                  <a:tcPr anchor="ctr">
                    <a:solidFill>
                      <a:srgbClr val="CAE8DE"/>
                    </a:solidFill>
                  </a:tcPr>
                </a:tc>
                <a:extLst>
                  <a:ext uri="{0D108BD9-81ED-4DB2-BD59-A6C34878D82A}">
                    <a16:rowId xmlns:a16="http://schemas.microsoft.com/office/drawing/2014/main" val="249235671"/>
                  </a:ext>
                </a:extLst>
              </a:tr>
              <a:tr h="227817">
                <a:tc>
                  <a:txBody>
                    <a:bodyPr/>
                    <a:lstStyle/>
                    <a:p>
                      <a:r>
                        <a:rPr lang="en-US" sz="1100" b="1" u="sng" dirty="0"/>
                        <a:t>Surplus/Deficit</a:t>
                      </a:r>
                    </a:p>
                  </a:txBody>
                  <a:tcPr/>
                </a:tc>
                <a:tc>
                  <a:txBody>
                    <a:bodyPr/>
                    <a:lstStyle/>
                    <a:p>
                      <a:pPr algn="r" fontAlgn="b"/>
                      <a:r>
                        <a:rPr lang="en-US" sz="1100" b="1" kern="1200" dirty="0">
                          <a:solidFill>
                            <a:schemeClr val="tx1"/>
                          </a:solidFill>
                          <a:latin typeface="+mn-lt"/>
                          <a:ea typeface="+mn-ea"/>
                          <a:cs typeface="+mn-cs"/>
                        </a:rPr>
                        <a:t>$41,987</a:t>
                      </a:r>
                    </a:p>
                  </a:txBody>
                  <a:tcPr marL="0" marR="0" marT="0" marB="0" anchor="ctr"/>
                </a:tc>
                <a:tc>
                  <a:txBody>
                    <a:bodyPr/>
                    <a:lstStyle/>
                    <a:p>
                      <a:pPr algn="r"/>
                      <a:r>
                        <a:rPr lang="en-US" sz="1100" b="1" kern="1200" dirty="0">
                          <a:solidFill>
                            <a:schemeClr val="tx1"/>
                          </a:solidFill>
                          <a:latin typeface="+mn-lt"/>
                          <a:ea typeface="+mn-ea"/>
                          <a:cs typeface="+mn-cs"/>
                        </a:rPr>
                        <a:t>4.1%</a:t>
                      </a:r>
                    </a:p>
                  </a:txBody>
                  <a:tcPr anchor="ctr"/>
                </a:tc>
                <a:extLst>
                  <a:ext uri="{0D108BD9-81ED-4DB2-BD59-A6C34878D82A}">
                    <a16:rowId xmlns:a16="http://schemas.microsoft.com/office/drawing/2014/main" val="3772692026"/>
                  </a:ext>
                </a:extLst>
              </a:tr>
            </a:tbl>
          </a:graphicData>
        </a:graphic>
      </p:graphicFrame>
    </p:spTree>
    <p:extLst>
      <p:ext uri="{BB962C8B-B14F-4D97-AF65-F5344CB8AC3E}">
        <p14:creationId xmlns:p14="http://schemas.microsoft.com/office/powerpoint/2010/main" val="2316122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2CF85-A14C-2D25-480D-0E09113E16F3}"/>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8532500-4C2C-5050-37D5-F383AD66725D}"/>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Finance Director</a:t>
            </a:r>
          </a:p>
        </p:txBody>
      </p:sp>
      <p:sp>
        <p:nvSpPr>
          <p:cNvPr id="2" name="TextBox 1">
            <a:extLst>
              <a:ext uri="{FF2B5EF4-FFF2-40B4-BE49-F238E27FC236}">
                <a16:creationId xmlns:a16="http://schemas.microsoft.com/office/drawing/2014/main" id="{1B2B6827-67D6-DB41-DE35-344240C0EC23}"/>
              </a:ext>
            </a:extLst>
          </p:cNvPr>
          <p:cNvSpPr txBox="1"/>
          <p:nvPr/>
        </p:nvSpPr>
        <p:spPr>
          <a:xfrm>
            <a:off x="152400" y="895350"/>
            <a:ext cx="4502727" cy="2255874"/>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Ethan Wherry has been hired as MIPA’s Finance Director</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400" dirty="0">
                <a:solidFill>
                  <a:prstClr val="black"/>
                </a:solidFill>
                <a:latin typeface="Calibri" panose="020F0502020204030204" pitchFamily="34" charset="0"/>
                <a:ea typeface="Calibri" panose="020F0502020204030204" pitchFamily="34" charset="0"/>
              </a:rPr>
              <a:t>BBA Finance and Management</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MS Urban and Regional Planning</a:t>
            </a:r>
          </a:p>
        </p:txBody>
      </p:sp>
      <p:pic>
        <p:nvPicPr>
          <p:cNvPr id="3" name="Picture 2" descr="A green and white logo&#10;&#10;Description automatically generated">
            <a:extLst>
              <a:ext uri="{FF2B5EF4-FFF2-40B4-BE49-F238E27FC236}">
                <a16:creationId xmlns:a16="http://schemas.microsoft.com/office/drawing/2014/main" id="{CFF3DDED-05A2-FA8D-903D-9DFDC4CC5D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5" name="Picture 4" descr="A person in a suit and tie&#10;&#10;AI-generated content may be incorrect.">
            <a:extLst>
              <a:ext uri="{FF2B5EF4-FFF2-40B4-BE49-F238E27FC236}">
                <a16:creationId xmlns:a16="http://schemas.microsoft.com/office/drawing/2014/main" id="{1F345368-B677-74CA-5A85-92A63D8FE5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5999" y="1409700"/>
            <a:ext cx="2324100" cy="2324100"/>
          </a:xfrm>
          <a:prstGeom prst="rect">
            <a:avLst/>
          </a:prstGeom>
        </p:spPr>
      </p:pic>
    </p:spTree>
    <p:extLst>
      <p:ext uri="{BB962C8B-B14F-4D97-AF65-F5344CB8AC3E}">
        <p14:creationId xmlns:p14="http://schemas.microsoft.com/office/powerpoint/2010/main" val="2794798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09919-869C-FED8-6979-67A49C842E77}"/>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F231461-7599-56F0-E6F9-1A11D0ACF367}"/>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OPTIONAL VOTE: Iowa Clean Cities Coalition Host Grant Application</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FY 2026 Budget Draft</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Next Meeting Date – April 21</a:t>
            </a:r>
            <a:r>
              <a:rPr lang="en-US" sz="1600" b="1" baseline="30000" dirty="0">
                <a:cs typeface="Times New Roman" panose="02020603050405020304" pitchFamily="18" charset="0"/>
              </a:rPr>
              <a:t>st</a:t>
            </a:r>
            <a:r>
              <a:rPr lang="en-US" sz="16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925F4E55-8D09-5E1F-727C-E9B0764FE058}"/>
              </a:ext>
            </a:extLst>
          </p:cNvPr>
          <p:cNvSpPr>
            <a:spLocks noGrp="1"/>
          </p:cNvSpPr>
          <p:nvPr>
            <p:ph type="body" idx="14"/>
          </p:nvPr>
        </p:nvSpPr>
        <p:spPr>
          <a:xfrm>
            <a:off x="533400" y="133350"/>
            <a:ext cx="7543800" cy="381000"/>
          </a:xfrm>
        </p:spPr>
        <p:txBody>
          <a:bodyPr/>
          <a:lstStyle/>
          <a:p>
            <a:r>
              <a:rPr lang="en-US" dirty="0"/>
              <a:t>March 11, 2025 AGENDA</a:t>
            </a:r>
          </a:p>
        </p:txBody>
      </p:sp>
      <p:pic>
        <p:nvPicPr>
          <p:cNvPr id="3" name="Picture 2" descr="A green and white logo&#10;&#10;Description automatically generated">
            <a:extLst>
              <a:ext uri="{FF2B5EF4-FFF2-40B4-BE49-F238E27FC236}">
                <a16:creationId xmlns:a16="http://schemas.microsoft.com/office/drawing/2014/main" id="{A03CCFE3-1BCA-3EC2-49BD-7C7D6450B3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62441512"/>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fc08cdf409f3332e2865f77f44e4c7a5">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7fd295c6ebd2118a11c6be3f685aa47b"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E86935-F52E-49E2-BECE-0D6F5487F1EA}">
  <ds:schemaRefs>
    <ds:schemaRef ds:uri="268db450-22c8-408e-bfa9-71f40a4a24c3"/>
    <ds:schemaRef ds:uri="7b9fde40-322c-4f3d-b08b-bcf9e059ca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26A1885-315E-4CFD-8B63-C832DBE04F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895</TotalTime>
  <Words>836</Words>
  <Application>Microsoft Office PowerPoint</Application>
  <PresentationFormat>On-screen Show (16:9)</PresentationFormat>
  <Paragraphs>111</Paragraphs>
  <Slides>12</Slides>
  <Notes>9</Notes>
  <HiddenSlides>0</HiddenSlides>
  <MMClips>0</MMClips>
  <ScaleCrop>false</ScaleCrop>
  <HeadingPairs>
    <vt:vector size="6" baseType="variant">
      <vt:variant>
        <vt:lpstr>Fonts Used</vt:lpstr>
      </vt:variant>
      <vt:variant>
        <vt:i4>7</vt:i4>
      </vt:variant>
      <vt:variant>
        <vt:lpstr>Theme</vt:lpstr>
      </vt:variant>
      <vt:variant>
        <vt:i4>9</vt:i4>
      </vt:variant>
      <vt:variant>
        <vt:lpstr>Slide Titles</vt:lpstr>
      </vt:variant>
      <vt:variant>
        <vt:i4>12</vt:i4>
      </vt:variant>
    </vt:vector>
  </HeadingPairs>
  <TitlesOfParts>
    <vt:vector size="28" baseType="lpstr">
      <vt:lpstr>Arial</vt:lpstr>
      <vt:lpstr>Arial Narrow</vt:lpstr>
      <vt:lpstr>Calibri</vt:lpstr>
      <vt:lpstr>Century Gothic</vt:lpstr>
      <vt:lpstr>Courier New</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Executive Committee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Andrew Collings</cp:lastModifiedBy>
  <cp:revision>37</cp:revision>
  <cp:lastPrinted>2021-06-29T16:06:21Z</cp:lastPrinted>
  <dcterms:created xsi:type="dcterms:W3CDTF">2020-12-02T21:38:09Z</dcterms:created>
  <dcterms:modified xsi:type="dcterms:W3CDTF">2025-03-11T19:24:11Z</dcterms:modified>
</cp:coreProperties>
</file>