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6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7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8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767" r:id="rId3"/>
    <p:sldMasterId id="2147483769" r:id="rId4"/>
    <p:sldMasterId id="2147483788" r:id="rId5"/>
    <p:sldMasterId id="2147483827" r:id="rId6"/>
    <p:sldMasterId id="2147483851" r:id="rId7"/>
    <p:sldMasterId id="2147483876" r:id="rId8"/>
    <p:sldMasterId id="2147483925" r:id="rId9"/>
    <p:sldMasterId id="2147483966" r:id="rId10"/>
    <p:sldMasterId id="2147484001" r:id="rId11"/>
  </p:sldMasterIdLst>
  <p:notesMasterIdLst>
    <p:notesMasterId r:id="rId30"/>
  </p:notesMasterIdLst>
  <p:handoutMasterIdLst>
    <p:handoutMasterId r:id="rId31"/>
  </p:handoutMasterIdLst>
  <p:sldIdLst>
    <p:sldId id="1914" r:id="rId12"/>
    <p:sldId id="2145705165" r:id="rId13"/>
    <p:sldId id="2145705274" r:id="rId14"/>
    <p:sldId id="2145705297" r:id="rId15"/>
    <p:sldId id="2145705306" r:id="rId16"/>
    <p:sldId id="2145705305" r:id="rId17"/>
    <p:sldId id="2145705316" r:id="rId18"/>
    <p:sldId id="2145705303" r:id="rId19"/>
    <p:sldId id="2145705317" r:id="rId20"/>
    <p:sldId id="2145705322" r:id="rId21"/>
    <p:sldId id="2145705304" r:id="rId22"/>
    <p:sldId id="2145705312" r:id="rId23"/>
    <p:sldId id="2145705308" r:id="rId24"/>
    <p:sldId id="2145705319" r:id="rId25"/>
    <p:sldId id="2145705320" r:id="rId26"/>
    <p:sldId id="2145705321" r:id="rId27"/>
    <p:sldId id="2145705318" r:id="rId28"/>
    <p:sldId id="2145705315" r:id="rId29"/>
  </p:sldIdLst>
  <p:sldSz cx="9144000" cy="5143500" type="screen16x9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1ADE0BC-350B-4B54-984B-79A68D18D833}">
          <p14:sldIdLst>
            <p14:sldId id="1914"/>
            <p14:sldId id="2145705165"/>
            <p14:sldId id="2145705274"/>
            <p14:sldId id="2145705297"/>
            <p14:sldId id="2145705306"/>
            <p14:sldId id="2145705305"/>
            <p14:sldId id="2145705316"/>
            <p14:sldId id="2145705303"/>
            <p14:sldId id="2145705317"/>
            <p14:sldId id="2145705322"/>
            <p14:sldId id="2145705304"/>
            <p14:sldId id="2145705312"/>
            <p14:sldId id="2145705308"/>
            <p14:sldId id="2145705319"/>
            <p14:sldId id="2145705320"/>
            <p14:sldId id="2145705321"/>
            <p14:sldId id="2145705318"/>
            <p14:sldId id="214570531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lison van Pelt" initials="AvP" lastIdx="1" clrIdx="0">
    <p:extLst>
      <p:ext uri="{19B8F6BF-5375-455C-9EA6-DF929625EA0E}">
        <p15:presenceInfo xmlns:p15="http://schemas.microsoft.com/office/powerpoint/2012/main" userId="S-1-5-21-2565965647-3785735691-990725776-2124" providerId="AD"/>
      </p:ext>
    </p:extLst>
  </p:cmAuthor>
  <p:cmAuthor id="2" name="kiranmai Yarlagadda" initials="" lastIdx="1" clrIdx="1"/>
  <p:cmAuthor id="3" name="Dhruv Chatterjee" initials="" lastIdx="1" clrIdx="2"/>
  <p:cmAuthor id="4" name="Markt, Jonathan" initials="MJ" lastIdx="13" clrIdx="3">
    <p:extLst>
      <p:ext uri="{19B8F6BF-5375-455C-9EA6-DF929625EA0E}">
        <p15:presenceInfo xmlns:p15="http://schemas.microsoft.com/office/powerpoint/2012/main" userId="S-1-5-21-1078081533-573735546-1417001333-527382" providerId="AD"/>
      </p:ext>
    </p:extLst>
  </p:cmAuthor>
  <p:cmAuthor id="5" name="Couture, Mandy - RD, Des Moines, IA" initials="CM-RDMI" lastIdx="1" clrIdx="4">
    <p:extLst>
      <p:ext uri="{19B8F6BF-5375-455C-9EA6-DF929625EA0E}">
        <p15:presenceInfo xmlns:p15="http://schemas.microsoft.com/office/powerpoint/2012/main" userId="Couture, Mandy - RD, Des Moines, I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E8DE"/>
    <a:srgbClr val="11635B"/>
    <a:srgbClr val="8DC2B5"/>
    <a:srgbClr val="77ADA4"/>
    <a:srgbClr val="414042"/>
    <a:srgbClr val="F49E1E"/>
    <a:srgbClr val="FFED96"/>
    <a:srgbClr val="654C6E"/>
    <a:srgbClr val="00CC00"/>
    <a:srgbClr val="B43E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3" d="100"/>
          <a:sy n="133" d="100"/>
        </p:scale>
        <p:origin x="906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5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4.xml"/><Relationship Id="rId11" Type="http://schemas.openxmlformats.org/officeDocument/2006/relationships/slideMaster" Target="slideMasters/slideMaster9.xml"/><Relationship Id="rId24" Type="http://schemas.openxmlformats.org/officeDocument/2006/relationships/slide" Target="slides/slide13.xml"/><Relationship Id="rId32" Type="http://schemas.openxmlformats.org/officeDocument/2006/relationships/commentAuthors" Target="commentAuthors.xml"/><Relationship Id="rId37" Type="http://schemas.microsoft.com/office/2016/11/relationships/changesInfo" Target="changesInfos/changesInfo1.xml"/><Relationship Id="rId5" Type="http://schemas.openxmlformats.org/officeDocument/2006/relationships/slideMaster" Target="slideMasters/slideMaster3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tableStyles" Target="tableStyles.xml"/><Relationship Id="rId10" Type="http://schemas.openxmlformats.org/officeDocument/2006/relationships/slideMaster" Target="slideMasters/slideMaster8.xml"/><Relationship Id="rId19" Type="http://schemas.openxmlformats.org/officeDocument/2006/relationships/slide" Target="slides/slide8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2.xml"/><Relationship Id="rId9" Type="http://schemas.openxmlformats.org/officeDocument/2006/relationships/slideMaster" Target="slideMasters/slideMaster7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Master" Target="slideMasters/slideMaster6.xml"/><Relationship Id="rId3" Type="http://schemas.openxmlformats.org/officeDocument/2006/relationships/slideMaster" Target="slideMasters/slide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w Collings" userId="0f84cdc6-c606-46cb-9c21-9a360095f536" providerId="ADAL" clId="{590B3608-A381-4EC8-B385-F0C4ECC52D98}"/>
    <pc:docChg chg="undo redo custSel addSld delSld modSld sldOrd modSection">
      <pc:chgData name="Andrew Collings" userId="0f84cdc6-c606-46cb-9c21-9a360095f536" providerId="ADAL" clId="{590B3608-A381-4EC8-B385-F0C4ECC52D98}" dt="2024-05-31T14:36:55.196" v="1886" actId="113"/>
      <pc:docMkLst>
        <pc:docMk/>
      </pc:docMkLst>
      <pc:sldChg chg="del">
        <pc:chgData name="Andrew Collings" userId="0f84cdc6-c606-46cb-9c21-9a360095f536" providerId="ADAL" clId="{590B3608-A381-4EC8-B385-F0C4ECC52D98}" dt="2024-05-31T03:42:13.284" v="1130" actId="2696"/>
        <pc:sldMkLst>
          <pc:docMk/>
          <pc:sldMk cId="0" sldId="257"/>
        </pc:sldMkLst>
      </pc:sldChg>
      <pc:sldChg chg="del">
        <pc:chgData name="Andrew Collings" userId="0f84cdc6-c606-46cb-9c21-9a360095f536" providerId="ADAL" clId="{590B3608-A381-4EC8-B385-F0C4ECC52D98}" dt="2024-05-31T03:42:13.284" v="1130" actId="2696"/>
        <pc:sldMkLst>
          <pc:docMk/>
          <pc:sldMk cId="0" sldId="258"/>
        </pc:sldMkLst>
      </pc:sldChg>
      <pc:sldChg chg="modSp mod">
        <pc:chgData name="Andrew Collings" userId="0f84cdc6-c606-46cb-9c21-9a360095f536" providerId="ADAL" clId="{590B3608-A381-4EC8-B385-F0C4ECC52D98}" dt="2024-05-31T03:40:36.309" v="1126" actId="1076"/>
        <pc:sldMkLst>
          <pc:docMk/>
          <pc:sldMk cId="3006853043" sldId="2183"/>
        </pc:sldMkLst>
      </pc:sldChg>
      <pc:sldChg chg="del">
        <pc:chgData name="Andrew Collings" userId="0f84cdc6-c606-46cb-9c21-9a360095f536" providerId="ADAL" clId="{590B3608-A381-4EC8-B385-F0C4ECC52D98}" dt="2024-05-31T02:42:30.798" v="132" actId="2696"/>
        <pc:sldMkLst>
          <pc:docMk/>
          <pc:sldMk cId="1821640122" sldId="2145705164"/>
        </pc:sldMkLst>
      </pc:sldChg>
      <pc:sldChg chg="modSp mod">
        <pc:chgData name="Andrew Collings" userId="0f84cdc6-c606-46cb-9c21-9a360095f536" providerId="ADAL" clId="{590B3608-A381-4EC8-B385-F0C4ECC52D98}" dt="2024-05-31T03:40:55.348" v="1129" actId="255"/>
        <pc:sldMkLst>
          <pc:docMk/>
          <pc:sldMk cId="649967342" sldId="2145705165"/>
        </pc:sldMkLst>
      </pc:sldChg>
      <pc:sldChg chg="del">
        <pc:chgData name="Andrew Collings" userId="0f84cdc6-c606-46cb-9c21-9a360095f536" providerId="ADAL" clId="{590B3608-A381-4EC8-B385-F0C4ECC52D98}" dt="2024-05-31T03:42:13.284" v="1130" actId="2696"/>
        <pc:sldMkLst>
          <pc:docMk/>
          <pc:sldMk cId="3060039637" sldId="2145705167"/>
        </pc:sldMkLst>
      </pc:sldChg>
      <pc:sldChg chg="del">
        <pc:chgData name="Andrew Collings" userId="0f84cdc6-c606-46cb-9c21-9a360095f536" providerId="ADAL" clId="{590B3608-A381-4EC8-B385-F0C4ECC52D98}" dt="2024-05-31T03:42:13.284" v="1130" actId="2696"/>
        <pc:sldMkLst>
          <pc:docMk/>
          <pc:sldMk cId="952414789" sldId="2145705206"/>
        </pc:sldMkLst>
      </pc:sldChg>
      <pc:sldChg chg="del">
        <pc:chgData name="Andrew Collings" userId="0f84cdc6-c606-46cb-9c21-9a360095f536" providerId="ADAL" clId="{590B3608-A381-4EC8-B385-F0C4ECC52D98}" dt="2024-05-31T03:42:13.284" v="1130" actId="2696"/>
        <pc:sldMkLst>
          <pc:docMk/>
          <pc:sldMk cId="1391006309" sldId="2145705232"/>
        </pc:sldMkLst>
      </pc:sldChg>
      <pc:sldChg chg="del">
        <pc:chgData name="Andrew Collings" userId="0f84cdc6-c606-46cb-9c21-9a360095f536" providerId="ADAL" clId="{590B3608-A381-4EC8-B385-F0C4ECC52D98}" dt="2024-05-31T03:42:13.284" v="1130" actId="2696"/>
        <pc:sldMkLst>
          <pc:docMk/>
          <pc:sldMk cId="525321126" sldId="2145705239"/>
        </pc:sldMkLst>
      </pc:sldChg>
      <pc:sldChg chg="addSp delSp modSp mod">
        <pc:chgData name="Andrew Collings" userId="0f84cdc6-c606-46cb-9c21-9a360095f536" providerId="ADAL" clId="{590B3608-A381-4EC8-B385-F0C4ECC52D98}" dt="2024-05-31T02:59:11.285" v="276" actId="14861"/>
        <pc:sldMkLst>
          <pc:docMk/>
          <pc:sldMk cId="1690979732" sldId="2145705240"/>
        </pc:sldMkLst>
      </pc:sldChg>
      <pc:sldChg chg="modSp mod">
        <pc:chgData name="Andrew Collings" userId="0f84cdc6-c606-46cb-9c21-9a360095f536" providerId="ADAL" clId="{590B3608-A381-4EC8-B385-F0C4ECC52D98}" dt="2024-05-31T03:21:31.168" v="477" actId="20577"/>
        <pc:sldMkLst>
          <pc:docMk/>
          <pc:sldMk cId="2457775113" sldId="2145705241"/>
        </pc:sldMkLst>
      </pc:sldChg>
      <pc:sldChg chg="del">
        <pc:chgData name="Andrew Collings" userId="0f84cdc6-c606-46cb-9c21-9a360095f536" providerId="ADAL" clId="{590B3608-A381-4EC8-B385-F0C4ECC52D98}" dt="2024-05-31T03:42:13.284" v="1130" actId="2696"/>
        <pc:sldMkLst>
          <pc:docMk/>
          <pc:sldMk cId="545117541" sldId="2145705242"/>
        </pc:sldMkLst>
      </pc:sldChg>
      <pc:sldChg chg="del">
        <pc:chgData name="Andrew Collings" userId="0f84cdc6-c606-46cb-9c21-9a360095f536" providerId="ADAL" clId="{590B3608-A381-4EC8-B385-F0C4ECC52D98}" dt="2024-05-31T03:42:13.284" v="1130" actId="2696"/>
        <pc:sldMkLst>
          <pc:docMk/>
          <pc:sldMk cId="4187080998" sldId="2145705243"/>
        </pc:sldMkLst>
      </pc:sldChg>
      <pc:sldChg chg="del">
        <pc:chgData name="Andrew Collings" userId="0f84cdc6-c606-46cb-9c21-9a360095f536" providerId="ADAL" clId="{590B3608-A381-4EC8-B385-F0C4ECC52D98}" dt="2024-05-31T03:42:13.284" v="1130" actId="2696"/>
        <pc:sldMkLst>
          <pc:docMk/>
          <pc:sldMk cId="679471551" sldId="2145705244"/>
        </pc:sldMkLst>
      </pc:sldChg>
      <pc:sldChg chg="del">
        <pc:chgData name="Andrew Collings" userId="0f84cdc6-c606-46cb-9c21-9a360095f536" providerId="ADAL" clId="{590B3608-A381-4EC8-B385-F0C4ECC52D98}" dt="2024-05-31T03:42:13.284" v="1130" actId="2696"/>
        <pc:sldMkLst>
          <pc:docMk/>
          <pc:sldMk cId="892401882" sldId="2145705245"/>
        </pc:sldMkLst>
      </pc:sldChg>
      <pc:sldChg chg="ord">
        <pc:chgData name="Andrew Collings" userId="0f84cdc6-c606-46cb-9c21-9a360095f536" providerId="ADAL" clId="{590B3608-A381-4EC8-B385-F0C4ECC52D98}" dt="2024-05-31T03:11:46.094" v="356"/>
        <pc:sldMkLst>
          <pc:docMk/>
          <pc:sldMk cId="372645148" sldId="2145705246"/>
        </pc:sldMkLst>
      </pc:sldChg>
      <pc:sldChg chg="modSp mod ord">
        <pc:chgData name="Andrew Collings" userId="0f84cdc6-c606-46cb-9c21-9a360095f536" providerId="ADAL" clId="{590B3608-A381-4EC8-B385-F0C4ECC52D98}" dt="2024-05-31T03:16:04.864" v="372" actId="20577"/>
        <pc:sldMkLst>
          <pc:docMk/>
          <pc:sldMk cId="3287505350" sldId="2145705247"/>
        </pc:sldMkLst>
      </pc:sldChg>
      <pc:sldChg chg="del">
        <pc:chgData name="Andrew Collings" userId="0f84cdc6-c606-46cb-9c21-9a360095f536" providerId="ADAL" clId="{590B3608-A381-4EC8-B385-F0C4ECC52D98}" dt="2024-05-31T03:42:13.284" v="1130" actId="2696"/>
        <pc:sldMkLst>
          <pc:docMk/>
          <pc:sldMk cId="3917821283" sldId="2145705248"/>
        </pc:sldMkLst>
      </pc:sldChg>
      <pc:sldChg chg="del">
        <pc:chgData name="Andrew Collings" userId="0f84cdc6-c606-46cb-9c21-9a360095f536" providerId="ADAL" clId="{590B3608-A381-4EC8-B385-F0C4ECC52D98}" dt="2024-05-31T03:42:13.284" v="1130" actId="2696"/>
        <pc:sldMkLst>
          <pc:docMk/>
          <pc:sldMk cId="3902541815" sldId="2145705249"/>
        </pc:sldMkLst>
      </pc:sldChg>
      <pc:sldChg chg="del">
        <pc:chgData name="Andrew Collings" userId="0f84cdc6-c606-46cb-9c21-9a360095f536" providerId="ADAL" clId="{590B3608-A381-4EC8-B385-F0C4ECC52D98}" dt="2024-05-31T03:42:13.284" v="1130" actId="2696"/>
        <pc:sldMkLst>
          <pc:docMk/>
          <pc:sldMk cId="3999890475" sldId="2145705250"/>
        </pc:sldMkLst>
      </pc:sldChg>
      <pc:sldChg chg="addSp delSp modSp add mod">
        <pc:chgData name="Andrew Collings" userId="0f84cdc6-c606-46cb-9c21-9a360095f536" providerId="ADAL" clId="{590B3608-A381-4EC8-B385-F0C4ECC52D98}" dt="2024-05-31T02:59:19.062" v="277" actId="14861"/>
        <pc:sldMkLst>
          <pc:docMk/>
          <pc:sldMk cId="69841370" sldId="2145705251"/>
        </pc:sldMkLst>
      </pc:sldChg>
      <pc:sldChg chg="del">
        <pc:chgData name="Andrew Collings" userId="0f84cdc6-c606-46cb-9c21-9a360095f536" providerId="ADAL" clId="{590B3608-A381-4EC8-B385-F0C4ECC52D98}" dt="2024-05-31T02:42:17.723" v="131" actId="2696"/>
        <pc:sldMkLst>
          <pc:docMk/>
          <pc:sldMk cId="1700322392" sldId="2145705251"/>
        </pc:sldMkLst>
      </pc:sldChg>
      <pc:sldChg chg="addSp delSp modSp add mod ord">
        <pc:chgData name="Andrew Collings" userId="0f84cdc6-c606-46cb-9c21-9a360095f536" providerId="ADAL" clId="{590B3608-A381-4EC8-B385-F0C4ECC52D98}" dt="2024-05-31T03:10:24.194" v="352"/>
        <pc:sldMkLst>
          <pc:docMk/>
          <pc:sldMk cId="3670584493" sldId="2145705252"/>
        </pc:sldMkLst>
      </pc:sldChg>
      <pc:sldChg chg="addSp delSp modSp add mod ord">
        <pc:chgData name="Andrew Collings" userId="0f84cdc6-c606-46cb-9c21-9a360095f536" providerId="ADAL" clId="{590B3608-A381-4EC8-B385-F0C4ECC52D98}" dt="2024-05-31T03:10:33.912" v="354"/>
        <pc:sldMkLst>
          <pc:docMk/>
          <pc:sldMk cId="706183477" sldId="2145705253"/>
        </pc:sldMkLst>
      </pc:sldChg>
      <pc:sldChg chg="addSp delSp modSp add del mod">
        <pc:chgData name="Andrew Collings" userId="0f84cdc6-c606-46cb-9c21-9a360095f536" providerId="ADAL" clId="{590B3608-A381-4EC8-B385-F0C4ECC52D98}" dt="2024-05-31T03:01:38.110" v="296" actId="14861"/>
        <pc:sldMkLst>
          <pc:docMk/>
          <pc:sldMk cId="989279610" sldId="2145705254"/>
        </pc:sldMkLst>
      </pc:sldChg>
      <pc:sldChg chg="addSp delSp modSp add mod">
        <pc:chgData name="Andrew Collings" userId="0f84cdc6-c606-46cb-9c21-9a360095f536" providerId="ADAL" clId="{590B3608-A381-4EC8-B385-F0C4ECC52D98}" dt="2024-05-31T03:04:03.201" v="308" actId="14861"/>
        <pc:sldMkLst>
          <pc:docMk/>
          <pc:sldMk cId="2561149068" sldId="2145705255"/>
        </pc:sldMkLst>
      </pc:sldChg>
      <pc:sldChg chg="addSp delSp modSp add mod">
        <pc:chgData name="Andrew Collings" userId="0f84cdc6-c606-46cb-9c21-9a360095f536" providerId="ADAL" clId="{590B3608-A381-4EC8-B385-F0C4ECC52D98}" dt="2024-05-31T03:06:32.015" v="326" actId="1037"/>
        <pc:sldMkLst>
          <pc:docMk/>
          <pc:sldMk cId="2355573949" sldId="2145705256"/>
        </pc:sldMkLst>
      </pc:sldChg>
      <pc:sldChg chg="addSp delSp modSp add mod">
        <pc:chgData name="Andrew Collings" userId="0f84cdc6-c606-46cb-9c21-9a360095f536" providerId="ADAL" clId="{590B3608-A381-4EC8-B385-F0C4ECC52D98}" dt="2024-05-31T03:08:03.869" v="338" actId="14861"/>
        <pc:sldMkLst>
          <pc:docMk/>
          <pc:sldMk cId="936304141" sldId="2145705257"/>
        </pc:sldMkLst>
      </pc:sldChg>
      <pc:sldChg chg="addSp delSp modSp add mod">
        <pc:chgData name="Andrew Collings" userId="0f84cdc6-c606-46cb-9c21-9a360095f536" providerId="ADAL" clId="{590B3608-A381-4EC8-B385-F0C4ECC52D98}" dt="2024-05-31T03:10:01.062" v="350" actId="14861"/>
        <pc:sldMkLst>
          <pc:docMk/>
          <pc:sldMk cId="2482301753" sldId="2145705258"/>
        </pc:sldMkLst>
      </pc:sldChg>
      <pc:sldChg chg="modSp add mod">
        <pc:chgData name="Andrew Collings" userId="0f84cdc6-c606-46cb-9c21-9a360095f536" providerId="ADAL" clId="{590B3608-A381-4EC8-B385-F0C4ECC52D98}" dt="2024-05-31T14:36:55.196" v="1886" actId="113"/>
        <pc:sldMkLst>
          <pc:docMk/>
          <pc:sldMk cId="181536173" sldId="2145705259"/>
        </pc:sldMkLst>
      </pc:sldChg>
      <pc:sldChg chg="modSp mod">
        <pc:chgData name="Andrew Collings" userId="0f84cdc6-c606-46cb-9c21-9a360095f536" providerId="ADAL" clId="{590B3608-A381-4EC8-B385-F0C4ECC52D98}" dt="2024-05-31T14:36:39.167" v="1883" actId="113"/>
        <pc:sldMkLst>
          <pc:docMk/>
          <pc:sldMk cId="3825831119" sldId="2145705261"/>
        </pc:sldMkLst>
      </pc:sldChg>
      <pc:sldMasterChg chg="delSldLayout">
        <pc:chgData name="Andrew Collings" userId="0f84cdc6-c606-46cb-9c21-9a360095f536" providerId="ADAL" clId="{590B3608-A381-4EC8-B385-F0C4ECC52D98}" dt="2024-05-31T03:42:13.284" v="1130" actId="2696"/>
        <pc:sldMasterMkLst>
          <pc:docMk/>
          <pc:sldMasterMk cId="443281913" sldId="2147483769"/>
        </pc:sldMasterMkLst>
        <pc:sldLayoutChg chg="del">
          <pc:chgData name="Andrew Collings" userId="0f84cdc6-c606-46cb-9c21-9a360095f536" providerId="ADAL" clId="{590B3608-A381-4EC8-B385-F0C4ECC52D98}" dt="2024-05-31T03:42:13.284" v="1130" actId="2696"/>
          <pc:sldLayoutMkLst>
            <pc:docMk/>
            <pc:sldMasterMk cId="443281913" sldId="2147483769"/>
            <pc:sldLayoutMk cId="2116091829" sldId="2147484014"/>
          </pc:sldLayoutMkLst>
        </pc:sldLayoutChg>
      </pc:sldMasterChg>
    </pc:docChg>
  </pc:docChgLst>
  <pc:docChgLst>
    <pc:chgData name="Andrew Collings" userId="0f84cdc6-c606-46cb-9c21-9a360095f536" providerId="ADAL" clId="{550FC408-DAC4-4C41-B18D-0CF64EAFD73E}"/>
    <pc:docChg chg="undo redo custSel addSld delSld modSld addSection delSection modSection">
      <pc:chgData name="Andrew Collings" userId="0f84cdc6-c606-46cb-9c21-9a360095f536" providerId="ADAL" clId="{550FC408-DAC4-4C41-B18D-0CF64EAFD73E}" dt="2024-09-16T18:46:58.444" v="2068" actId="108"/>
      <pc:docMkLst>
        <pc:docMk/>
      </pc:docMkLst>
      <pc:sldChg chg="modSp mod">
        <pc:chgData name="Andrew Collings" userId="0f84cdc6-c606-46cb-9c21-9a360095f536" providerId="ADAL" clId="{550FC408-DAC4-4C41-B18D-0CF64EAFD73E}" dt="2024-09-16T16:11:27.201" v="151" actId="6549"/>
        <pc:sldMkLst>
          <pc:docMk/>
          <pc:sldMk cId="649967342" sldId="2145705165"/>
        </pc:sldMkLst>
      </pc:sldChg>
      <pc:sldChg chg="del">
        <pc:chgData name="Andrew Collings" userId="0f84cdc6-c606-46cb-9c21-9a360095f536" providerId="ADAL" clId="{550FC408-DAC4-4C41-B18D-0CF64EAFD73E}" dt="2024-09-16T16:41:06.667" v="884" actId="2696"/>
        <pc:sldMkLst>
          <pc:docMk/>
          <pc:sldMk cId="372645148" sldId="2145705246"/>
        </pc:sldMkLst>
      </pc:sldChg>
      <pc:sldChg chg="del">
        <pc:chgData name="Andrew Collings" userId="0f84cdc6-c606-46cb-9c21-9a360095f536" providerId="ADAL" clId="{550FC408-DAC4-4C41-B18D-0CF64EAFD73E}" dt="2024-09-16T16:41:06.667" v="884" actId="2696"/>
        <pc:sldMkLst>
          <pc:docMk/>
          <pc:sldMk cId="3287505350" sldId="2145705247"/>
        </pc:sldMkLst>
      </pc:sldChg>
      <pc:sldChg chg="modSp mod">
        <pc:chgData name="Andrew Collings" userId="0f84cdc6-c606-46cb-9c21-9a360095f536" providerId="ADAL" clId="{550FC408-DAC4-4C41-B18D-0CF64EAFD73E}" dt="2024-09-16T16:39:39.363" v="883" actId="113"/>
        <pc:sldMkLst>
          <pc:docMk/>
          <pc:sldMk cId="3825831119" sldId="2145705261"/>
        </pc:sldMkLst>
      </pc:sldChg>
      <pc:sldChg chg="del">
        <pc:chgData name="Andrew Collings" userId="0f84cdc6-c606-46cb-9c21-9a360095f536" providerId="ADAL" clId="{550FC408-DAC4-4C41-B18D-0CF64EAFD73E}" dt="2024-09-16T16:41:06.667" v="884" actId="2696"/>
        <pc:sldMkLst>
          <pc:docMk/>
          <pc:sldMk cId="3543308811" sldId="2145705262"/>
        </pc:sldMkLst>
      </pc:sldChg>
      <pc:sldChg chg="del">
        <pc:chgData name="Andrew Collings" userId="0f84cdc6-c606-46cb-9c21-9a360095f536" providerId="ADAL" clId="{550FC408-DAC4-4C41-B18D-0CF64EAFD73E}" dt="2024-09-16T16:41:06.667" v="884" actId="2696"/>
        <pc:sldMkLst>
          <pc:docMk/>
          <pc:sldMk cId="540281534" sldId="2145705263"/>
        </pc:sldMkLst>
      </pc:sldChg>
      <pc:sldChg chg="del">
        <pc:chgData name="Andrew Collings" userId="0f84cdc6-c606-46cb-9c21-9a360095f536" providerId="ADAL" clId="{550FC408-DAC4-4C41-B18D-0CF64EAFD73E}" dt="2024-09-16T16:41:06.667" v="884" actId="2696"/>
        <pc:sldMkLst>
          <pc:docMk/>
          <pc:sldMk cId="448368713" sldId="2145705264"/>
        </pc:sldMkLst>
      </pc:sldChg>
      <pc:sldChg chg="del">
        <pc:chgData name="Andrew Collings" userId="0f84cdc6-c606-46cb-9c21-9a360095f536" providerId="ADAL" clId="{550FC408-DAC4-4C41-B18D-0CF64EAFD73E}" dt="2024-09-16T16:41:06.667" v="884" actId="2696"/>
        <pc:sldMkLst>
          <pc:docMk/>
          <pc:sldMk cId="2859952641" sldId="2145705266"/>
        </pc:sldMkLst>
      </pc:sldChg>
      <pc:sldChg chg="del">
        <pc:chgData name="Andrew Collings" userId="0f84cdc6-c606-46cb-9c21-9a360095f536" providerId="ADAL" clId="{550FC408-DAC4-4C41-B18D-0CF64EAFD73E}" dt="2024-09-16T16:41:06.667" v="884" actId="2696"/>
        <pc:sldMkLst>
          <pc:docMk/>
          <pc:sldMk cId="754190782" sldId="2145705267"/>
        </pc:sldMkLst>
      </pc:sldChg>
      <pc:sldChg chg="del">
        <pc:chgData name="Andrew Collings" userId="0f84cdc6-c606-46cb-9c21-9a360095f536" providerId="ADAL" clId="{550FC408-DAC4-4C41-B18D-0CF64EAFD73E}" dt="2024-09-16T16:41:06.667" v="884" actId="2696"/>
        <pc:sldMkLst>
          <pc:docMk/>
          <pc:sldMk cId="3307773508" sldId="2145705268"/>
        </pc:sldMkLst>
      </pc:sldChg>
      <pc:sldChg chg="del">
        <pc:chgData name="Andrew Collings" userId="0f84cdc6-c606-46cb-9c21-9a360095f536" providerId="ADAL" clId="{550FC408-DAC4-4C41-B18D-0CF64EAFD73E}" dt="2024-09-16T16:41:06.667" v="884" actId="2696"/>
        <pc:sldMkLst>
          <pc:docMk/>
          <pc:sldMk cId="2704750984" sldId="2145705269"/>
        </pc:sldMkLst>
      </pc:sldChg>
      <pc:sldChg chg="del">
        <pc:chgData name="Andrew Collings" userId="0f84cdc6-c606-46cb-9c21-9a360095f536" providerId="ADAL" clId="{550FC408-DAC4-4C41-B18D-0CF64EAFD73E}" dt="2024-09-16T16:41:06.667" v="884" actId="2696"/>
        <pc:sldMkLst>
          <pc:docMk/>
          <pc:sldMk cId="162512986" sldId="2145705270"/>
        </pc:sldMkLst>
      </pc:sldChg>
      <pc:sldChg chg="del">
        <pc:chgData name="Andrew Collings" userId="0f84cdc6-c606-46cb-9c21-9a360095f536" providerId="ADAL" clId="{550FC408-DAC4-4C41-B18D-0CF64EAFD73E}" dt="2024-09-16T16:41:06.667" v="884" actId="2696"/>
        <pc:sldMkLst>
          <pc:docMk/>
          <pc:sldMk cId="3208537935" sldId="2145705271"/>
        </pc:sldMkLst>
      </pc:sldChg>
      <pc:sldChg chg="del">
        <pc:chgData name="Andrew Collings" userId="0f84cdc6-c606-46cb-9c21-9a360095f536" providerId="ADAL" clId="{550FC408-DAC4-4C41-B18D-0CF64EAFD73E}" dt="2024-09-16T16:41:06.667" v="884" actId="2696"/>
        <pc:sldMkLst>
          <pc:docMk/>
          <pc:sldMk cId="3273750113" sldId="2145705272"/>
        </pc:sldMkLst>
      </pc:sldChg>
      <pc:sldChg chg="del">
        <pc:chgData name="Andrew Collings" userId="0f84cdc6-c606-46cb-9c21-9a360095f536" providerId="ADAL" clId="{550FC408-DAC4-4C41-B18D-0CF64EAFD73E}" dt="2024-09-16T16:41:06.667" v="884" actId="2696"/>
        <pc:sldMkLst>
          <pc:docMk/>
          <pc:sldMk cId="2459635919" sldId="2145705273"/>
        </pc:sldMkLst>
      </pc:sldChg>
      <pc:sldChg chg="modSp mod">
        <pc:chgData name="Andrew Collings" userId="0f84cdc6-c606-46cb-9c21-9a360095f536" providerId="ADAL" clId="{550FC408-DAC4-4C41-B18D-0CF64EAFD73E}" dt="2024-09-16T17:23:44.958" v="2057" actId="20577"/>
        <pc:sldMkLst>
          <pc:docMk/>
          <pc:sldMk cId="3627658787" sldId="2145705275"/>
        </pc:sldMkLst>
      </pc:sldChg>
      <pc:sldChg chg="del">
        <pc:chgData name="Andrew Collings" userId="0f84cdc6-c606-46cb-9c21-9a360095f536" providerId="ADAL" clId="{550FC408-DAC4-4C41-B18D-0CF64EAFD73E}" dt="2024-09-16T16:49:22.503" v="1319" actId="2696"/>
        <pc:sldMkLst>
          <pc:docMk/>
          <pc:sldMk cId="78010836" sldId="2145705276"/>
        </pc:sldMkLst>
      </pc:sldChg>
      <pc:sldChg chg="modSp mod">
        <pc:chgData name="Andrew Collings" userId="0f84cdc6-c606-46cb-9c21-9a360095f536" providerId="ADAL" clId="{550FC408-DAC4-4C41-B18D-0CF64EAFD73E}" dt="2024-09-16T16:43:23.799" v="930" actId="1076"/>
        <pc:sldMkLst>
          <pc:docMk/>
          <pc:sldMk cId="561640295" sldId="2145705277"/>
        </pc:sldMkLst>
      </pc:sldChg>
      <pc:sldChg chg="modSp add del mod">
        <pc:chgData name="Andrew Collings" userId="0f84cdc6-c606-46cb-9c21-9a360095f536" providerId="ADAL" clId="{550FC408-DAC4-4C41-B18D-0CF64EAFD73E}" dt="2024-09-16T16:43:15.930" v="929" actId="2696"/>
        <pc:sldMkLst>
          <pc:docMk/>
          <pc:sldMk cId="1536901753" sldId="2145705278"/>
        </pc:sldMkLst>
      </pc:sldChg>
      <pc:sldChg chg="modSp add mod">
        <pc:chgData name="Andrew Collings" userId="0f84cdc6-c606-46cb-9c21-9a360095f536" providerId="ADAL" clId="{550FC408-DAC4-4C41-B18D-0CF64EAFD73E}" dt="2024-09-16T16:49:10.849" v="1318" actId="20577"/>
        <pc:sldMkLst>
          <pc:docMk/>
          <pc:sldMk cId="2216073989" sldId="2145705278"/>
        </pc:sldMkLst>
      </pc:sldChg>
      <pc:sldChg chg="addSp modSp add mod">
        <pc:chgData name="Andrew Collings" userId="0f84cdc6-c606-46cb-9c21-9a360095f536" providerId="ADAL" clId="{550FC408-DAC4-4C41-B18D-0CF64EAFD73E}" dt="2024-09-16T17:06:07.999" v="2056" actId="20577"/>
        <pc:sldMkLst>
          <pc:docMk/>
          <pc:sldMk cId="987007108" sldId="2145705280"/>
        </pc:sldMkLst>
      </pc:sldChg>
      <pc:sldChg chg="modSp mod">
        <pc:chgData name="Andrew Collings" userId="0f84cdc6-c606-46cb-9c21-9a360095f536" providerId="ADAL" clId="{550FC408-DAC4-4C41-B18D-0CF64EAFD73E}" dt="2024-09-16T18:46:58.444" v="2068" actId="108"/>
        <pc:sldMkLst>
          <pc:docMk/>
          <pc:sldMk cId="3934333526" sldId="2145705281"/>
        </pc:sldMkLst>
      </pc:sldChg>
    </pc:docChg>
  </pc:docChgLst>
  <pc:docChgLst>
    <pc:chgData name="Andrew Collings" userId="0f84cdc6-c606-46cb-9c21-9a360095f536" providerId="ADAL" clId="{70533791-490A-4C55-97E7-6C357E7D66C5}"/>
    <pc:docChg chg="undo redo custSel addSld delSld modSld sldOrd modSection">
      <pc:chgData name="Andrew Collings" userId="0f84cdc6-c606-46cb-9c21-9a360095f536" providerId="ADAL" clId="{70533791-490A-4C55-97E7-6C357E7D66C5}" dt="2025-03-11T19:24:02.239" v="2424" actId="6549"/>
      <pc:docMkLst>
        <pc:docMk/>
      </pc:docMkLst>
      <pc:sldChg chg="modSp mod">
        <pc:chgData name="Andrew Collings" userId="0f84cdc6-c606-46cb-9c21-9a360095f536" providerId="ADAL" clId="{70533791-490A-4C55-97E7-6C357E7D66C5}" dt="2025-03-10T19:15:22.859" v="7" actId="20577"/>
        <pc:sldMkLst>
          <pc:docMk/>
          <pc:sldMk cId="897020560" sldId="1914"/>
        </pc:sldMkLst>
        <pc:spChg chg="mod">
          <ac:chgData name="Andrew Collings" userId="0f84cdc6-c606-46cb-9c21-9a360095f536" providerId="ADAL" clId="{70533791-490A-4C55-97E7-6C357E7D66C5}" dt="2025-03-10T19:15:22.859" v="7" actId="20577"/>
          <ac:spMkLst>
            <pc:docMk/>
            <pc:sldMk cId="897020560" sldId="1914"/>
            <ac:spMk id="4" creationId="{B8FB94D8-EDEF-4486-A0C9-F494E70B2B9B}"/>
          </ac:spMkLst>
        </pc:spChg>
      </pc:sldChg>
      <pc:sldChg chg="modSp mod">
        <pc:chgData name="Andrew Collings" userId="0f84cdc6-c606-46cb-9c21-9a360095f536" providerId="ADAL" clId="{70533791-490A-4C55-97E7-6C357E7D66C5}" dt="2025-03-10T21:48:41.667" v="1170" actId="13926"/>
        <pc:sldMkLst>
          <pc:docMk/>
          <pc:sldMk cId="649967342" sldId="2145705165"/>
        </pc:sldMkLst>
        <pc:spChg chg="mod">
          <ac:chgData name="Andrew Collings" userId="0f84cdc6-c606-46cb-9c21-9a360095f536" providerId="ADAL" clId="{70533791-490A-4C55-97E7-6C357E7D66C5}" dt="2025-03-10T21:48:41.667" v="1170" actId="13926"/>
          <ac:spMkLst>
            <pc:docMk/>
            <pc:sldMk cId="649967342" sldId="2145705165"/>
            <ac:spMk id="6" creationId="{897A7A0D-D3DB-431A-A92B-9D4788B9D125}"/>
          </ac:spMkLst>
        </pc:spChg>
        <pc:spChg chg="mod">
          <ac:chgData name="Andrew Collings" userId="0f84cdc6-c606-46cb-9c21-9a360095f536" providerId="ADAL" clId="{70533791-490A-4C55-97E7-6C357E7D66C5}" dt="2025-03-10T19:15:27.525" v="15" actId="20577"/>
          <ac:spMkLst>
            <pc:docMk/>
            <pc:sldMk cId="649967342" sldId="2145705165"/>
            <ac:spMk id="7" creationId="{A9444CB1-977C-456C-B903-E0FAA88B1385}"/>
          </ac:spMkLst>
        </pc:spChg>
      </pc:sldChg>
      <pc:sldChg chg="modSp mod">
        <pc:chgData name="Andrew Collings" userId="0f84cdc6-c606-46cb-9c21-9a360095f536" providerId="ADAL" clId="{70533791-490A-4C55-97E7-6C357E7D66C5}" dt="2025-03-11T19:05:58.928" v="2215" actId="6549"/>
        <pc:sldMkLst>
          <pc:docMk/>
          <pc:sldMk cId="3705238078" sldId="2145705274"/>
        </pc:sldMkLst>
        <pc:spChg chg="mod">
          <ac:chgData name="Andrew Collings" userId="0f84cdc6-c606-46cb-9c21-9a360095f536" providerId="ADAL" clId="{70533791-490A-4C55-97E7-6C357E7D66C5}" dt="2025-03-11T19:05:58.928" v="2215" actId="6549"/>
          <ac:spMkLst>
            <pc:docMk/>
            <pc:sldMk cId="3705238078" sldId="2145705274"/>
            <ac:spMk id="2" creationId="{1D394050-94F4-2470-7C0F-93D39B60D332}"/>
          </ac:spMkLst>
        </pc:spChg>
      </pc:sldChg>
      <pc:sldChg chg="del">
        <pc:chgData name="Andrew Collings" userId="0f84cdc6-c606-46cb-9c21-9a360095f536" providerId="ADAL" clId="{70533791-490A-4C55-97E7-6C357E7D66C5}" dt="2025-03-10T21:37:55.775" v="830" actId="2696"/>
        <pc:sldMkLst>
          <pc:docMk/>
          <pc:sldMk cId="3007269134" sldId="2145705286"/>
        </pc:sldMkLst>
      </pc:sldChg>
      <pc:sldChg chg="del">
        <pc:chgData name="Andrew Collings" userId="0f84cdc6-c606-46cb-9c21-9a360095f536" providerId="ADAL" clId="{70533791-490A-4C55-97E7-6C357E7D66C5}" dt="2025-03-11T14:04:25.074" v="1760" actId="2696"/>
        <pc:sldMkLst>
          <pc:docMk/>
          <pc:sldMk cId="2333750173" sldId="2145705291"/>
        </pc:sldMkLst>
      </pc:sldChg>
      <pc:sldChg chg="modSp add mod">
        <pc:chgData name="Andrew Collings" userId="0f84cdc6-c606-46cb-9c21-9a360095f536" providerId="ADAL" clId="{70533791-490A-4C55-97E7-6C357E7D66C5}" dt="2025-03-10T21:41:21.883" v="893" actId="6549"/>
        <pc:sldMkLst>
          <pc:docMk/>
          <pc:sldMk cId="3115841668" sldId="2145705292"/>
        </pc:sldMkLst>
      </pc:sldChg>
      <pc:sldChg chg="modSp add mod">
        <pc:chgData name="Andrew Collings" userId="0f84cdc6-c606-46cb-9c21-9a360095f536" providerId="ADAL" clId="{70533791-490A-4C55-97E7-6C357E7D66C5}" dt="2025-03-10T19:28:47.054" v="231" actId="20577"/>
        <pc:sldMkLst>
          <pc:docMk/>
          <pc:sldMk cId="1172497205" sldId="2145705293"/>
        </pc:sldMkLst>
      </pc:sldChg>
      <pc:sldChg chg="modSp mod">
        <pc:chgData name="Andrew Collings" userId="0f84cdc6-c606-46cb-9c21-9a360095f536" providerId="ADAL" clId="{70533791-490A-4C55-97E7-6C357E7D66C5}" dt="2025-03-11T14:36:20.800" v="2214" actId="20577"/>
        <pc:sldMkLst>
          <pc:docMk/>
          <pc:sldMk cId="2551295527" sldId="2145705297"/>
        </pc:sldMkLst>
        <pc:spChg chg="mod">
          <ac:chgData name="Andrew Collings" userId="0f84cdc6-c606-46cb-9c21-9a360095f536" providerId="ADAL" clId="{70533791-490A-4C55-97E7-6C357E7D66C5}" dt="2025-03-11T14:36:20.800" v="2214" actId="20577"/>
          <ac:spMkLst>
            <pc:docMk/>
            <pc:sldMk cId="2551295527" sldId="2145705297"/>
            <ac:spMk id="2" creationId="{45503DE2-FA6A-735C-B94D-0541BF2BAFB8}"/>
          </ac:spMkLst>
        </pc:spChg>
        <pc:spChg chg="mod">
          <ac:chgData name="Andrew Collings" userId="0f84cdc6-c606-46cb-9c21-9a360095f536" providerId="ADAL" clId="{70533791-490A-4C55-97E7-6C357E7D66C5}" dt="2025-03-10T20:54:22.760" v="545" actId="20577"/>
          <ac:spMkLst>
            <pc:docMk/>
            <pc:sldMk cId="2551295527" sldId="2145705297"/>
            <ac:spMk id="7" creationId="{8BA79292-E013-5972-9626-C6A7ACE64903}"/>
          </ac:spMkLst>
        </pc:spChg>
      </pc:sldChg>
      <pc:sldChg chg="del">
        <pc:chgData name="Andrew Collings" userId="0f84cdc6-c606-46cb-9c21-9a360095f536" providerId="ADAL" clId="{70533791-490A-4C55-97E7-6C357E7D66C5}" dt="2025-03-11T14:04:25.074" v="1760" actId="2696"/>
        <pc:sldMkLst>
          <pc:docMk/>
          <pc:sldMk cId="804931530" sldId="2145705299"/>
        </pc:sldMkLst>
      </pc:sldChg>
      <pc:sldChg chg="del">
        <pc:chgData name="Andrew Collings" userId="0f84cdc6-c606-46cb-9c21-9a360095f536" providerId="ADAL" clId="{70533791-490A-4C55-97E7-6C357E7D66C5}" dt="2025-03-11T14:04:31.821" v="1761" actId="2696"/>
        <pc:sldMkLst>
          <pc:docMk/>
          <pc:sldMk cId="3583435668" sldId="2145705300"/>
        </pc:sldMkLst>
      </pc:sldChg>
      <pc:sldChg chg="del">
        <pc:chgData name="Andrew Collings" userId="0f84cdc6-c606-46cb-9c21-9a360095f536" providerId="ADAL" clId="{70533791-490A-4C55-97E7-6C357E7D66C5}" dt="2025-03-11T14:04:25.074" v="1760" actId="2696"/>
        <pc:sldMkLst>
          <pc:docMk/>
          <pc:sldMk cId="554261325" sldId="2145705301"/>
        </pc:sldMkLst>
      </pc:sldChg>
      <pc:sldChg chg="del">
        <pc:chgData name="Andrew Collings" userId="0f84cdc6-c606-46cb-9c21-9a360095f536" providerId="ADAL" clId="{70533791-490A-4C55-97E7-6C357E7D66C5}" dt="2025-03-11T14:04:25.074" v="1760" actId="2696"/>
        <pc:sldMkLst>
          <pc:docMk/>
          <pc:sldMk cId="1192366774" sldId="2145705302"/>
        </pc:sldMkLst>
      </pc:sldChg>
      <pc:sldChg chg="modSp add mod">
        <pc:chgData name="Andrew Collings" userId="0f84cdc6-c606-46cb-9c21-9a360095f536" providerId="ADAL" clId="{70533791-490A-4C55-97E7-6C357E7D66C5}" dt="2025-03-10T21:46:28.086" v="951" actId="5793"/>
        <pc:sldMkLst>
          <pc:docMk/>
          <pc:sldMk cId="3074552998" sldId="2145705303"/>
        </pc:sldMkLst>
        <pc:spChg chg="mod">
          <ac:chgData name="Andrew Collings" userId="0f84cdc6-c606-46cb-9c21-9a360095f536" providerId="ADAL" clId="{70533791-490A-4C55-97E7-6C357E7D66C5}" dt="2025-03-10T21:46:28.086" v="951" actId="5793"/>
          <ac:spMkLst>
            <pc:docMk/>
            <pc:sldMk cId="3074552998" sldId="2145705303"/>
            <ac:spMk id="2" creationId="{F93E4BB0-C4B5-9089-91D9-14669D684295}"/>
          </ac:spMkLst>
        </pc:spChg>
      </pc:sldChg>
      <pc:sldChg chg="modSp add mod">
        <pc:chgData name="Andrew Collings" userId="0f84cdc6-c606-46cb-9c21-9a360095f536" providerId="ADAL" clId="{70533791-490A-4C55-97E7-6C357E7D66C5}" dt="2025-03-11T13:22:24.251" v="1193" actId="6549"/>
        <pc:sldMkLst>
          <pc:docMk/>
          <pc:sldMk cId="2773944121" sldId="2145705304"/>
        </pc:sldMkLst>
        <pc:spChg chg="mod">
          <ac:chgData name="Andrew Collings" userId="0f84cdc6-c606-46cb-9c21-9a360095f536" providerId="ADAL" clId="{70533791-490A-4C55-97E7-6C357E7D66C5}" dt="2025-03-11T13:22:24.251" v="1193" actId="6549"/>
          <ac:spMkLst>
            <pc:docMk/>
            <pc:sldMk cId="2773944121" sldId="2145705304"/>
            <ac:spMk id="2" creationId="{73C38EE7-8B4A-EA53-5282-3EA036812383}"/>
          </ac:spMkLst>
        </pc:spChg>
      </pc:sldChg>
      <pc:sldChg chg="addSp delSp modSp add mod">
        <pc:chgData name="Andrew Collings" userId="0f84cdc6-c606-46cb-9c21-9a360095f536" providerId="ADAL" clId="{70533791-490A-4C55-97E7-6C357E7D66C5}" dt="2025-03-11T14:04:12.748" v="1759" actId="115"/>
        <pc:sldMkLst>
          <pc:docMk/>
          <pc:sldMk cId="2316122848" sldId="2145705305"/>
        </pc:sldMkLst>
        <pc:graphicFrameChg chg="add mod modGraphic">
          <ac:chgData name="Andrew Collings" userId="0f84cdc6-c606-46cb-9c21-9a360095f536" providerId="ADAL" clId="{70533791-490A-4C55-97E7-6C357E7D66C5}" dt="2025-03-11T14:04:08.166" v="1758" actId="113"/>
          <ac:graphicFrameMkLst>
            <pc:docMk/>
            <pc:sldMk cId="2316122848" sldId="2145705305"/>
            <ac:graphicFrameMk id="4" creationId="{45CA0DE6-F896-3B0C-6DAF-9B447E097FE3}"/>
          </ac:graphicFrameMkLst>
        </pc:graphicFrameChg>
        <pc:graphicFrameChg chg="add mod modGraphic">
          <ac:chgData name="Andrew Collings" userId="0f84cdc6-c606-46cb-9c21-9a360095f536" providerId="ADAL" clId="{70533791-490A-4C55-97E7-6C357E7D66C5}" dt="2025-03-11T14:04:12.748" v="1759" actId="115"/>
          <ac:graphicFrameMkLst>
            <pc:docMk/>
            <pc:sldMk cId="2316122848" sldId="2145705305"/>
            <ac:graphicFrameMk id="5" creationId="{B5CF1ED3-D84A-4ED4-E4FA-7909DEFA9536}"/>
          </ac:graphicFrameMkLst>
        </pc:graphicFrameChg>
      </pc:sldChg>
      <pc:sldChg chg="modSp mod ord">
        <pc:chgData name="Andrew Collings" userId="0f84cdc6-c606-46cb-9c21-9a360095f536" providerId="ADAL" clId="{70533791-490A-4C55-97E7-6C357E7D66C5}" dt="2025-03-11T19:24:02.239" v="2424" actId="6549"/>
        <pc:sldMkLst>
          <pc:docMk/>
          <pc:sldMk cId="1165609462" sldId="2145705306"/>
        </pc:sldMkLst>
        <pc:spChg chg="mod">
          <ac:chgData name="Andrew Collings" userId="0f84cdc6-c606-46cb-9c21-9a360095f536" providerId="ADAL" clId="{70533791-490A-4C55-97E7-6C357E7D66C5}" dt="2025-03-11T19:24:02.239" v="2424" actId="6549"/>
          <ac:spMkLst>
            <pc:docMk/>
            <pc:sldMk cId="1165609462" sldId="2145705306"/>
            <ac:spMk id="2" creationId="{EFFD5E82-D722-8686-0EAE-9B5C3689619F}"/>
          </ac:spMkLst>
        </pc:spChg>
      </pc:sldChg>
      <pc:sldChg chg="addSp modSp mod">
        <pc:chgData name="Andrew Collings" userId="0f84cdc6-c606-46cb-9c21-9a360095f536" providerId="ADAL" clId="{70533791-490A-4C55-97E7-6C357E7D66C5}" dt="2025-03-11T19:23:11.184" v="2394" actId="20577"/>
        <pc:sldMkLst>
          <pc:docMk/>
          <pc:sldMk cId="2794798177" sldId="2145705308"/>
        </pc:sldMkLst>
        <pc:spChg chg="mod">
          <ac:chgData name="Andrew Collings" userId="0f84cdc6-c606-46cb-9c21-9a360095f536" providerId="ADAL" clId="{70533791-490A-4C55-97E7-6C357E7D66C5}" dt="2025-03-11T19:23:11.184" v="2394" actId="20577"/>
          <ac:spMkLst>
            <pc:docMk/>
            <pc:sldMk cId="2794798177" sldId="2145705308"/>
            <ac:spMk id="2" creationId="{1B2B6827-67D6-DB41-DE35-344240C0EC23}"/>
          </ac:spMkLst>
        </pc:spChg>
        <pc:spChg chg="mod">
          <ac:chgData name="Andrew Collings" userId="0f84cdc6-c606-46cb-9c21-9a360095f536" providerId="ADAL" clId="{70533791-490A-4C55-97E7-6C357E7D66C5}" dt="2025-03-11T19:09:44.505" v="2275" actId="20577"/>
          <ac:spMkLst>
            <pc:docMk/>
            <pc:sldMk cId="2794798177" sldId="2145705308"/>
            <ac:spMk id="7" creationId="{78532500-4C2C-5050-37D5-F383AD66725D}"/>
          </ac:spMkLst>
        </pc:spChg>
      </pc:sldChg>
    </pc:docChg>
  </pc:docChgLst>
  <pc:docChgLst>
    <pc:chgData name="Lucas Young" userId="e5c8e53c-2e87-4dfe-8770-4799e4e3fc84" providerId="ADAL" clId="{7417B5D1-5129-435A-B80D-2755F1714BC4}"/>
    <pc:docChg chg="undo custSel modSld">
      <pc:chgData name="Lucas Young" userId="e5c8e53c-2e87-4dfe-8770-4799e4e3fc84" providerId="ADAL" clId="{7417B5D1-5129-435A-B80D-2755F1714BC4}" dt="2024-09-16T17:19:09.671" v="61" actId="20577"/>
      <pc:docMkLst>
        <pc:docMk/>
      </pc:docMkLst>
      <pc:sldChg chg="modSp mod">
        <pc:chgData name="Lucas Young" userId="e5c8e53c-2e87-4dfe-8770-4799e4e3fc84" providerId="ADAL" clId="{7417B5D1-5129-435A-B80D-2755F1714BC4}" dt="2024-09-16T17:19:09.671" v="61" actId="20577"/>
        <pc:sldMkLst>
          <pc:docMk/>
          <pc:sldMk cId="897020560" sldId="1914"/>
        </pc:sldMkLst>
      </pc:sldChg>
      <pc:sldChg chg="modSp mod">
        <pc:chgData name="Lucas Young" userId="e5c8e53c-2e87-4dfe-8770-4799e4e3fc84" providerId="ADAL" clId="{7417B5D1-5129-435A-B80D-2755F1714BC4}" dt="2024-09-16T17:10:47.255" v="0" actId="20577"/>
        <pc:sldMkLst>
          <pc:docMk/>
          <pc:sldMk cId="3705238078" sldId="2145705274"/>
        </pc:sldMkLst>
      </pc:sldChg>
      <pc:sldChg chg="modSp mod">
        <pc:chgData name="Lucas Young" userId="e5c8e53c-2e87-4dfe-8770-4799e4e3fc84" providerId="ADAL" clId="{7417B5D1-5129-435A-B80D-2755F1714BC4}" dt="2024-09-16T17:16:05.623" v="49" actId="20577"/>
        <pc:sldMkLst>
          <pc:docMk/>
          <pc:sldMk cId="987007108" sldId="2145705280"/>
        </pc:sldMkLst>
      </pc:sldChg>
    </pc:docChg>
  </pc:docChgLst>
  <pc:docChgLst>
    <pc:chgData name="Lucas Young" userId="e5c8e53c-2e87-4dfe-8770-4799e4e3fc84" providerId="ADAL" clId="{0CC76E15-50B4-4862-A3C0-F14450BF4B5C}"/>
    <pc:docChg chg="undo custSel addSld modSld sldOrd modSection">
      <pc:chgData name="Lucas Young" userId="e5c8e53c-2e87-4dfe-8770-4799e4e3fc84" providerId="ADAL" clId="{0CC76E15-50B4-4862-A3C0-F14450BF4B5C}" dt="2025-02-19T14:58:22.433" v="1623" actId="20577"/>
      <pc:docMkLst>
        <pc:docMk/>
      </pc:docMkLst>
      <pc:sldChg chg="modSp mod">
        <pc:chgData name="Lucas Young" userId="e5c8e53c-2e87-4dfe-8770-4799e4e3fc84" providerId="ADAL" clId="{0CC76E15-50B4-4862-A3C0-F14450BF4B5C}" dt="2025-02-19T05:02:39.642" v="433" actId="20577"/>
        <pc:sldMkLst>
          <pc:docMk/>
          <pc:sldMk cId="3007269134" sldId="2145705286"/>
        </pc:sldMkLst>
      </pc:sldChg>
      <pc:sldChg chg="addSp delSp modSp new mod ord">
        <pc:chgData name="Lucas Young" userId="e5c8e53c-2e87-4dfe-8770-4799e4e3fc84" providerId="ADAL" clId="{0CC76E15-50B4-4862-A3C0-F14450BF4B5C}" dt="2025-02-19T14:58:22.433" v="1623" actId="20577"/>
        <pc:sldMkLst>
          <pc:docMk/>
          <pc:sldMk cId="554261325" sldId="2145705301"/>
        </pc:sldMkLst>
      </pc:sldChg>
    </pc:docChg>
  </pc:docChgLst>
  <pc:docChgLst>
    <pc:chgData name="Andrew Collings" userId="0f84cdc6-c606-46cb-9c21-9a360095f536" providerId="ADAL" clId="{245E1806-1681-4C8E-B00E-1EA75F1B80ED}"/>
    <pc:docChg chg="undo custSel addSld delSld modSld sldOrd modSection">
      <pc:chgData name="Andrew Collings" userId="0f84cdc6-c606-46cb-9c21-9a360095f536" providerId="ADAL" clId="{245E1806-1681-4C8E-B00E-1EA75F1B80ED}" dt="2024-04-26T14:20:23.357" v="2777" actId="20577"/>
      <pc:docMkLst>
        <pc:docMk/>
      </pc:docMkLst>
      <pc:sldChg chg="add">
        <pc:chgData name="Andrew Collings" userId="0f84cdc6-c606-46cb-9c21-9a360095f536" providerId="ADAL" clId="{245E1806-1681-4C8E-B00E-1EA75F1B80ED}" dt="2024-04-25T21:06:57.545" v="1082"/>
        <pc:sldMkLst>
          <pc:docMk/>
          <pc:sldMk cId="0" sldId="256"/>
        </pc:sldMkLst>
      </pc:sldChg>
      <pc:sldChg chg="add">
        <pc:chgData name="Andrew Collings" userId="0f84cdc6-c606-46cb-9c21-9a360095f536" providerId="ADAL" clId="{245E1806-1681-4C8E-B00E-1EA75F1B80ED}" dt="2024-04-25T21:06:57.545" v="1082"/>
        <pc:sldMkLst>
          <pc:docMk/>
          <pc:sldMk cId="0" sldId="257"/>
        </pc:sldMkLst>
      </pc:sldChg>
      <pc:sldChg chg="add">
        <pc:chgData name="Andrew Collings" userId="0f84cdc6-c606-46cb-9c21-9a360095f536" providerId="ADAL" clId="{245E1806-1681-4C8E-B00E-1EA75F1B80ED}" dt="2024-04-25T21:06:57.545" v="1082"/>
        <pc:sldMkLst>
          <pc:docMk/>
          <pc:sldMk cId="0" sldId="258"/>
        </pc:sldMkLst>
      </pc:sldChg>
      <pc:sldChg chg="modSp mod ord">
        <pc:chgData name="Andrew Collings" userId="0f84cdc6-c606-46cb-9c21-9a360095f536" providerId="ADAL" clId="{245E1806-1681-4C8E-B00E-1EA75F1B80ED}" dt="2024-04-26T01:33:39.755" v="2739"/>
        <pc:sldMkLst>
          <pc:docMk/>
          <pc:sldMk cId="897020560" sldId="1914"/>
        </pc:sldMkLst>
      </pc:sldChg>
      <pc:sldChg chg="modSp mod">
        <pc:chgData name="Andrew Collings" userId="0f84cdc6-c606-46cb-9c21-9a360095f536" providerId="ADAL" clId="{245E1806-1681-4C8E-B00E-1EA75F1B80ED}" dt="2024-04-25T19:14:11.697" v="431" actId="12"/>
        <pc:sldMkLst>
          <pc:docMk/>
          <pc:sldMk cId="3006853043" sldId="2183"/>
        </pc:sldMkLst>
      </pc:sldChg>
      <pc:sldChg chg="modSp mod">
        <pc:chgData name="Andrew Collings" userId="0f84cdc6-c606-46cb-9c21-9a360095f536" providerId="ADAL" clId="{245E1806-1681-4C8E-B00E-1EA75F1B80ED}" dt="2024-04-25T19:01:11.134" v="317" actId="20577"/>
        <pc:sldMkLst>
          <pc:docMk/>
          <pc:sldMk cId="1821640122" sldId="2145705164"/>
        </pc:sldMkLst>
      </pc:sldChg>
      <pc:sldChg chg="modSp mod">
        <pc:chgData name="Andrew Collings" userId="0f84cdc6-c606-46cb-9c21-9a360095f536" providerId="ADAL" clId="{245E1806-1681-4C8E-B00E-1EA75F1B80ED}" dt="2024-04-25T18:59:14.117" v="227" actId="20577"/>
        <pc:sldMkLst>
          <pc:docMk/>
          <pc:sldMk cId="649967342" sldId="2145705165"/>
        </pc:sldMkLst>
      </pc:sldChg>
      <pc:sldChg chg="addSp delSp modSp mod">
        <pc:chgData name="Andrew Collings" userId="0f84cdc6-c606-46cb-9c21-9a360095f536" providerId="ADAL" clId="{245E1806-1681-4C8E-B00E-1EA75F1B80ED}" dt="2024-04-25T19:13:28.725" v="430" actId="20577"/>
        <pc:sldMkLst>
          <pc:docMk/>
          <pc:sldMk cId="3060039637" sldId="2145705167"/>
        </pc:sldMkLst>
      </pc:sldChg>
      <pc:sldChg chg="modSp mod">
        <pc:chgData name="Andrew Collings" userId="0f84cdc6-c606-46cb-9c21-9a360095f536" providerId="ADAL" clId="{245E1806-1681-4C8E-B00E-1EA75F1B80ED}" dt="2024-04-26T14:20:12.459" v="2776" actId="20577"/>
        <pc:sldMkLst>
          <pc:docMk/>
          <pc:sldMk cId="952414789" sldId="2145705206"/>
        </pc:sldMkLst>
      </pc:sldChg>
      <pc:sldChg chg="modSp mod">
        <pc:chgData name="Andrew Collings" userId="0f84cdc6-c606-46cb-9c21-9a360095f536" providerId="ADAL" clId="{245E1806-1681-4C8E-B00E-1EA75F1B80ED}" dt="2024-04-25T23:33:17.036" v="2000" actId="20577"/>
        <pc:sldMkLst>
          <pc:docMk/>
          <pc:sldMk cId="1391006309" sldId="2145705232"/>
        </pc:sldMkLst>
      </pc:sldChg>
      <pc:sldChg chg="del">
        <pc:chgData name="Andrew Collings" userId="0f84cdc6-c606-46cb-9c21-9a360095f536" providerId="ADAL" clId="{245E1806-1681-4C8E-B00E-1EA75F1B80ED}" dt="2024-04-25T23:26:53.044" v="1667" actId="2696"/>
        <pc:sldMkLst>
          <pc:docMk/>
          <pc:sldMk cId="1028994839" sldId="2145705233"/>
        </pc:sldMkLst>
      </pc:sldChg>
      <pc:sldChg chg="del">
        <pc:chgData name="Andrew Collings" userId="0f84cdc6-c606-46cb-9c21-9a360095f536" providerId="ADAL" clId="{245E1806-1681-4C8E-B00E-1EA75F1B80ED}" dt="2024-04-25T23:26:53.044" v="1667" actId="2696"/>
        <pc:sldMkLst>
          <pc:docMk/>
          <pc:sldMk cId="3071458837" sldId="2145705234"/>
        </pc:sldMkLst>
      </pc:sldChg>
      <pc:sldChg chg="del">
        <pc:chgData name="Andrew Collings" userId="0f84cdc6-c606-46cb-9c21-9a360095f536" providerId="ADAL" clId="{245E1806-1681-4C8E-B00E-1EA75F1B80ED}" dt="2024-04-25T23:26:53.044" v="1667" actId="2696"/>
        <pc:sldMkLst>
          <pc:docMk/>
          <pc:sldMk cId="3800217430" sldId="2145705235"/>
        </pc:sldMkLst>
      </pc:sldChg>
      <pc:sldChg chg="del">
        <pc:chgData name="Andrew Collings" userId="0f84cdc6-c606-46cb-9c21-9a360095f536" providerId="ADAL" clId="{245E1806-1681-4C8E-B00E-1EA75F1B80ED}" dt="2024-04-25T23:26:53.044" v="1667" actId="2696"/>
        <pc:sldMkLst>
          <pc:docMk/>
          <pc:sldMk cId="4183389365" sldId="2145705236"/>
        </pc:sldMkLst>
      </pc:sldChg>
      <pc:sldChg chg="del">
        <pc:chgData name="Andrew Collings" userId="0f84cdc6-c606-46cb-9c21-9a360095f536" providerId="ADAL" clId="{245E1806-1681-4C8E-B00E-1EA75F1B80ED}" dt="2024-04-25T23:27:21.244" v="1689" actId="2696"/>
        <pc:sldMkLst>
          <pc:docMk/>
          <pc:sldMk cId="3184594144" sldId="2145705237"/>
        </pc:sldMkLst>
      </pc:sldChg>
      <pc:sldChg chg="del">
        <pc:chgData name="Andrew Collings" userId="0f84cdc6-c606-46cb-9c21-9a360095f536" providerId="ADAL" clId="{245E1806-1681-4C8E-B00E-1EA75F1B80ED}" dt="2024-04-26T01:33:45.505" v="2740" actId="2696"/>
        <pc:sldMkLst>
          <pc:docMk/>
          <pc:sldMk cId="3145260610" sldId="2145705238"/>
        </pc:sldMkLst>
      </pc:sldChg>
      <pc:sldChg chg="modSp mod">
        <pc:chgData name="Andrew Collings" userId="0f84cdc6-c606-46cb-9c21-9a360095f536" providerId="ADAL" clId="{245E1806-1681-4C8E-B00E-1EA75F1B80ED}" dt="2024-04-25T20:35:53.130" v="764" actId="12"/>
        <pc:sldMkLst>
          <pc:docMk/>
          <pc:sldMk cId="525321126" sldId="2145705239"/>
        </pc:sldMkLst>
      </pc:sldChg>
      <pc:sldChg chg="modSp mod">
        <pc:chgData name="Andrew Collings" userId="0f84cdc6-c606-46cb-9c21-9a360095f536" providerId="ADAL" clId="{245E1806-1681-4C8E-B00E-1EA75F1B80ED}" dt="2024-04-25T19:18:39.391" v="676" actId="255"/>
        <pc:sldMkLst>
          <pc:docMk/>
          <pc:sldMk cId="1690979732" sldId="2145705240"/>
        </pc:sldMkLst>
      </pc:sldChg>
      <pc:sldChg chg="modSp add mod">
        <pc:chgData name="Andrew Collings" userId="0f84cdc6-c606-46cb-9c21-9a360095f536" providerId="ADAL" clId="{245E1806-1681-4C8E-B00E-1EA75F1B80ED}" dt="2024-04-26T14:19:04.784" v="2741" actId="20577"/>
        <pc:sldMkLst>
          <pc:docMk/>
          <pc:sldMk cId="2457775113" sldId="2145705241"/>
        </pc:sldMkLst>
      </pc:sldChg>
      <pc:sldChg chg="modSp add mod">
        <pc:chgData name="Andrew Collings" userId="0f84cdc6-c606-46cb-9c21-9a360095f536" providerId="ADAL" clId="{245E1806-1681-4C8E-B00E-1EA75F1B80ED}" dt="2024-04-25T20:53:44.981" v="805" actId="12"/>
        <pc:sldMkLst>
          <pc:docMk/>
          <pc:sldMk cId="545117541" sldId="2145705242"/>
        </pc:sldMkLst>
      </pc:sldChg>
      <pc:sldChg chg="modSp mod">
        <pc:chgData name="Andrew Collings" userId="0f84cdc6-c606-46cb-9c21-9a360095f536" providerId="ADAL" clId="{245E1806-1681-4C8E-B00E-1EA75F1B80ED}" dt="2024-04-26T14:20:00.080" v="2772" actId="20577"/>
        <pc:sldMkLst>
          <pc:docMk/>
          <pc:sldMk cId="4187080998" sldId="2145705243"/>
        </pc:sldMkLst>
      </pc:sldChg>
      <pc:sldChg chg="modSp add mod">
        <pc:chgData name="Andrew Collings" userId="0f84cdc6-c606-46cb-9c21-9a360095f536" providerId="ADAL" clId="{245E1806-1681-4C8E-B00E-1EA75F1B80ED}" dt="2024-04-25T23:33:45.470" v="2006" actId="108"/>
        <pc:sldMkLst>
          <pc:docMk/>
          <pc:sldMk cId="679471551" sldId="2145705244"/>
        </pc:sldMkLst>
      </pc:sldChg>
      <pc:sldChg chg="addSp modSp mod">
        <pc:chgData name="Andrew Collings" userId="0f84cdc6-c606-46cb-9c21-9a360095f536" providerId="ADAL" clId="{245E1806-1681-4C8E-B00E-1EA75F1B80ED}" dt="2024-04-26T14:20:23.357" v="2777" actId="20577"/>
        <pc:sldMkLst>
          <pc:docMk/>
          <pc:sldMk cId="892401882" sldId="2145705245"/>
        </pc:sldMkLst>
      </pc:sldChg>
      <pc:sldChg chg="modSp mod">
        <pc:chgData name="Andrew Collings" userId="0f84cdc6-c606-46cb-9c21-9a360095f536" providerId="ADAL" clId="{245E1806-1681-4C8E-B00E-1EA75F1B80ED}" dt="2024-04-25T23:33:36.365" v="2002" actId="108"/>
        <pc:sldMkLst>
          <pc:docMk/>
          <pc:sldMk cId="372645148" sldId="2145705246"/>
        </pc:sldMkLst>
      </pc:sldChg>
      <pc:sldChg chg="modSp add mod">
        <pc:chgData name="Andrew Collings" userId="0f84cdc6-c606-46cb-9c21-9a360095f536" providerId="ADAL" clId="{245E1806-1681-4C8E-B00E-1EA75F1B80ED}" dt="2024-04-25T23:33:29.726" v="2001" actId="108"/>
        <pc:sldMkLst>
          <pc:docMk/>
          <pc:sldMk cId="3287505350" sldId="2145705247"/>
        </pc:sldMkLst>
      </pc:sldChg>
      <pc:sldChg chg="modSp add mod">
        <pc:chgData name="Andrew Collings" userId="0f84cdc6-c606-46cb-9c21-9a360095f536" providerId="ADAL" clId="{245E1806-1681-4C8E-B00E-1EA75F1B80ED}" dt="2024-04-26T01:30:38.050" v="2499" actId="20577"/>
        <pc:sldMkLst>
          <pc:docMk/>
          <pc:sldMk cId="3917821283" sldId="2145705248"/>
        </pc:sldMkLst>
      </pc:sldChg>
      <pc:sldChg chg="modSp add mod">
        <pc:chgData name="Andrew Collings" userId="0f84cdc6-c606-46cb-9c21-9a360095f536" providerId="ADAL" clId="{245E1806-1681-4C8E-B00E-1EA75F1B80ED}" dt="2024-04-26T01:33:23.411" v="2737" actId="20577"/>
        <pc:sldMkLst>
          <pc:docMk/>
          <pc:sldMk cId="3902541815" sldId="2145705249"/>
        </pc:sldMkLst>
      </pc:sldChg>
    </pc:docChg>
  </pc:docChgLst>
  <pc:docChgLst>
    <pc:chgData name="Andrew Collings" userId="0f84cdc6-c606-46cb-9c21-9a360095f536" providerId="ADAL" clId="{EBEBE697-68EE-4789-A90F-93A746308F2F}"/>
    <pc:docChg chg="undo redo custSel addSld delSld modSld modSection">
      <pc:chgData name="Andrew Collings" userId="0f84cdc6-c606-46cb-9c21-9a360095f536" providerId="ADAL" clId="{EBEBE697-68EE-4789-A90F-93A746308F2F}" dt="2024-11-18T18:04:40.230" v="3007" actId="948"/>
      <pc:docMkLst>
        <pc:docMk/>
      </pc:docMkLst>
      <pc:sldChg chg="modSp mod">
        <pc:chgData name="Andrew Collings" userId="0f84cdc6-c606-46cb-9c21-9a360095f536" providerId="ADAL" clId="{EBEBE697-68EE-4789-A90F-93A746308F2F}" dt="2024-11-18T14:10:58.936" v="95" actId="5793"/>
        <pc:sldMkLst>
          <pc:docMk/>
          <pc:sldMk cId="649967342" sldId="2145705165"/>
        </pc:sldMkLst>
      </pc:sldChg>
      <pc:sldChg chg="modSp mod">
        <pc:chgData name="Andrew Collings" userId="0f84cdc6-c606-46cb-9c21-9a360095f536" providerId="ADAL" clId="{EBEBE697-68EE-4789-A90F-93A746308F2F}" dt="2024-11-18T15:57:51.822" v="1793" actId="255"/>
        <pc:sldMkLst>
          <pc:docMk/>
          <pc:sldMk cId="3825831119" sldId="2145705261"/>
        </pc:sldMkLst>
      </pc:sldChg>
      <pc:sldChg chg="modSp mod">
        <pc:chgData name="Andrew Collings" userId="0f84cdc6-c606-46cb-9c21-9a360095f536" providerId="ADAL" clId="{EBEBE697-68EE-4789-A90F-93A746308F2F}" dt="2024-11-18T18:04:40.230" v="3007" actId="948"/>
        <pc:sldMkLst>
          <pc:docMk/>
          <pc:sldMk cId="3705238078" sldId="2145705274"/>
        </pc:sldMkLst>
      </pc:sldChg>
      <pc:sldChg chg="del">
        <pc:chgData name="Andrew Collings" userId="0f84cdc6-c606-46cb-9c21-9a360095f536" providerId="ADAL" clId="{EBEBE697-68EE-4789-A90F-93A746308F2F}" dt="2024-11-18T16:09:31.486" v="1942" actId="2696"/>
        <pc:sldMkLst>
          <pc:docMk/>
          <pc:sldMk cId="3627658787" sldId="2145705275"/>
        </pc:sldMkLst>
      </pc:sldChg>
      <pc:sldChg chg="del">
        <pc:chgData name="Andrew Collings" userId="0f84cdc6-c606-46cb-9c21-9a360095f536" providerId="ADAL" clId="{EBEBE697-68EE-4789-A90F-93A746308F2F}" dt="2024-11-18T14:46:23.753" v="96" actId="2696"/>
        <pc:sldMkLst>
          <pc:docMk/>
          <pc:sldMk cId="561640295" sldId="2145705277"/>
        </pc:sldMkLst>
      </pc:sldChg>
      <pc:sldChg chg="del">
        <pc:chgData name="Andrew Collings" userId="0f84cdc6-c606-46cb-9c21-9a360095f536" providerId="ADAL" clId="{EBEBE697-68EE-4789-A90F-93A746308F2F}" dt="2024-11-18T16:09:31.486" v="1942" actId="2696"/>
        <pc:sldMkLst>
          <pc:docMk/>
          <pc:sldMk cId="2216073989" sldId="2145705278"/>
        </pc:sldMkLst>
      </pc:sldChg>
      <pc:sldChg chg="del">
        <pc:chgData name="Andrew Collings" userId="0f84cdc6-c606-46cb-9c21-9a360095f536" providerId="ADAL" clId="{EBEBE697-68EE-4789-A90F-93A746308F2F}" dt="2024-11-18T17:02:04.489" v="2950" actId="47"/>
        <pc:sldMkLst>
          <pc:docMk/>
          <pc:sldMk cId="2771485487" sldId="2145705279"/>
        </pc:sldMkLst>
      </pc:sldChg>
      <pc:sldChg chg="del">
        <pc:chgData name="Andrew Collings" userId="0f84cdc6-c606-46cb-9c21-9a360095f536" providerId="ADAL" clId="{EBEBE697-68EE-4789-A90F-93A746308F2F}" dt="2024-11-18T16:09:37.015" v="1943" actId="2696"/>
        <pc:sldMkLst>
          <pc:docMk/>
          <pc:sldMk cId="987007108" sldId="2145705280"/>
        </pc:sldMkLst>
      </pc:sldChg>
      <pc:sldChg chg="del">
        <pc:chgData name="Andrew Collings" userId="0f84cdc6-c606-46cb-9c21-9a360095f536" providerId="ADAL" clId="{EBEBE697-68EE-4789-A90F-93A746308F2F}" dt="2024-11-18T16:09:31.486" v="1942" actId="2696"/>
        <pc:sldMkLst>
          <pc:docMk/>
          <pc:sldMk cId="3934333526" sldId="2145705281"/>
        </pc:sldMkLst>
      </pc:sldChg>
      <pc:sldChg chg="modSp add mod">
        <pc:chgData name="Andrew Collings" userId="0f84cdc6-c606-46cb-9c21-9a360095f536" providerId="ADAL" clId="{EBEBE697-68EE-4789-A90F-93A746308F2F}" dt="2024-11-18T16:03:16.560" v="1888" actId="33524"/>
        <pc:sldMkLst>
          <pc:docMk/>
          <pc:sldMk cId="3978334202" sldId="2145705282"/>
        </pc:sldMkLst>
      </pc:sldChg>
      <pc:sldChg chg="modSp add mod">
        <pc:chgData name="Andrew Collings" userId="0f84cdc6-c606-46cb-9c21-9a360095f536" providerId="ADAL" clId="{EBEBE697-68EE-4789-A90F-93A746308F2F}" dt="2024-11-18T15:50:26.159" v="1406" actId="20577"/>
        <pc:sldMkLst>
          <pc:docMk/>
          <pc:sldMk cId="2348994699" sldId="2145705283"/>
        </pc:sldMkLst>
      </pc:sldChg>
      <pc:sldChg chg="addSp modSp add mod">
        <pc:chgData name="Andrew Collings" userId="0f84cdc6-c606-46cb-9c21-9a360095f536" providerId="ADAL" clId="{EBEBE697-68EE-4789-A90F-93A746308F2F}" dt="2024-11-18T16:00:20.912" v="1863" actId="1076"/>
        <pc:sldMkLst>
          <pc:docMk/>
          <pc:sldMk cId="2808992231" sldId="2145705284"/>
        </pc:sldMkLst>
      </pc:sldChg>
      <pc:sldChg chg="modSp add del mod">
        <pc:chgData name="Andrew Collings" userId="0f84cdc6-c606-46cb-9c21-9a360095f536" providerId="ADAL" clId="{EBEBE697-68EE-4789-A90F-93A746308F2F}" dt="2024-11-18T16:00:15.244" v="1862" actId="1076"/>
        <pc:sldMkLst>
          <pc:docMk/>
          <pc:sldMk cId="1582815890" sldId="2145705285"/>
        </pc:sldMkLst>
      </pc:sldChg>
      <pc:sldChg chg="modSp add mod">
        <pc:chgData name="Andrew Collings" userId="0f84cdc6-c606-46cb-9c21-9a360095f536" providerId="ADAL" clId="{EBEBE697-68EE-4789-A90F-93A746308F2F}" dt="2024-11-18T16:04:48.889" v="1927" actId="20577"/>
        <pc:sldMkLst>
          <pc:docMk/>
          <pc:sldMk cId="3007269134" sldId="2145705286"/>
        </pc:sldMkLst>
      </pc:sldChg>
      <pc:sldChg chg="modSp add mod">
        <pc:chgData name="Andrew Collings" userId="0f84cdc6-c606-46cb-9c21-9a360095f536" providerId="ADAL" clId="{EBEBE697-68EE-4789-A90F-93A746308F2F}" dt="2024-11-18T16:08:58.536" v="1941" actId="255"/>
        <pc:sldMkLst>
          <pc:docMk/>
          <pc:sldMk cId="3089924799" sldId="2145705287"/>
        </pc:sldMkLst>
      </pc:sldChg>
      <pc:sldChg chg="modSp add mod">
        <pc:chgData name="Andrew Collings" userId="0f84cdc6-c606-46cb-9c21-9a360095f536" providerId="ADAL" clId="{EBEBE697-68EE-4789-A90F-93A746308F2F}" dt="2024-11-18T18:01:24.155" v="3004" actId="313"/>
        <pc:sldMkLst>
          <pc:docMk/>
          <pc:sldMk cId="1311256938" sldId="2145705288"/>
        </pc:sldMkLst>
      </pc:sldChg>
    </pc:docChg>
  </pc:docChgLst>
  <pc:docChgLst>
    <pc:chgData name="Andrew Collings" userId="0f84cdc6-c606-46cb-9c21-9a360095f536" providerId="ADAL" clId="{41CA302A-6EB7-44A7-BC0F-30135A443B7D}"/>
    <pc:docChg chg="undo redo custSel addSld delSld modSld sldOrd modSection">
      <pc:chgData name="Andrew Collings" userId="0f84cdc6-c606-46cb-9c21-9a360095f536" providerId="ADAL" clId="{41CA302A-6EB7-44A7-BC0F-30135A443B7D}" dt="2024-08-19T18:44:10.255" v="1442" actId="20577"/>
      <pc:docMkLst>
        <pc:docMk/>
      </pc:docMkLst>
      <pc:sldChg chg="modSp mod">
        <pc:chgData name="Andrew Collings" userId="0f84cdc6-c606-46cb-9c21-9a360095f536" providerId="ADAL" clId="{41CA302A-6EB7-44A7-BC0F-30135A443B7D}" dt="2024-08-19T14:10:03.026" v="8" actId="20577"/>
        <pc:sldMkLst>
          <pc:docMk/>
          <pc:sldMk cId="897020560" sldId="1914"/>
        </pc:sldMkLst>
      </pc:sldChg>
      <pc:sldChg chg="del">
        <pc:chgData name="Andrew Collings" userId="0f84cdc6-c606-46cb-9c21-9a360095f536" providerId="ADAL" clId="{41CA302A-6EB7-44A7-BC0F-30135A443B7D}" dt="2024-08-19T16:17:16.876" v="1289" actId="2696"/>
        <pc:sldMkLst>
          <pc:docMk/>
          <pc:sldMk cId="3006853043" sldId="2183"/>
        </pc:sldMkLst>
      </pc:sldChg>
      <pc:sldChg chg="del">
        <pc:chgData name="Andrew Collings" userId="0f84cdc6-c606-46cb-9c21-9a360095f536" providerId="ADAL" clId="{41CA302A-6EB7-44A7-BC0F-30135A443B7D}" dt="2024-08-19T14:18:57.241" v="367" actId="2696"/>
        <pc:sldMkLst>
          <pc:docMk/>
          <pc:sldMk cId="1690979732" sldId="2145705240"/>
        </pc:sldMkLst>
      </pc:sldChg>
      <pc:sldChg chg="del">
        <pc:chgData name="Andrew Collings" userId="0f84cdc6-c606-46cb-9c21-9a360095f536" providerId="ADAL" clId="{41CA302A-6EB7-44A7-BC0F-30135A443B7D}" dt="2024-08-19T16:17:16.876" v="1289" actId="2696"/>
        <pc:sldMkLst>
          <pc:docMk/>
          <pc:sldMk cId="2457775113" sldId="2145705241"/>
        </pc:sldMkLst>
      </pc:sldChg>
      <pc:sldChg chg="modSp mod">
        <pc:chgData name="Andrew Collings" userId="0f84cdc6-c606-46cb-9c21-9a360095f536" providerId="ADAL" clId="{41CA302A-6EB7-44A7-BC0F-30135A443B7D}" dt="2024-08-19T16:18:52.886" v="1291" actId="20577"/>
        <pc:sldMkLst>
          <pc:docMk/>
          <pc:sldMk cId="372645148" sldId="2145705246"/>
        </pc:sldMkLst>
      </pc:sldChg>
      <pc:sldChg chg="modSp mod">
        <pc:chgData name="Andrew Collings" userId="0f84cdc6-c606-46cb-9c21-9a360095f536" providerId="ADAL" clId="{41CA302A-6EB7-44A7-BC0F-30135A443B7D}" dt="2024-08-19T15:24:48.554" v="836" actId="255"/>
        <pc:sldMkLst>
          <pc:docMk/>
          <pc:sldMk cId="3287505350" sldId="2145705247"/>
        </pc:sldMkLst>
      </pc:sldChg>
      <pc:sldChg chg="del">
        <pc:chgData name="Andrew Collings" userId="0f84cdc6-c606-46cb-9c21-9a360095f536" providerId="ADAL" clId="{41CA302A-6EB7-44A7-BC0F-30135A443B7D}" dt="2024-08-19T14:18:57.241" v="367" actId="2696"/>
        <pc:sldMkLst>
          <pc:docMk/>
          <pc:sldMk cId="69841370" sldId="2145705251"/>
        </pc:sldMkLst>
      </pc:sldChg>
      <pc:sldChg chg="del">
        <pc:chgData name="Andrew Collings" userId="0f84cdc6-c606-46cb-9c21-9a360095f536" providerId="ADAL" clId="{41CA302A-6EB7-44A7-BC0F-30135A443B7D}" dt="2024-08-19T14:18:57.241" v="367" actId="2696"/>
        <pc:sldMkLst>
          <pc:docMk/>
          <pc:sldMk cId="3670584493" sldId="2145705252"/>
        </pc:sldMkLst>
      </pc:sldChg>
      <pc:sldChg chg="del">
        <pc:chgData name="Andrew Collings" userId="0f84cdc6-c606-46cb-9c21-9a360095f536" providerId="ADAL" clId="{41CA302A-6EB7-44A7-BC0F-30135A443B7D}" dt="2024-08-19T14:18:57.241" v="367" actId="2696"/>
        <pc:sldMkLst>
          <pc:docMk/>
          <pc:sldMk cId="706183477" sldId="2145705253"/>
        </pc:sldMkLst>
      </pc:sldChg>
      <pc:sldChg chg="del">
        <pc:chgData name="Andrew Collings" userId="0f84cdc6-c606-46cb-9c21-9a360095f536" providerId="ADAL" clId="{41CA302A-6EB7-44A7-BC0F-30135A443B7D}" dt="2024-08-19T14:18:57.241" v="367" actId="2696"/>
        <pc:sldMkLst>
          <pc:docMk/>
          <pc:sldMk cId="989279610" sldId="2145705254"/>
        </pc:sldMkLst>
      </pc:sldChg>
      <pc:sldChg chg="del">
        <pc:chgData name="Andrew Collings" userId="0f84cdc6-c606-46cb-9c21-9a360095f536" providerId="ADAL" clId="{41CA302A-6EB7-44A7-BC0F-30135A443B7D}" dt="2024-08-19T14:18:57.241" v="367" actId="2696"/>
        <pc:sldMkLst>
          <pc:docMk/>
          <pc:sldMk cId="2561149068" sldId="2145705255"/>
        </pc:sldMkLst>
      </pc:sldChg>
      <pc:sldChg chg="del">
        <pc:chgData name="Andrew Collings" userId="0f84cdc6-c606-46cb-9c21-9a360095f536" providerId="ADAL" clId="{41CA302A-6EB7-44A7-BC0F-30135A443B7D}" dt="2024-08-19T14:18:57.241" v="367" actId="2696"/>
        <pc:sldMkLst>
          <pc:docMk/>
          <pc:sldMk cId="2355573949" sldId="2145705256"/>
        </pc:sldMkLst>
      </pc:sldChg>
      <pc:sldChg chg="del">
        <pc:chgData name="Andrew Collings" userId="0f84cdc6-c606-46cb-9c21-9a360095f536" providerId="ADAL" clId="{41CA302A-6EB7-44A7-BC0F-30135A443B7D}" dt="2024-08-19T14:18:57.241" v="367" actId="2696"/>
        <pc:sldMkLst>
          <pc:docMk/>
          <pc:sldMk cId="936304141" sldId="2145705257"/>
        </pc:sldMkLst>
      </pc:sldChg>
      <pc:sldChg chg="del">
        <pc:chgData name="Andrew Collings" userId="0f84cdc6-c606-46cb-9c21-9a360095f536" providerId="ADAL" clId="{41CA302A-6EB7-44A7-BC0F-30135A443B7D}" dt="2024-08-19T14:18:57.241" v="367" actId="2696"/>
        <pc:sldMkLst>
          <pc:docMk/>
          <pc:sldMk cId="2482301753" sldId="2145705258"/>
        </pc:sldMkLst>
      </pc:sldChg>
      <pc:sldChg chg="del">
        <pc:chgData name="Andrew Collings" userId="0f84cdc6-c606-46cb-9c21-9a360095f536" providerId="ADAL" clId="{41CA302A-6EB7-44A7-BC0F-30135A443B7D}" dt="2024-08-19T16:17:16.876" v="1289" actId="2696"/>
        <pc:sldMkLst>
          <pc:docMk/>
          <pc:sldMk cId="181536173" sldId="2145705259"/>
        </pc:sldMkLst>
      </pc:sldChg>
      <pc:sldChg chg="del">
        <pc:chgData name="Andrew Collings" userId="0f84cdc6-c606-46cb-9c21-9a360095f536" providerId="ADAL" clId="{41CA302A-6EB7-44A7-BC0F-30135A443B7D}" dt="2024-08-19T16:17:26.792" v="1290" actId="2696"/>
        <pc:sldMkLst>
          <pc:docMk/>
          <pc:sldMk cId="2937503517" sldId="2145705260"/>
        </pc:sldMkLst>
      </pc:sldChg>
      <pc:sldChg chg="addSp delSp modSp mod">
        <pc:chgData name="Andrew Collings" userId="0f84cdc6-c606-46cb-9c21-9a360095f536" providerId="ADAL" clId="{41CA302A-6EB7-44A7-BC0F-30135A443B7D}" dt="2024-08-19T14:48:43.976" v="597" actId="122"/>
        <pc:sldMkLst>
          <pc:docMk/>
          <pc:sldMk cId="3825831119" sldId="2145705261"/>
        </pc:sldMkLst>
      </pc:sldChg>
      <pc:sldChg chg="modSp add mod">
        <pc:chgData name="Andrew Collings" userId="0f84cdc6-c606-46cb-9c21-9a360095f536" providerId="ADAL" clId="{41CA302A-6EB7-44A7-BC0F-30135A443B7D}" dt="2024-08-19T15:00:58.147" v="701" actId="1076"/>
        <pc:sldMkLst>
          <pc:docMk/>
          <pc:sldMk cId="3543308811" sldId="2145705262"/>
        </pc:sldMkLst>
      </pc:sldChg>
      <pc:sldChg chg="modSp add mod ord">
        <pc:chgData name="Andrew Collings" userId="0f84cdc6-c606-46cb-9c21-9a360095f536" providerId="ADAL" clId="{41CA302A-6EB7-44A7-BC0F-30135A443B7D}" dt="2024-08-19T18:44:10.255" v="1442" actId="20577"/>
        <pc:sldMkLst>
          <pc:docMk/>
          <pc:sldMk cId="540281534" sldId="2145705263"/>
        </pc:sldMkLst>
      </pc:sldChg>
      <pc:sldChg chg="modSp add del mod">
        <pc:chgData name="Andrew Collings" userId="0f84cdc6-c606-46cb-9c21-9a360095f536" providerId="ADAL" clId="{41CA302A-6EB7-44A7-BC0F-30135A443B7D}" dt="2024-08-19T16:22:34.172" v="1337" actId="6549"/>
        <pc:sldMkLst>
          <pc:docMk/>
          <pc:sldMk cId="448368713" sldId="2145705264"/>
        </pc:sldMkLst>
      </pc:sldChg>
      <pc:sldChg chg="modSp add del mod">
        <pc:chgData name="Andrew Collings" userId="0f84cdc6-c606-46cb-9c21-9a360095f536" providerId="ADAL" clId="{41CA302A-6EB7-44A7-BC0F-30135A443B7D}" dt="2024-08-19T16:21:46.888" v="1308" actId="2696"/>
        <pc:sldMkLst>
          <pc:docMk/>
          <pc:sldMk cId="2866665401" sldId="2145705265"/>
        </pc:sldMkLst>
      </pc:sldChg>
      <pc:sldChg chg="modSp add mod">
        <pc:chgData name="Andrew Collings" userId="0f84cdc6-c606-46cb-9c21-9a360095f536" providerId="ADAL" clId="{41CA302A-6EB7-44A7-BC0F-30135A443B7D}" dt="2024-08-19T15:26:26.347" v="847" actId="255"/>
        <pc:sldMkLst>
          <pc:docMk/>
          <pc:sldMk cId="2859952641" sldId="2145705266"/>
        </pc:sldMkLst>
      </pc:sldChg>
      <pc:sldChg chg="modSp add mod">
        <pc:chgData name="Andrew Collings" userId="0f84cdc6-c606-46cb-9c21-9a360095f536" providerId="ADAL" clId="{41CA302A-6EB7-44A7-BC0F-30135A443B7D}" dt="2024-08-19T15:27:36.963" v="853" actId="33524"/>
        <pc:sldMkLst>
          <pc:docMk/>
          <pc:sldMk cId="754190782" sldId="2145705267"/>
        </pc:sldMkLst>
      </pc:sldChg>
      <pc:sldChg chg="modSp mod">
        <pc:chgData name="Andrew Collings" userId="0f84cdc6-c606-46cb-9c21-9a360095f536" providerId="ADAL" clId="{41CA302A-6EB7-44A7-BC0F-30135A443B7D}" dt="2024-08-19T16:29:20.955" v="1436" actId="20577"/>
        <pc:sldMkLst>
          <pc:docMk/>
          <pc:sldMk cId="3307773508" sldId="2145705268"/>
        </pc:sldMkLst>
      </pc:sldChg>
      <pc:sldChg chg="modSp add mod">
        <pc:chgData name="Andrew Collings" userId="0f84cdc6-c606-46cb-9c21-9a360095f536" providerId="ADAL" clId="{41CA302A-6EB7-44A7-BC0F-30135A443B7D}" dt="2024-08-19T15:31:30.970" v="944" actId="948"/>
        <pc:sldMkLst>
          <pc:docMk/>
          <pc:sldMk cId="2704750984" sldId="2145705269"/>
        </pc:sldMkLst>
      </pc:sldChg>
      <pc:sldChg chg="modSp add mod ord">
        <pc:chgData name="Andrew Collings" userId="0f84cdc6-c606-46cb-9c21-9a360095f536" providerId="ADAL" clId="{41CA302A-6EB7-44A7-BC0F-30135A443B7D}" dt="2024-08-19T15:32:56.224" v="956" actId="20577"/>
        <pc:sldMkLst>
          <pc:docMk/>
          <pc:sldMk cId="162512986" sldId="2145705270"/>
        </pc:sldMkLst>
      </pc:sldChg>
      <pc:sldChg chg="modSp add mod">
        <pc:chgData name="Andrew Collings" userId="0f84cdc6-c606-46cb-9c21-9a360095f536" providerId="ADAL" clId="{41CA302A-6EB7-44A7-BC0F-30135A443B7D}" dt="2024-08-19T16:32:27.059" v="1439" actId="20577"/>
        <pc:sldMkLst>
          <pc:docMk/>
          <pc:sldMk cId="3208537935" sldId="2145705271"/>
        </pc:sldMkLst>
      </pc:sldChg>
      <pc:sldChg chg="modSp add mod">
        <pc:chgData name="Andrew Collings" userId="0f84cdc6-c606-46cb-9c21-9a360095f536" providerId="ADAL" clId="{41CA302A-6EB7-44A7-BC0F-30135A443B7D}" dt="2024-08-19T16:02:56.902" v="970" actId="20577"/>
        <pc:sldMkLst>
          <pc:docMk/>
          <pc:sldMk cId="3273750113" sldId="2145705272"/>
        </pc:sldMkLst>
      </pc:sldChg>
      <pc:sldChg chg="modSp add mod">
        <pc:chgData name="Andrew Collings" userId="0f84cdc6-c606-46cb-9c21-9a360095f536" providerId="ADAL" clId="{41CA302A-6EB7-44A7-BC0F-30135A443B7D}" dt="2024-08-19T16:04:29.798" v="1043" actId="20577"/>
        <pc:sldMkLst>
          <pc:docMk/>
          <pc:sldMk cId="2459635919" sldId="2145705273"/>
        </pc:sldMkLst>
      </pc:sldChg>
      <pc:sldChg chg="modSp add mod">
        <pc:chgData name="Andrew Collings" userId="0f84cdc6-c606-46cb-9c21-9a360095f536" providerId="ADAL" clId="{41CA302A-6EB7-44A7-BC0F-30135A443B7D}" dt="2024-08-19T16:34:15.554" v="1441" actId="20577"/>
        <pc:sldMkLst>
          <pc:docMk/>
          <pc:sldMk cId="3705238078" sldId="2145705274"/>
        </pc:sldMkLst>
      </pc:sldChg>
      <pc:sldChg chg="modSp add mod">
        <pc:chgData name="Andrew Collings" userId="0f84cdc6-c606-46cb-9c21-9a360095f536" providerId="ADAL" clId="{41CA302A-6EB7-44A7-BC0F-30135A443B7D}" dt="2024-08-19T16:17:07.948" v="1288" actId="20577"/>
        <pc:sldMkLst>
          <pc:docMk/>
          <pc:sldMk cId="3627658787" sldId="2145705275"/>
        </pc:sldMkLst>
      </pc:sldChg>
    </pc:docChg>
  </pc:docChgLst>
  <pc:docChgLst>
    <pc:chgData name="Lucas Young" userId="e5c8e53c-2e87-4dfe-8770-4799e4e3fc84" providerId="ADAL" clId="{81150E20-216C-48C0-B40D-5FFD6989ACF3}"/>
    <pc:docChg chg="modSld">
      <pc:chgData name="Lucas Young" userId="e5c8e53c-2e87-4dfe-8770-4799e4e3fc84" providerId="ADAL" clId="{81150E20-216C-48C0-B40D-5FFD6989ACF3}" dt="2024-12-16T18:27:04.415" v="8" actId="20577"/>
      <pc:docMkLst>
        <pc:docMk/>
      </pc:docMkLst>
      <pc:sldChg chg="modSp mod">
        <pc:chgData name="Lucas Young" userId="e5c8e53c-2e87-4dfe-8770-4799e4e3fc84" providerId="ADAL" clId="{81150E20-216C-48C0-B40D-5FFD6989ACF3}" dt="2024-12-16T18:07:31.054" v="4" actId="20577"/>
        <pc:sldMkLst>
          <pc:docMk/>
          <pc:sldMk cId="897020560" sldId="1914"/>
        </pc:sldMkLst>
      </pc:sldChg>
      <pc:sldChg chg="modSp mod">
        <pc:chgData name="Lucas Young" userId="e5c8e53c-2e87-4dfe-8770-4799e4e3fc84" providerId="ADAL" clId="{81150E20-216C-48C0-B40D-5FFD6989ACF3}" dt="2024-12-16T18:13:59.899" v="5" actId="113"/>
        <pc:sldMkLst>
          <pc:docMk/>
          <pc:sldMk cId="86963052" sldId="2145705295"/>
        </pc:sldMkLst>
      </pc:sldChg>
      <pc:sldChg chg="modSp mod">
        <pc:chgData name="Lucas Young" userId="e5c8e53c-2e87-4dfe-8770-4799e4e3fc84" providerId="ADAL" clId="{81150E20-216C-48C0-B40D-5FFD6989ACF3}" dt="2024-12-16T18:27:04.415" v="8" actId="20577"/>
        <pc:sldMkLst>
          <pc:docMk/>
          <pc:sldMk cId="86167663" sldId="2145705301"/>
        </pc:sldMkLst>
      </pc:sldChg>
    </pc:docChg>
  </pc:docChgLst>
  <pc:docChgLst>
    <pc:chgData name="Andrew Collings" userId="0f84cdc6-c606-46cb-9c21-9a360095f536" providerId="ADAL" clId="{E0D51082-5EB7-4144-8B33-0B0A6D39B181}"/>
    <pc:docChg chg="undo custSel addSld delSld modSld sldOrd modSection">
      <pc:chgData name="Andrew Collings" userId="0f84cdc6-c606-46cb-9c21-9a360095f536" providerId="ADAL" clId="{E0D51082-5EB7-4144-8B33-0B0A6D39B181}" dt="2025-05-20T14:40:05.441" v="3725" actId="6549"/>
      <pc:docMkLst>
        <pc:docMk/>
      </pc:docMkLst>
      <pc:sldChg chg="modSp mod">
        <pc:chgData name="Andrew Collings" userId="0f84cdc6-c606-46cb-9c21-9a360095f536" providerId="ADAL" clId="{E0D51082-5EB7-4144-8B33-0B0A6D39B181}" dt="2025-05-16T14:43:14.786" v="5" actId="20577"/>
        <pc:sldMkLst>
          <pc:docMk/>
          <pc:sldMk cId="897020560" sldId="1914"/>
        </pc:sldMkLst>
        <pc:spChg chg="mod">
          <ac:chgData name="Andrew Collings" userId="0f84cdc6-c606-46cb-9c21-9a360095f536" providerId="ADAL" clId="{E0D51082-5EB7-4144-8B33-0B0A6D39B181}" dt="2025-05-16T14:43:14.786" v="5" actId="20577"/>
          <ac:spMkLst>
            <pc:docMk/>
            <pc:sldMk cId="897020560" sldId="1914"/>
            <ac:spMk id="4" creationId="{B8FB94D8-EDEF-4486-A0C9-F494E70B2B9B}"/>
          </ac:spMkLst>
        </pc:spChg>
      </pc:sldChg>
      <pc:sldChg chg="modSp mod">
        <pc:chgData name="Andrew Collings" userId="0f84cdc6-c606-46cb-9c21-9a360095f536" providerId="ADAL" clId="{E0D51082-5EB7-4144-8B33-0B0A6D39B181}" dt="2025-05-19T14:48:37.098" v="803" actId="255"/>
        <pc:sldMkLst>
          <pc:docMk/>
          <pc:sldMk cId="649967342" sldId="2145705165"/>
        </pc:sldMkLst>
        <pc:spChg chg="mod">
          <ac:chgData name="Andrew Collings" userId="0f84cdc6-c606-46cb-9c21-9a360095f536" providerId="ADAL" clId="{E0D51082-5EB7-4144-8B33-0B0A6D39B181}" dt="2025-05-19T14:48:37.098" v="803" actId="255"/>
          <ac:spMkLst>
            <pc:docMk/>
            <pc:sldMk cId="649967342" sldId="2145705165"/>
            <ac:spMk id="6" creationId="{897A7A0D-D3DB-431A-A92B-9D4788B9D125}"/>
          </ac:spMkLst>
        </pc:spChg>
        <pc:spChg chg="mod">
          <ac:chgData name="Andrew Collings" userId="0f84cdc6-c606-46cb-9c21-9a360095f536" providerId="ADAL" clId="{E0D51082-5EB7-4144-8B33-0B0A6D39B181}" dt="2025-05-19T14:45:48.923" v="531" actId="20577"/>
          <ac:spMkLst>
            <pc:docMk/>
            <pc:sldMk cId="649967342" sldId="2145705165"/>
            <ac:spMk id="7" creationId="{A9444CB1-977C-456C-B903-E0FAA88B1385}"/>
          </ac:spMkLst>
        </pc:spChg>
      </pc:sldChg>
      <pc:sldChg chg="modSp mod">
        <pc:chgData name="Andrew Collings" userId="0f84cdc6-c606-46cb-9c21-9a360095f536" providerId="ADAL" clId="{E0D51082-5EB7-4144-8B33-0B0A6D39B181}" dt="2025-05-19T18:49:21.770" v="3724" actId="12"/>
        <pc:sldMkLst>
          <pc:docMk/>
          <pc:sldMk cId="3705238078" sldId="2145705274"/>
        </pc:sldMkLst>
        <pc:spChg chg="mod">
          <ac:chgData name="Andrew Collings" userId="0f84cdc6-c606-46cb-9c21-9a360095f536" providerId="ADAL" clId="{E0D51082-5EB7-4144-8B33-0B0A6D39B181}" dt="2025-05-19T18:49:21.770" v="3724" actId="12"/>
          <ac:spMkLst>
            <pc:docMk/>
            <pc:sldMk cId="3705238078" sldId="2145705274"/>
            <ac:spMk id="2" creationId="{1D394050-94F4-2470-7C0F-93D39B60D332}"/>
          </ac:spMkLst>
        </pc:spChg>
      </pc:sldChg>
      <pc:sldChg chg="del">
        <pc:chgData name="Andrew Collings" userId="0f84cdc6-c606-46cb-9c21-9a360095f536" providerId="ADAL" clId="{E0D51082-5EB7-4144-8B33-0B0A6D39B181}" dt="2025-05-19T15:02:27.220" v="1050" actId="2696"/>
        <pc:sldMkLst>
          <pc:docMk/>
          <pc:sldMk cId="3115841668" sldId="2145705292"/>
        </pc:sldMkLst>
      </pc:sldChg>
      <pc:sldChg chg="del">
        <pc:chgData name="Andrew Collings" userId="0f84cdc6-c606-46cb-9c21-9a360095f536" providerId="ADAL" clId="{E0D51082-5EB7-4144-8B33-0B0A6D39B181}" dt="2025-05-19T15:02:27.220" v="1050" actId="2696"/>
        <pc:sldMkLst>
          <pc:docMk/>
          <pc:sldMk cId="1172497205" sldId="2145705293"/>
        </pc:sldMkLst>
      </pc:sldChg>
      <pc:sldChg chg="modSp mod">
        <pc:chgData name="Andrew Collings" userId="0f84cdc6-c606-46cb-9c21-9a360095f536" providerId="ADAL" clId="{E0D51082-5EB7-4144-8B33-0B0A6D39B181}" dt="2025-05-16T15:43:44.829" v="387" actId="6549"/>
        <pc:sldMkLst>
          <pc:docMk/>
          <pc:sldMk cId="2551295527" sldId="2145705297"/>
        </pc:sldMkLst>
        <pc:spChg chg="mod">
          <ac:chgData name="Andrew Collings" userId="0f84cdc6-c606-46cb-9c21-9a360095f536" providerId="ADAL" clId="{E0D51082-5EB7-4144-8B33-0B0A6D39B181}" dt="2025-05-16T15:43:44.829" v="387" actId="6549"/>
          <ac:spMkLst>
            <pc:docMk/>
            <pc:sldMk cId="2551295527" sldId="2145705297"/>
            <ac:spMk id="7" creationId="{8BA79292-E013-5972-9626-C6A7ACE64903}"/>
          </ac:spMkLst>
        </pc:spChg>
      </pc:sldChg>
      <pc:sldChg chg="modSp mod ord">
        <pc:chgData name="Andrew Collings" userId="0f84cdc6-c606-46cb-9c21-9a360095f536" providerId="ADAL" clId="{E0D51082-5EB7-4144-8B33-0B0A6D39B181}" dt="2025-05-19T16:11:13.453" v="3646" actId="20577"/>
        <pc:sldMkLst>
          <pc:docMk/>
          <pc:sldMk cId="3074552998" sldId="2145705303"/>
        </pc:sldMkLst>
        <pc:spChg chg="mod">
          <ac:chgData name="Andrew Collings" userId="0f84cdc6-c606-46cb-9c21-9a360095f536" providerId="ADAL" clId="{E0D51082-5EB7-4144-8B33-0B0A6D39B181}" dt="2025-05-19T16:11:13.453" v="3646" actId="20577"/>
          <ac:spMkLst>
            <pc:docMk/>
            <pc:sldMk cId="3074552998" sldId="2145705303"/>
            <ac:spMk id="2" creationId="{F93E4BB0-C4B5-9089-91D9-14669D684295}"/>
          </ac:spMkLst>
        </pc:spChg>
        <pc:spChg chg="mod">
          <ac:chgData name="Andrew Collings" userId="0f84cdc6-c606-46cb-9c21-9a360095f536" providerId="ADAL" clId="{E0D51082-5EB7-4144-8B33-0B0A6D39B181}" dt="2025-05-19T15:17:06.789" v="1079" actId="255"/>
          <ac:spMkLst>
            <pc:docMk/>
            <pc:sldMk cId="3074552998" sldId="2145705303"/>
            <ac:spMk id="7" creationId="{158D672B-335E-FD65-058D-B2A52D2EECA9}"/>
          </ac:spMkLst>
        </pc:spChg>
      </pc:sldChg>
      <pc:sldChg chg="modSp mod ord">
        <pc:chgData name="Andrew Collings" userId="0f84cdc6-c606-46cb-9c21-9a360095f536" providerId="ADAL" clId="{E0D51082-5EB7-4144-8B33-0B0A6D39B181}" dt="2025-05-19T15:22:03.064" v="1270" actId="20577"/>
        <pc:sldMkLst>
          <pc:docMk/>
          <pc:sldMk cId="2773944121" sldId="2145705304"/>
        </pc:sldMkLst>
        <pc:spChg chg="mod">
          <ac:chgData name="Andrew Collings" userId="0f84cdc6-c606-46cb-9c21-9a360095f536" providerId="ADAL" clId="{E0D51082-5EB7-4144-8B33-0B0A6D39B181}" dt="2025-05-19T15:22:03.064" v="1270" actId="20577"/>
          <ac:spMkLst>
            <pc:docMk/>
            <pc:sldMk cId="2773944121" sldId="2145705304"/>
            <ac:spMk id="7" creationId="{6D9C5A70-293E-7BA4-37BF-9B5E9C32A405}"/>
          </ac:spMkLst>
        </pc:spChg>
      </pc:sldChg>
      <pc:sldChg chg="modSp mod">
        <pc:chgData name="Andrew Collings" userId="0f84cdc6-c606-46cb-9c21-9a360095f536" providerId="ADAL" clId="{E0D51082-5EB7-4144-8B33-0B0A6D39B181}" dt="2025-05-19T14:51:36.021" v="855" actId="20577"/>
        <pc:sldMkLst>
          <pc:docMk/>
          <pc:sldMk cId="2316122848" sldId="2145705305"/>
        </pc:sldMkLst>
        <pc:spChg chg="mod">
          <ac:chgData name="Andrew Collings" userId="0f84cdc6-c606-46cb-9c21-9a360095f536" providerId="ADAL" clId="{E0D51082-5EB7-4144-8B33-0B0A6D39B181}" dt="2025-05-19T14:51:36.021" v="855" actId="20577"/>
          <ac:spMkLst>
            <pc:docMk/>
            <pc:sldMk cId="2316122848" sldId="2145705305"/>
            <ac:spMk id="7" creationId="{7BA9FA00-692F-6731-EDB9-0E4074ADB57B}"/>
          </ac:spMkLst>
        </pc:spChg>
        <pc:graphicFrameChg chg="mod modGraphic">
          <ac:chgData name="Andrew Collings" userId="0f84cdc6-c606-46cb-9c21-9a360095f536" providerId="ADAL" clId="{E0D51082-5EB7-4144-8B33-0B0A6D39B181}" dt="2025-05-16T15:56:38.380" v="513" actId="20577"/>
          <ac:graphicFrameMkLst>
            <pc:docMk/>
            <pc:sldMk cId="2316122848" sldId="2145705305"/>
            <ac:graphicFrameMk id="4" creationId="{45CA0DE6-F896-3B0C-6DAF-9B447E097FE3}"/>
          </ac:graphicFrameMkLst>
        </pc:graphicFrameChg>
        <pc:graphicFrameChg chg="mod modGraphic">
          <ac:chgData name="Andrew Collings" userId="0f84cdc6-c606-46cb-9c21-9a360095f536" providerId="ADAL" clId="{E0D51082-5EB7-4144-8B33-0B0A6D39B181}" dt="2025-05-16T15:57:31.724" v="523" actId="20577"/>
          <ac:graphicFrameMkLst>
            <pc:docMk/>
            <pc:sldMk cId="2316122848" sldId="2145705305"/>
            <ac:graphicFrameMk id="5" creationId="{B5CF1ED3-D84A-4ED4-E4FA-7909DEFA9536}"/>
          </ac:graphicFrameMkLst>
        </pc:graphicFrameChg>
      </pc:sldChg>
      <pc:sldChg chg="modSp mod">
        <pc:chgData name="Andrew Collings" userId="0f84cdc6-c606-46cb-9c21-9a360095f536" providerId="ADAL" clId="{E0D51082-5EB7-4144-8B33-0B0A6D39B181}" dt="2025-05-16T15:44:55.234" v="496" actId="20577"/>
        <pc:sldMkLst>
          <pc:docMk/>
          <pc:sldMk cId="1165609462" sldId="2145705306"/>
        </pc:sldMkLst>
        <pc:spChg chg="mod">
          <ac:chgData name="Andrew Collings" userId="0f84cdc6-c606-46cb-9c21-9a360095f536" providerId="ADAL" clId="{E0D51082-5EB7-4144-8B33-0B0A6D39B181}" dt="2025-05-16T15:44:55.234" v="496" actId="20577"/>
          <ac:spMkLst>
            <pc:docMk/>
            <pc:sldMk cId="1165609462" sldId="2145705306"/>
            <ac:spMk id="2" creationId="{EFFD5E82-D722-8686-0EAE-9B5C3689619F}"/>
          </ac:spMkLst>
        </pc:spChg>
        <pc:spChg chg="mod">
          <ac:chgData name="Andrew Collings" userId="0f84cdc6-c606-46cb-9c21-9a360095f536" providerId="ADAL" clId="{E0D51082-5EB7-4144-8B33-0B0A6D39B181}" dt="2025-05-16T15:43:42.261" v="386" actId="6549"/>
          <ac:spMkLst>
            <pc:docMk/>
            <pc:sldMk cId="1165609462" sldId="2145705306"/>
            <ac:spMk id="7" creationId="{6A3BC727-3D99-0C15-9B71-14FB93413AE3}"/>
          </ac:spMkLst>
        </pc:spChg>
      </pc:sldChg>
      <pc:sldChg chg="modSp mod">
        <pc:chgData name="Andrew Collings" userId="0f84cdc6-c606-46cb-9c21-9a360095f536" providerId="ADAL" clId="{E0D51082-5EB7-4144-8B33-0B0A6D39B181}" dt="2025-05-19T15:28:46.143" v="2050" actId="313"/>
        <pc:sldMkLst>
          <pc:docMk/>
          <pc:sldMk cId="2794798177" sldId="2145705308"/>
        </pc:sldMkLst>
        <pc:spChg chg="mod">
          <ac:chgData name="Andrew Collings" userId="0f84cdc6-c606-46cb-9c21-9a360095f536" providerId="ADAL" clId="{E0D51082-5EB7-4144-8B33-0B0A6D39B181}" dt="2025-05-19T15:28:46.143" v="2050" actId="313"/>
          <ac:spMkLst>
            <pc:docMk/>
            <pc:sldMk cId="2794798177" sldId="2145705308"/>
            <ac:spMk id="2" creationId="{1B2B6827-67D6-DB41-DE35-344240C0EC23}"/>
          </ac:spMkLst>
        </pc:spChg>
        <pc:spChg chg="mod">
          <ac:chgData name="Andrew Collings" userId="0f84cdc6-c606-46cb-9c21-9a360095f536" providerId="ADAL" clId="{E0D51082-5EB7-4144-8B33-0B0A6D39B181}" dt="2025-05-19T15:23:58.667" v="1609" actId="20577"/>
          <ac:spMkLst>
            <pc:docMk/>
            <pc:sldMk cId="2794798177" sldId="2145705308"/>
            <ac:spMk id="7" creationId="{78532500-4C2C-5050-37D5-F383AD66725D}"/>
          </ac:spMkLst>
        </pc:spChg>
      </pc:sldChg>
      <pc:sldChg chg="del">
        <pc:chgData name="Andrew Collings" userId="0f84cdc6-c606-46cb-9c21-9a360095f536" providerId="ADAL" clId="{E0D51082-5EB7-4144-8B33-0B0A6D39B181}" dt="2025-05-19T15:02:18.403" v="1049" actId="2696"/>
        <pc:sldMkLst>
          <pc:docMk/>
          <pc:sldMk cId="813034359" sldId="2145705309"/>
        </pc:sldMkLst>
      </pc:sldChg>
      <pc:sldChg chg="del">
        <pc:chgData name="Andrew Collings" userId="0f84cdc6-c606-46cb-9c21-9a360095f536" providerId="ADAL" clId="{E0D51082-5EB7-4144-8B33-0B0A6D39B181}" dt="2025-05-19T15:02:18.403" v="1049" actId="2696"/>
        <pc:sldMkLst>
          <pc:docMk/>
          <pc:sldMk cId="435568366" sldId="2145705310"/>
        </pc:sldMkLst>
      </pc:sldChg>
      <pc:sldChg chg="del">
        <pc:chgData name="Andrew Collings" userId="0f84cdc6-c606-46cb-9c21-9a360095f536" providerId="ADAL" clId="{E0D51082-5EB7-4144-8B33-0B0A6D39B181}" dt="2025-05-19T15:02:29.380" v="1051" actId="2696"/>
        <pc:sldMkLst>
          <pc:docMk/>
          <pc:sldMk cId="3745324670" sldId="2145705311"/>
        </pc:sldMkLst>
      </pc:sldChg>
      <pc:sldChg chg="ord">
        <pc:chgData name="Andrew Collings" userId="0f84cdc6-c606-46cb-9c21-9a360095f536" providerId="ADAL" clId="{E0D51082-5EB7-4144-8B33-0B0A6D39B181}" dt="2025-05-19T15:02:38.170" v="1053"/>
        <pc:sldMkLst>
          <pc:docMk/>
          <pc:sldMk cId="2949476977" sldId="2145705312"/>
        </pc:sldMkLst>
      </pc:sldChg>
      <pc:sldChg chg="modSp del mod">
        <pc:chgData name="Andrew Collings" userId="0f84cdc6-c606-46cb-9c21-9a360095f536" providerId="ADAL" clId="{E0D51082-5EB7-4144-8B33-0B0A6D39B181}" dt="2025-05-16T15:45:05.745" v="497" actId="2696"/>
        <pc:sldMkLst>
          <pc:docMk/>
          <pc:sldMk cId="1429427432" sldId="2145705313"/>
        </pc:sldMkLst>
      </pc:sldChg>
      <pc:sldChg chg="del">
        <pc:chgData name="Andrew Collings" userId="0f84cdc6-c606-46cb-9c21-9a360095f536" providerId="ADAL" clId="{E0D51082-5EB7-4144-8B33-0B0A6D39B181}" dt="2025-05-19T14:48:43.772" v="805" actId="47"/>
        <pc:sldMkLst>
          <pc:docMk/>
          <pc:sldMk cId="574064344" sldId="2145705314"/>
        </pc:sldMkLst>
      </pc:sldChg>
      <pc:sldChg chg="add">
        <pc:chgData name="Andrew Collings" userId="0f84cdc6-c606-46cb-9c21-9a360095f536" providerId="ADAL" clId="{E0D51082-5EB7-4144-8B33-0B0A6D39B181}" dt="2025-05-19T14:48:42.065" v="804"/>
        <pc:sldMkLst>
          <pc:docMk/>
          <pc:sldMk cId="2720608286" sldId="2145705315"/>
        </pc:sldMkLst>
      </pc:sldChg>
      <pc:sldChg chg="addSp delSp modSp add mod">
        <pc:chgData name="Andrew Collings" userId="0f84cdc6-c606-46cb-9c21-9a360095f536" providerId="ADAL" clId="{E0D51082-5EB7-4144-8B33-0B0A6D39B181}" dt="2025-05-19T14:57:17.379" v="935" actId="20577"/>
        <pc:sldMkLst>
          <pc:docMk/>
          <pc:sldMk cId="259466784" sldId="2145705316"/>
        </pc:sldMkLst>
        <pc:graphicFrameChg chg="add del mod modGraphic">
          <ac:chgData name="Andrew Collings" userId="0f84cdc6-c606-46cb-9c21-9a360095f536" providerId="ADAL" clId="{E0D51082-5EB7-4144-8B33-0B0A6D39B181}" dt="2025-05-19T14:56:15.324" v="924" actId="20577"/>
          <ac:graphicFrameMkLst>
            <pc:docMk/>
            <pc:sldMk cId="259466784" sldId="2145705316"/>
            <ac:graphicFrameMk id="4" creationId="{BF8E33C6-2590-3069-4DB4-32633DB62152}"/>
          </ac:graphicFrameMkLst>
        </pc:graphicFrameChg>
        <pc:graphicFrameChg chg="mod modGraphic">
          <ac:chgData name="Andrew Collings" userId="0f84cdc6-c606-46cb-9c21-9a360095f536" providerId="ADAL" clId="{E0D51082-5EB7-4144-8B33-0B0A6D39B181}" dt="2025-05-19T14:57:17.379" v="935" actId="20577"/>
          <ac:graphicFrameMkLst>
            <pc:docMk/>
            <pc:sldMk cId="259466784" sldId="2145705316"/>
            <ac:graphicFrameMk id="5" creationId="{C3B3C5C5-826B-8E91-A09D-A6C04C7882D9}"/>
          </ac:graphicFrameMkLst>
        </pc:graphicFrameChg>
      </pc:sldChg>
      <pc:sldChg chg="modSp add mod">
        <pc:chgData name="Andrew Collings" userId="0f84cdc6-c606-46cb-9c21-9a360095f536" providerId="ADAL" clId="{E0D51082-5EB7-4144-8B33-0B0A6D39B181}" dt="2025-05-19T15:23:35.196" v="1567" actId="20577"/>
        <pc:sldMkLst>
          <pc:docMk/>
          <pc:sldMk cId="4131828128" sldId="2145705317"/>
        </pc:sldMkLst>
        <pc:spChg chg="mod">
          <ac:chgData name="Andrew Collings" userId="0f84cdc6-c606-46cb-9c21-9a360095f536" providerId="ADAL" clId="{E0D51082-5EB7-4144-8B33-0B0A6D39B181}" dt="2025-05-19T15:23:35.196" v="1567" actId="20577"/>
          <ac:spMkLst>
            <pc:docMk/>
            <pc:sldMk cId="4131828128" sldId="2145705317"/>
            <ac:spMk id="2" creationId="{BAB5F8DA-20B7-AA8E-06BD-BA2F00F4C1D6}"/>
          </ac:spMkLst>
        </pc:spChg>
        <pc:spChg chg="mod">
          <ac:chgData name="Andrew Collings" userId="0f84cdc6-c606-46cb-9c21-9a360095f536" providerId="ADAL" clId="{E0D51082-5EB7-4144-8B33-0B0A6D39B181}" dt="2025-05-19T15:23:04.763" v="1455" actId="20577"/>
          <ac:spMkLst>
            <pc:docMk/>
            <pc:sldMk cId="4131828128" sldId="2145705317"/>
            <ac:spMk id="7" creationId="{4B30EEDE-A07F-F085-538B-765656DA7A00}"/>
          </ac:spMkLst>
        </pc:spChg>
      </pc:sldChg>
      <pc:sldChg chg="modSp add mod">
        <pc:chgData name="Andrew Collings" userId="0f84cdc6-c606-46cb-9c21-9a360095f536" providerId="ADAL" clId="{E0D51082-5EB7-4144-8B33-0B0A6D39B181}" dt="2025-05-19T16:05:30.214" v="3438" actId="1076"/>
        <pc:sldMkLst>
          <pc:docMk/>
          <pc:sldMk cId="2158659602" sldId="2145705318"/>
        </pc:sldMkLst>
        <pc:spChg chg="mod">
          <ac:chgData name="Andrew Collings" userId="0f84cdc6-c606-46cb-9c21-9a360095f536" providerId="ADAL" clId="{E0D51082-5EB7-4144-8B33-0B0A6D39B181}" dt="2025-05-19T16:05:30.214" v="3438" actId="1076"/>
          <ac:spMkLst>
            <pc:docMk/>
            <pc:sldMk cId="2158659602" sldId="2145705318"/>
            <ac:spMk id="2" creationId="{899C8F4A-692C-3FB7-F5CB-D4142E8D2B25}"/>
          </ac:spMkLst>
        </pc:spChg>
        <pc:spChg chg="mod">
          <ac:chgData name="Andrew Collings" userId="0f84cdc6-c606-46cb-9c21-9a360095f536" providerId="ADAL" clId="{E0D51082-5EB7-4144-8B33-0B0A6D39B181}" dt="2025-05-19T16:04:26.012" v="3425" actId="20577"/>
          <ac:spMkLst>
            <pc:docMk/>
            <pc:sldMk cId="2158659602" sldId="2145705318"/>
            <ac:spMk id="7" creationId="{CCDB21DF-31A5-0894-571E-45D5433FC952}"/>
          </ac:spMkLst>
        </pc:spChg>
      </pc:sldChg>
      <pc:sldChg chg="modSp add mod">
        <pc:chgData name="Andrew Collings" userId="0f84cdc6-c606-46cb-9c21-9a360095f536" providerId="ADAL" clId="{E0D51082-5EB7-4144-8B33-0B0A6D39B181}" dt="2025-05-19T15:33:16.998" v="2522" actId="115"/>
        <pc:sldMkLst>
          <pc:docMk/>
          <pc:sldMk cId="461885524" sldId="2145705319"/>
        </pc:sldMkLst>
        <pc:spChg chg="mod">
          <ac:chgData name="Andrew Collings" userId="0f84cdc6-c606-46cb-9c21-9a360095f536" providerId="ADAL" clId="{E0D51082-5EB7-4144-8B33-0B0A6D39B181}" dt="2025-05-19T15:33:16.998" v="2522" actId="115"/>
          <ac:spMkLst>
            <pc:docMk/>
            <pc:sldMk cId="461885524" sldId="2145705319"/>
            <ac:spMk id="2" creationId="{F9F1039B-3A82-5D0B-18AB-69CA935D520E}"/>
          </ac:spMkLst>
        </pc:spChg>
      </pc:sldChg>
      <pc:sldChg chg="modSp add mod">
        <pc:chgData name="Andrew Collings" userId="0f84cdc6-c606-46cb-9c21-9a360095f536" providerId="ADAL" clId="{E0D51082-5EB7-4144-8B33-0B0A6D39B181}" dt="2025-05-19T16:03:44.255" v="3392" actId="255"/>
        <pc:sldMkLst>
          <pc:docMk/>
          <pc:sldMk cId="270513010" sldId="2145705320"/>
        </pc:sldMkLst>
        <pc:spChg chg="mod">
          <ac:chgData name="Andrew Collings" userId="0f84cdc6-c606-46cb-9c21-9a360095f536" providerId="ADAL" clId="{E0D51082-5EB7-4144-8B33-0B0A6D39B181}" dt="2025-05-19T16:03:44.255" v="3392" actId="255"/>
          <ac:spMkLst>
            <pc:docMk/>
            <pc:sldMk cId="270513010" sldId="2145705320"/>
            <ac:spMk id="2" creationId="{D5520B08-18EB-A8AF-5736-9AB106AA385D}"/>
          </ac:spMkLst>
        </pc:spChg>
      </pc:sldChg>
      <pc:sldChg chg="modSp add mod">
        <pc:chgData name="Andrew Collings" userId="0f84cdc6-c606-46cb-9c21-9a360095f536" providerId="ADAL" clId="{E0D51082-5EB7-4144-8B33-0B0A6D39B181}" dt="2025-05-19T16:03:35.703" v="3391" actId="255"/>
        <pc:sldMkLst>
          <pc:docMk/>
          <pc:sldMk cId="3374449934" sldId="2145705321"/>
        </pc:sldMkLst>
        <pc:spChg chg="mod">
          <ac:chgData name="Andrew Collings" userId="0f84cdc6-c606-46cb-9c21-9a360095f536" providerId="ADAL" clId="{E0D51082-5EB7-4144-8B33-0B0A6D39B181}" dt="2025-05-19T16:03:35.703" v="3391" actId="255"/>
          <ac:spMkLst>
            <pc:docMk/>
            <pc:sldMk cId="3374449934" sldId="2145705321"/>
            <ac:spMk id="2" creationId="{D89602AE-08F4-CC5D-3607-51E2E76228A7}"/>
          </ac:spMkLst>
        </pc:spChg>
      </pc:sldChg>
      <pc:sldChg chg="add del">
        <pc:chgData name="Andrew Collings" userId="0f84cdc6-c606-46cb-9c21-9a360095f536" providerId="ADAL" clId="{E0D51082-5EB7-4144-8B33-0B0A6D39B181}" dt="2025-05-19T15:54:31.678" v="2857" actId="2696"/>
        <pc:sldMkLst>
          <pc:docMk/>
          <pc:sldMk cId="3588824021" sldId="2145705321"/>
        </pc:sldMkLst>
      </pc:sldChg>
      <pc:sldChg chg="modSp add mod">
        <pc:chgData name="Andrew Collings" userId="0f84cdc6-c606-46cb-9c21-9a360095f536" providerId="ADAL" clId="{E0D51082-5EB7-4144-8B33-0B0A6D39B181}" dt="2025-05-20T14:40:05.441" v="3725" actId="6549"/>
        <pc:sldMkLst>
          <pc:docMk/>
          <pc:sldMk cId="1506061662" sldId="2145705322"/>
        </pc:sldMkLst>
        <pc:spChg chg="mod">
          <ac:chgData name="Andrew Collings" userId="0f84cdc6-c606-46cb-9c21-9a360095f536" providerId="ADAL" clId="{E0D51082-5EB7-4144-8B33-0B0A6D39B181}" dt="2025-05-20T14:40:05.441" v="3725" actId="6549"/>
          <ac:spMkLst>
            <pc:docMk/>
            <pc:sldMk cId="1506061662" sldId="2145705322"/>
            <ac:spMk id="2" creationId="{7ED5EF24-D534-072D-446D-3EB845D2F429}"/>
          </ac:spMkLst>
        </pc:spChg>
        <pc:spChg chg="mod">
          <ac:chgData name="Andrew Collings" userId="0f84cdc6-c606-46cb-9c21-9a360095f536" providerId="ADAL" clId="{E0D51082-5EB7-4144-8B33-0B0A6D39B181}" dt="2025-05-19T16:10:26.099" v="3460" actId="20577"/>
          <ac:spMkLst>
            <pc:docMk/>
            <pc:sldMk cId="1506061662" sldId="2145705322"/>
            <ac:spMk id="7" creationId="{8A89ADA3-93E9-0B32-63AA-E75B5B373845}"/>
          </ac:spMkLst>
        </pc:spChg>
      </pc:sldChg>
    </pc:docChg>
  </pc:docChgLst>
  <pc:docChgLst>
    <pc:chgData name="Andrew Collings" userId="0f84cdc6-c606-46cb-9c21-9a360095f536" providerId="ADAL" clId="{970A8788-5246-4E45-A7A1-AF53FDE1F8B4}"/>
    <pc:docChg chg="undo custSel addSld delSld modSld modSection">
      <pc:chgData name="Andrew Collings" userId="0f84cdc6-c606-46cb-9c21-9a360095f536" providerId="ADAL" clId="{970A8788-5246-4E45-A7A1-AF53FDE1F8B4}" dt="2025-04-21T18:52:51.342" v="1466" actId="20577"/>
      <pc:docMkLst>
        <pc:docMk/>
      </pc:docMkLst>
      <pc:sldChg chg="modSp mod">
        <pc:chgData name="Andrew Collings" userId="0f84cdc6-c606-46cb-9c21-9a360095f536" providerId="ADAL" clId="{970A8788-5246-4E45-A7A1-AF53FDE1F8B4}" dt="2025-04-21T18:43:37.512" v="1452" actId="20577"/>
        <pc:sldMkLst>
          <pc:docMk/>
          <pc:sldMk cId="897020560" sldId="1914"/>
        </pc:sldMkLst>
        <pc:spChg chg="mod">
          <ac:chgData name="Andrew Collings" userId="0f84cdc6-c606-46cb-9c21-9a360095f536" providerId="ADAL" clId="{970A8788-5246-4E45-A7A1-AF53FDE1F8B4}" dt="2025-04-21T18:43:37.512" v="1452" actId="20577"/>
          <ac:spMkLst>
            <pc:docMk/>
            <pc:sldMk cId="897020560" sldId="1914"/>
            <ac:spMk id="4" creationId="{B8FB94D8-EDEF-4486-A0C9-F494E70B2B9B}"/>
          </ac:spMkLst>
        </pc:spChg>
      </pc:sldChg>
      <pc:sldChg chg="modSp mod">
        <pc:chgData name="Andrew Collings" userId="0f84cdc6-c606-46cb-9c21-9a360095f536" providerId="ADAL" clId="{970A8788-5246-4E45-A7A1-AF53FDE1F8B4}" dt="2025-04-21T18:43:25.184" v="1440" actId="5793"/>
        <pc:sldMkLst>
          <pc:docMk/>
          <pc:sldMk cId="649967342" sldId="2145705165"/>
        </pc:sldMkLst>
        <pc:spChg chg="mod">
          <ac:chgData name="Andrew Collings" userId="0f84cdc6-c606-46cb-9c21-9a360095f536" providerId="ADAL" clId="{970A8788-5246-4E45-A7A1-AF53FDE1F8B4}" dt="2025-04-21T18:43:25.184" v="1440" actId="5793"/>
          <ac:spMkLst>
            <pc:docMk/>
            <pc:sldMk cId="649967342" sldId="2145705165"/>
            <ac:spMk id="6" creationId="{897A7A0D-D3DB-431A-A92B-9D4788B9D125}"/>
          </ac:spMkLst>
        </pc:spChg>
        <pc:spChg chg="mod">
          <ac:chgData name="Andrew Collings" userId="0f84cdc6-c606-46cb-9c21-9a360095f536" providerId="ADAL" clId="{970A8788-5246-4E45-A7A1-AF53FDE1F8B4}" dt="2025-04-21T14:24:02.833" v="7" actId="20577"/>
          <ac:spMkLst>
            <pc:docMk/>
            <pc:sldMk cId="649967342" sldId="2145705165"/>
            <ac:spMk id="7" creationId="{A9444CB1-977C-456C-B903-E0FAA88B1385}"/>
          </ac:spMkLst>
        </pc:spChg>
      </pc:sldChg>
      <pc:sldChg chg="modSp mod">
        <pc:chgData name="Andrew Collings" userId="0f84cdc6-c606-46cb-9c21-9a360095f536" providerId="ADAL" clId="{970A8788-5246-4E45-A7A1-AF53FDE1F8B4}" dt="2025-04-21T14:31:12.547" v="129" actId="20577"/>
        <pc:sldMkLst>
          <pc:docMk/>
          <pc:sldMk cId="3705238078" sldId="2145705274"/>
        </pc:sldMkLst>
        <pc:spChg chg="mod">
          <ac:chgData name="Andrew Collings" userId="0f84cdc6-c606-46cb-9c21-9a360095f536" providerId="ADAL" clId="{970A8788-5246-4E45-A7A1-AF53FDE1F8B4}" dt="2025-04-21T14:31:12.547" v="129" actId="20577"/>
          <ac:spMkLst>
            <pc:docMk/>
            <pc:sldMk cId="3705238078" sldId="2145705274"/>
            <ac:spMk id="2" creationId="{1D394050-94F4-2470-7C0F-93D39B60D332}"/>
          </ac:spMkLst>
        </pc:spChg>
      </pc:sldChg>
      <pc:sldChg chg="modSp mod">
        <pc:chgData name="Andrew Collings" userId="0f84cdc6-c606-46cb-9c21-9a360095f536" providerId="ADAL" clId="{970A8788-5246-4E45-A7A1-AF53FDE1F8B4}" dt="2025-04-21T15:12:53.681" v="691" actId="20577"/>
        <pc:sldMkLst>
          <pc:docMk/>
          <pc:sldMk cId="3115841668" sldId="2145705292"/>
        </pc:sldMkLst>
      </pc:sldChg>
      <pc:sldChg chg="modSp mod">
        <pc:chgData name="Andrew Collings" userId="0f84cdc6-c606-46cb-9c21-9a360095f536" providerId="ADAL" clId="{970A8788-5246-4E45-A7A1-AF53FDE1F8B4}" dt="2025-04-21T15:24:02.512" v="747" actId="20577"/>
        <pc:sldMkLst>
          <pc:docMk/>
          <pc:sldMk cId="1172497205" sldId="2145705293"/>
        </pc:sldMkLst>
      </pc:sldChg>
      <pc:sldChg chg="modSp mod">
        <pc:chgData name="Andrew Collings" userId="0f84cdc6-c606-46cb-9c21-9a360095f536" providerId="ADAL" clId="{970A8788-5246-4E45-A7A1-AF53FDE1F8B4}" dt="2025-04-21T16:06:47.713" v="808" actId="255"/>
        <pc:sldMkLst>
          <pc:docMk/>
          <pc:sldMk cId="2551295527" sldId="2145705297"/>
        </pc:sldMkLst>
        <pc:spChg chg="mod">
          <ac:chgData name="Andrew Collings" userId="0f84cdc6-c606-46cb-9c21-9a360095f536" providerId="ADAL" clId="{970A8788-5246-4E45-A7A1-AF53FDE1F8B4}" dt="2025-04-21T16:06:47.713" v="808" actId="255"/>
          <ac:spMkLst>
            <pc:docMk/>
            <pc:sldMk cId="2551295527" sldId="2145705297"/>
            <ac:spMk id="7" creationId="{8BA79292-E013-5972-9626-C6A7ACE64903}"/>
          </ac:spMkLst>
        </pc:spChg>
      </pc:sldChg>
      <pc:sldChg chg="modSp mod">
        <pc:chgData name="Andrew Collings" userId="0f84cdc6-c606-46cb-9c21-9a360095f536" providerId="ADAL" clId="{970A8788-5246-4E45-A7A1-AF53FDE1F8B4}" dt="2025-04-21T15:42:42.058" v="774" actId="255"/>
        <pc:sldMkLst>
          <pc:docMk/>
          <pc:sldMk cId="3074552998" sldId="2145705303"/>
        </pc:sldMkLst>
        <pc:spChg chg="mod">
          <ac:chgData name="Andrew Collings" userId="0f84cdc6-c606-46cb-9c21-9a360095f536" providerId="ADAL" clId="{970A8788-5246-4E45-A7A1-AF53FDE1F8B4}" dt="2025-04-21T15:42:24.050" v="771" actId="255"/>
          <ac:spMkLst>
            <pc:docMk/>
            <pc:sldMk cId="3074552998" sldId="2145705303"/>
            <ac:spMk id="2" creationId="{F93E4BB0-C4B5-9089-91D9-14669D684295}"/>
          </ac:spMkLst>
        </pc:spChg>
        <pc:spChg chg="mod">
          <ac:chgData name="Andrew Collings" userId="0f84cdc6-c606-46cb-9c21-9a360095f536" providerId="ADAL" clId="{970A8788-5246-4E45-A7A1-AF53FDE1F8B4}" dt="2025-04-21T15:42:42.058" v="774" actId="255"/>
          <ac:spMkLst>
            <pc:docMk/>
            <pc:sldMk cId="3074552998" sldId="2145705303"/>
            <ac:spMk id="7" creationId="{158D672B-335E-FD65-058D-B2A52D2EECA9}"/>
          </ac:spMkLst>
        </pc:spChg>
      </pc:sldChg>
      <pc:sldChg chg="modSp mod">
        <pc:chgData name="Andrew Collings" userId="0f84cdc6-c606-46cb-9c21-9a360095f536" providerId="ADAL" clId="{970A8788-5246-4E45-A7A1-AF53FDE1F8B4}" dt="2025-04-21T15:46:29.992" v="788" actId="20577"/>
        <pc:sldMkLst>
          <pc:docMk/>
          <pc:sldMk cId="2773944121" sldId="2145705304"/>
        </pc:sldMkLst>
        <pc:spChg chg="mod">
          <ac:chgData name="Andrew Collings" userId="0f84cdc6-c606-46cb-9c21-9a360095f536" providerId="ADAL" clId="{970A8788-5246-4E45-A7A1-AF53FDE1F8B4}" dt="2025-04-21T15:46:29.992" v="788" actId="20577"/>
          <ac:spMkLst>
            <pc:docMk/>
            <pc:sldMk cId="2773944121" sldId="2145705304"/>
            <ac:spMk id="2" creationId="{73C38EE7-8B4A-EA53-5282-3EA036812383}"/>
          </ac:spMkLst>
        </pc:spChg>
        <pc:spChg chg="mod">
          <ac:chgData name="Andrew Collings" userId="0f84cdc6-c606-46cb-9c21-9a360095f536" providerId="ADAL" clId="{970A8788-5246-4E45-A7A1-AF53FDE1F8B4}" dt="2025-04-21T15:46:03.889" v="777" actId="255"/>
          <ac:spMkLst>
            <pc:docMk/>
            <pc:sldMk cId="2773944121" sldId="2145705304"/>
            <ac:spMk id="7" creationId="{6D9C5A70-293E-7BA4-37BF-9B5E9C32A405}"/>
          </ac:spMkLst>
        </pc:spChg>
      </pc:sldChg>
      <pc:sldChg chg="modSp mod">
        <pc:chgData name="Andrew Collings" userId="0f84cdc6-c606-46cb-9c21-9a360095f536" providerId="ADAL" clId="{970A8788-5246-4E45-A7A1-AF53FDE1F8B4}" dt="2025-04-21T18:24:38.594" v="1416"/>
        <pc:sldMkLst>
          <pc:docMk/>
          <pc:sldMk cId="2316122848" sldId="2145705305"/>
        </pc:sldMkLst>
        <pc:spChg chg="mod">
          <ac:chgData name="Andrew Collings" userId="0f84cdc6-c606-46cb-9c21-9a360095f536" providerId="ADAL" clId="{970A8788-5246-4E45-A7A1-AF53FDE1F8B4}" dt="2025-04-21T18:24:38.594" v="1416"/>
          <ac:spMkLst>
            <pc:docMk/>
            <pc:sldMk cId="2316122848" sldId="2145705305"/>
            <ac:spMk id="7" creationId="{7BA9FA00-692F-6731-EDB9-0E4074ADB57B}"/>
          </ac:spMkLst>
        </pc:spChg>
        <pc:graphicFrameChg chg="mod modGraphic">
          <ac:chgData name="Andrew Collings" userId="0f84cdc6-c606-46cb-9c21-9a360095f536" providerId="ADAL" clId="{970A8788-5246-4E45-A7A1-AF53FDE1F8B4}" dt="2025-04-21T16:14:01.367" v="897" actId="20577"/>
          <ac:graphicFrameMkLst>
            <pc:docMk/>
            <pc:sldMk cId="2316122848" sldId="2145705305"/>
            <ac:graphicFrameMk id="4" creationId="{45CA0DE6-F896-3B0C-6DAF-9B447E097FE3}"/>
          </ac:graphicFrameMkLst>
        </pc:graphicFrameChg>
        <pc:graphicFrameChg chg="modGraphic">
          <ac:chgData name="Andrew Collings" userId="0f84cdc6-c606-46cb-9c21-9a360095f536" providerId="ADAL" clId="{970A8788-5246-4E45-A7A1-AF53FDE1F8B4}" dt="2025-04-21T16:18:12.192" v="941" actId="20577"/>
          <ac:graphicFrameMkLst>
            <pc:docMk/>
            <pc:sldMk cId="2316122848" sldId="2145705305"/>
            <ac:graphicFrameMk id="5" creationId="{B5CF1ED3-D84A-4ED4-E4FA-7909DEFA9536}"/>
          </ac:graphicFrameMkLst>
        </pc:graphicFrameChg>
      </pc:sldChg>
      <pc:sldChg chg="modSp mod">
        <pc:chgData name="Andrew Collings" userId="0f84cdc6-c606-46cb-9c21-9a360095f536" providerId="ADAL" clId="{970A8788-5246-4E45-A7A1-AF53FDE1F8B4}" dt="2025-04-21T16:06:56.823" v="822" actId="20577"/>
        <pc:sldMkLst>
          <pc:docMk/>
          <pc:sldMk cId="1165609462" sldId="2145705306"/>
        </pc:sldMkLst>
        <pc:spChg chg="mod">
          <ac:chgData name="Andrew Collings" userId="0f84cdc6-c606-46cb-9c21-9a360095f536" providerId="ADAL" clId="{970A8788-5246-4E45-A7A1-AF53FDE1F8B4}" dt="2025-04-21T16:06:56.823" v="822" actId="20577"/>
          <ac:spMkLst>
            <pc:docMk/>
            <pc:sldMk cId="1165609462" sldId="2145705306"/>
            <ac:spMk id="2" creationId="{EFFD5E82-D722-8686-0EAE-9B5C3689619F}"/>
          </ac:spMkLst>
        </pc:spChg>
        <pc:spChg chg="mod">
          <ac:chgData name="Andrew Collings" userId="0f84cdc6-c606-46cb-9c21-9a360095f536" providerId="ADAL" clId="{970A8788-5246-4E45-A7A1-AF53FDE1F8B4}" dt="2025-04-21T16:06:50.940" v="809"/>
          <ac:spMkLst>
            <pc:docMk/>
            <pc:sldMk cId="1165609462" sldId="2145705306"/>
            <ac:spMk id="7" creationId="{6A3BC727-3D99-0C15-9B71-14FB93413AE3}"/>
          </ac:spMkLst>
        </pc:spChg>
      </pc:sldChg>
      <pc:sldChg chg="del">
        <pc:chgData name="Andrew Collings" userId="0f84cdc6-c606-46cb-9c21-9a360095f536" providerId="ADAL" clId="{970A8788-5246-4E45-A7A1-AF53FDE1F8B4}" dt="2025-04-21T18:43:17.188" v="1430" actId="2696"/>
        <pc:sldMkLst>
          <pc:docMk/>
          <pc:sldMk cId="362441512" sldId="2145705307"/>
        </pc:sldMkLst>
      </pc:sldChg>
      <pc:sldChg chg="delSp modSp mod">
        <pc:chgData name="Andrew Collings" userId="0f84cdc6-c606-46cb-9c21-9a360095f536" providerId="ADAL" clId="{970A8788-5246-4E45-A7A1-AF53FDE1F8B4}" dt="2025-04-21T18:18:27.443" v="1399" actId="20577"/>
        <pc:sldMkLst>
          <pc:docMk/>
          <pc:sldMk cId="2794798177" sldId="2145705308"/>
        </pc:sldMkLst>
        <pc:spChg chg="mod">
          <ac:chgData name="Andrew Collings" userId="0f84cdc6-c606-46cb-9c21-9a360095f536" providerId="ADAL" clId="{970A8788-5246-4E45-A7A1-AF53FDE1F8B4}" dt="2025-04-21T18:18:27.443" v="1399" actId="20577"/>
          <ac:spMkLst>
            <pc:docMk/>
            <pc:sldMk cId="2794798177" sldId="2145705308"/>
            <ac:spMk id="2" creationId="{1B2B6827-67D6-DB41-DE35-344240C0EC23}"/>
          </ac:spMkLst>
        </pc:spChg>
        <pc:spChg chg="mod">
          <ac:chgData name="Andrew Collings" userId="0f84cdc6-c606-46cb-9c21-9a360095f536" providerId="ADAL" clId="{970A8788-5246-4E45-A7A1-AF53FDE1F8B4}" dt="2025-04-21T16:18:57.638" v="1018" actId="20577"/>
          <ac:spMkLst>
            <pc:docMk/>
            <pc:sldMk cId="2794798177" sldId="2145705308"/>
            <ac:spMk id="7" creationId="{78532500-4C2C-5050-37D5-F383AD66725D}"/>
          </ac:spMkLst>
        </pc:spChg>
      </pc:sldChg>
      <pc:sldChg chg="addSp delSp modSp add mod">
        <pc:chgData name="Andrew Collings" userId="0f84cdc6-c606-46cb-9c21-9a360095f536" providerId="ADAL" clId="{970A8788-5246-4E45-A7A1-AF53FDE1F8B4}" dt="2025-04-21T18:52:51.342" v="1466" actId="20577"/>
        <pc:sldMkLst>
          <pc:docMk/>
          <pc:sldMk cId="813034359" sldId="2145705309"/>
        </pc:sldMkLst>
      </pc:sldChg>
      <pc:sldChg chg="addSp delSp modSp add mod">
        <pc:chgData name="Andrew Collings" userId="0f84cdc6-c606-46cb-9c21-9a360095f536" providerId="ADAL" clId="{970A8788-5246-4E45-A7A1-AF53FDE1F8B4}" dt="2025-04-21T14:45:40.248" v="225" actId="1076"/>
        <pc:sldMkLst>
          <pc:docMk/>
          <pc:sldMk cId="435568366" sldId="2145705310"/>
        </pc:sldMkLst>
      </pc:sldChg>
      <pc:sldChg chg="addSp delSp modSp add mod">
        <pc:chgData name="Andrew Collings" userId="0f84cdc6-c606-46cb-9c21-9a360095f536" providerId="ADAL" clId="{970A8788-5246-4E45-A7A1-AF53FDE1F8B4}" dt="2025-04-21T15:21:35.410" v="744" actId="13926"/>
        <pc:sldMkLst>
          <pc:docMk/>
          <pc:sldMk cId="3745324670" sldId="2145705311"/>
        </pc:sldMkLst>
      </pc:sldChg>
      <pc:sldChg chg="modSp add mod">
        <pc:chgData name="Andrew Collings" userId="0f84cdc6-c606-46cb-9c21-9a360095f536" providerId="ADAL" clId="{970A8788-5246-4E45-A7A1-AF53FDE1F8B4}" dt="2025-04-21T15:47:16.825" v="804" actId="255"/>
        <pc:sldMkLst>
          <pc:docMk/>
          <pc:sldMk cId="2949476977" sldId="2145705312"/>
        </pc:sldMkLst>
        <pc:spChg chg="mod">
          <ac:chgData name="Andrew Collings" userId="0f84cdc6-c606-46cb-9c21-9a360095f536" providerId="ADAL" clId="{970A8788-5246-4E45-A7A1-AF53FDE1F8B4}" dt="2025-04-21T15:47:16.825" v="804" actId="255"/>
          <ac:spMkLst>
            <pc:docMk/>
            <pc:sldMk cId="2949476977" sldId="2145705312"/>
            <ac:spMk id="2" creationId="{CDA5B186-DAFF-4382-86BF-22244C7CBDC0}"/>
          </ac:spMkLst>
        </pc:spChg>
      </pc:sldChg>
      <pc:sldChg chg="modSp add mod">
        <pc:chgData name="Andrew Collings" userId="0f84cdc6-c606-46cb-9c21-9a360095f536" providerId="ADAL" clId="{970A8788-5246-4E45-A7A1-AF53FDE1F8B4}" dt="2025-04-21T16:09:20.191" v="834" actId="20577"/>
        <pc:sldMkLst>
          <pc:docMk/>
          <pc:sldMk cId="1429427432" sldId="2145705313"/>
        </pc:sldMkLst>
      </pc:sldChg>
      <pc:sldChg chg="new del">
        <pc:chgData name="Andrew Collings" userId="0f84cdc6-c606-46cb-9c21-9a360095f536" providerId="ADAL" clId="{970A8788-5246-4E45-A7A1-AF53FDE1F8B4}" dt="2025-04-21T16:19:02.460" v="1020" actId="680"/>
        <pc:sldMkLst>
          <pc:docMk/>
          <pc:sldMk cId="488391676" sldId="2145705314"/>
        </pc:sldMkLst>
      </pc:sldChg>
      <pc:sldChg chg="modSp add mod">
        <pc:chgData name="Andrew Collings" userId="0f84cdc6-c606-46cb-9c21-9a360095f536" providerId="ADAL" clId="{970A8788-5246-4E45-A7A1-AF53FDE1F8B4}" dt="2025-04-21T18:43:14.092" v="1429" actId="20577"/>
        <pc:sldMkLst>
          <pc:docMk/>
          <pc:sldMk cId="574064344" sldId="2145705314"/>
        </pc:sldMkLst>
      </pc:sldChg>
    </pc:docChg>
  </pc:docChgLst>
  <pc:docChgLst>
    <pc:chgData name="Lucas Young" userId="e5c8e53c-2e87-4dfe-8770-4799e4e3fc84" providerId="ADAL" clId="{FB6064A0-5B23-48AE-AD4E-ABB4E59FCA94}"/>
    <pc:docChg chg="custSel addSld delSld modSld modSection">
      <pc:chgData name="Lucas Young" userId="e5c8e53c-2e87-4dfe-8770-4799e4e3fc84" providerId="ADAL" clId="{FB6064A0-5B23-48AE-AD4E-ABB4E59FCA94}" dt="2024-05-31T14:03:18.500" v="133" actId="1037"/>
      <pc:docMkLst>
        <pc:docMk/>
      </pc:docMkLst>
      <pc:sldChg chg="addSp delSp modSp mod modClrScheme chgLayout">
        <pc:chgData name="Lucas Young" userId="e5c8e53c-2e87-4dfe-8770-4799e4e3fc84" providerId="ADAL" clId="{FB6064A0-5B23-48AE-AD4E-ABB4E59FCA94}" dt="2024-05-31T14:03:18.500" v="133" actId="1037"/>
        <pc:sldMkLst>
          <pc:docMk/>
          <pc:sldMk cId="897020560" sldId="1914"/>
        </pc:sldMkLst>
      </pc:sldChg>
      <pc:sldChg chg="addSp modSp">
        <pc:chgData name="Lucas Young" userId="e5c8e53c-2e87-4dfe-8770-4799e4e3fc84" providerId="ADAL" clId="{FB6064A0-5B23-48AE-AD4E-ABB4E59FCA94}" dt="2024-05-31T13:52:26.909" v="42"/>
        <pc:sldMkLst>
          <pc:docMk/>
          <pc:sldMk cId="3006853043" sldId="2183"/>
        </pc:sldMkLst>
      </pc:sldChg>
      <pc:sldChg chg="addSp modSp">
        <pc:chgData name="Lucas Young" userId="e5c8e53c-2e87-4dfe-8770-4799e4e3fc84" providerId="ADAL" clId="{FB6064A0-5B23-48AE-AD4E-ABB4E59FCA94}" dt="2024-05-31T13:51:55.802" v="29"/>
        <pc:sldMkLst>
          <pc:docMk/>
          <pc:sldMk cId="1690979732" sldId="2145705240"/>
        </pc:sldMkLst>
      </pc:sldChg>
      <pc:sldChg chg="addSp modSp mod">
        <pc:chgData name="Lucas Young" userId="e5c8e53c-2e87-4dfe-8770-4799e4e3fc84" providerId="ADAL" clId="{FB6064A0-5B23-48AE-AD4E-ABB4E59FCA94}" dt="2024-05-31T14:01:19.413" v="108" actId="1076"/>
        <pc:sldMkLst>
          <pc:docMk/>
          <pc:sldMk cId="2457775113" sldId="2145705241"/>
        </pc:sldMkLst>
      </pc:sldChg>
      <pc:sldChg chg="addSp modSp">
        <pc:chgData name="Lucas Young" userId="e5c8e53c-2e87-4dfe-8770-4799e4e3fc84" providerId="ADAL" clId="{FB6064A0-5B23-48AE-AD4E-ABB4E59FCA94}" dt="2024-05-31T13:52:20.189" v="39"/>
        <pc:sldMkLst>
          <pc:docMk/>
          <pc:sldMk cId="372645148" sldId="2145705246"/>
        </pc:sldMkLst>
      </pc:sldChg>
      <pc:sldChg chg="addSp modSp mod">
        <pc:chgData name="Lucas Young" userId="e5c8e53c-2e87-4dfe-8770-4799e4e3fc84" providerId="ADAL" clId="{FB6064A0-5B23-48AE-AD4E-ABB4E59FCA94}" dt="2024-05-31T14:01:11.285" v="107" actId="6549"/>
        <pc:sldMkLst>
          <pc:docMk/>
          <pc:sldMk cId="3287505350" sldId="2145705247"/>
        </pc:sldMkLst>
      </pc:sldChg>
      <pc:sldChg chg="addSp modSp">
        <pc:chgData name="Lucas Young" userId="e5c8e53c-2e87-4dfe-8770-4799e4e3fc84" providerId="ADAL" clId="{FB6064A0-5B23-48AE-AD4E-ABB4E59FCA94}" dt="2024-05-31T13:51:58.792" v="30"/>
        <pc:sldMkLst>
          <pc:docMk/>
          <pc:sldMk cId="69841370" sldId="2145705251"/>
        </pc:sldMkLst>
      </pc:sldChg>
      <pc:sldChg chg="addSp modSp">
        <pc:chgData name="Lucas Young" userId="e5c8e53c-2e87-4dfe-8770-4799e4e3fc84" providerId="ADAL" clId="{FB6064A0-5B23-48AE-AD4E-ABB4E59FCA94}" dt="2024-05-31T13:52:14.444" v="36"/>
        <pc:sldMkLst>
          <pc:docMk/>
          <pc:sldMk cId="3670584493" sldId="2145705252"/>
        </pc:sldMkLst>
      </pc:sldChg>
      <pc:sldChg chg="addSp modSp">
        <pc:chgData name="Lucas Young" userId="e5c8e53c-2e87-4dfe-8770-4799e4e3fc84" providerId="ADAL" clId="{FB6064A0-5B23-48AE-AD4E-ABB4E59FCA94}" dt="2024-05-31T13:52:16.077" v="37"/>
        <pc:sldMkLst>
          <pc:docMk/>
          <pc:sldMk cId="706183477" sldId="2145705253"/>
        </pc:sldMkLst>
      </pc:sldChg>
      <pc:sldChg chg="addSp modSp mod">
        <pc:chgData name="Lucas Young" userId="e5c8e53c-2e87-4dfe-8770-4799e4e3fc84" providerId="ADAL" clId="{FB6064A0-5B23-48AE-AD4E-ABB4E59FCA94}" dt="2024-05-31T13:53:06.878" v="52" actId="1036"/>
        <pc:sldMkLst>
          <pc:docMk/>
          <pc:sldMk cId="989279610" sldId="2145705254"/>
        </pc:sldMkLst>
      </pc:sldChg>
      <pc:sldChg chg="addSp modSp">
        <pc:chgData name="Lucas Young" userId="e5c8e53c-2e87-4dfe-8770-4799e4e3fc84" providerId="ADAL" clId="{FB6064A0-5B23-48AE-AD4E-ABB4E59FCA94}" dt="2024-05-31T13:52:05.945" v="32"/>
        <pc:sldMkLst>
          <pc:docMk/>
          <pc:sldMk cId="2561149068" sldId="2145705255"/>
        </pc:sldMkLst>
      </pc:sldChg>
      <pc:sldChg chg="addSp modSp">
        <pc:chgData name="Lucas Young" userId="e5c8e53c-2e87-4dfe-8770-4799e4e3fc84" providerId="ADAL" clId="{FB6064A0-5B23-48AE-AD4E-ABB4E59FCA94}" dt="2024-05-31T13:52:08.815" v="33"/>
        <pc:sldMkLst>
          <pc:docMk/>
          <pc:sldMk cId="2355573949" sldId="2145705256"/>
        </pc:sldMkLst>
      </pc:sldChg>
      <pc:sldChg chg="addSp modSp">
        <pc:chgData name="Lucas Young" userId="e5c8e53c-2e87-4dfe-8770-4799e4e3fc84" providerId="ADAL" clId="{FB6064A0-5B23-48AE-AD4E-ABB4E59FCA94}" dt="2024-05-31T13:52:10.767" v="34"/>
        <pc:sldMkLst>
          <pc:docMk/>
          <pc:sldMk cId="936304141" sldId="2145705257"/>
        </pc:sldMkLst>
      </pc:sldChg>
      <pc:sldChg chg="addSp modSp">
        <pc:chgData name="Lucas Young" userId="e5c8e53c-2e87-4dfe-8770-4799e4e3fc84" providerId="ADAL" clId="{FB6064A0-5B23-48AE-AD4E-ABB4E59FCA94}" dt="2024-05-31T13:52:12.418" v="35"/>
        <pc:sldMkLst>
          <pc:docMk/>
          <pc:sldMk cId="2482301753" sldId="2145705258"/>
        </pc:sldMkLst>
      </pc:sldChg>
      <pc:sldChg chg="addSp modSp">
        <pc:chgData name="Lucas Young" userId="e5c8e53c-2e87-4dfe-8770-4799e4e3fc84" providerId="ADAL" clId="{FB6064A0-5B23-48AE-AD4E-ABB4E59FCA94}" dt="2024-05-31T13:52:28.715" v="43"/>
        <pc:sldMkLst>
          <pc:docMk/>
          <pc:sldMk cId="181536173" sldId="2145705259"/>
        </pc:sldMkLst>
      </pc:sldChg>
      <pc:sldChg chg="addSp modSp">
        <pc:chgData name="Lucas Young" userId="e5c8e53c-2e87-4dfe-8770-4799e4e3fc84" providerId="ADAL" clId="{FB6064A0-5B23-48AE-AD4E-ABB4E59FCA94}" dt="2024-05-31T13:52:30.592" v="44"/>
        <pc:sldMkLst>
          <pc:docMk/>
          <pc:sldMk cId="2937503517" sldId="2145705260"/>
        </pc:sldMkLst>
      </pc:sldChg>
      <pc:sldChg chg="addSp modSp mod">
        <pc:chgData name="Lucas Young" userId="e5c8e53c-2e87-4dfe-8770-4799e4e3fc84" providerId="ADAL" clId="{FB6064A0-5B23-48AE-AD4E-ABB4E59FCA94}" dt="2024-05-31T13:55:16.352" v="53" actId="20577"/>
        <pc:sldMkLst>
          <pc:docMk/>
          <pc:sldMk cId="3825831119" sldId="2145705261"/>
        </pc:sldMkLst>
      </pc:sldChg>
      <pc:sldChg chg="new del">
        <pc:chgData name="Lucas Young" userId="e5c8e53c-2e87-4dfe-8770-4799e4e3fc84" providerId="ADAL" clId="{FB6064A0-5B23-48AE-AD4E-ABB4E59FCA94}" dt="2024-05-31T13:51:45.417" v="28" actId="2696"/>
        <pc:sldMkLst>
          <pc:docMk/>
          <pc:sldMk cId="4066910546" sldId="2145705262"/>
        </pc:sldMkLst>
      </pc:sldChg>
    </pc:docChg>
  </pc:docChgLst>
  <pc:docChgLst>
    <pc:chgData name="Andrew Collings" userId="0f84cdc6-c606-46cb-9c21-9a360095f536" providerId="ADAL" clId="{52F25823-11C7-4472-B649-03AA2CE1A348}"/>
    <pc:docChg chg="undo custSel addSld delSld modSld modSection">
      <pc:chgData name="Andrew Collings" userId="0f84cdc6-c606-46cb-9c21-9a360095f536" providerId="ADAL" clId="{52F25823-11C7-4472-B649-03AA2CE1A348}" dt="2025-02-19T15:05:58.560" v="1098" actId="2062"/>
      <pc:docMkLst>
        <pc:docMk/>
      </pc:docMkLst>
      <pc:sldChg chg="modSp mod">
        <pc:chgData name="Andrew Collings" userId="0f84cdc6-c606-46cb-9c21-9a360095f536" providerId="ADAL" clId="{52F25823-11C7-4472-B649-03AA2CE1A348}" dt="2025-02-19T02:32:00.223" v="99" actId="20577"/>
        <pc:sldMkLst>
          <pc:docMk/>
          <pc:sldMk cId="649967342" sldId="2145705165"/>
        </pc:sldMkLst>
        <pc:spChg chg="mod">
          <ac:chgData name="Andrew Collings" userId="0f84cdc6-c606-46cb-9c21-9a360095f536" providerId="ADAL" clId="{52F25823-11C7-4472-B649-03AA2CE1A348}" dt="2025-02-19T02:32:00.223" v="99" actId="20577"/>
          <ac:spMkLst>
            <pc:docMk/>
            <pc:sldMk cId="649967342" sldId="2145705165"/>
            <ac:spMk id="6" creationId="{897A7A0D-D3DB-431A-A92B-9D4788B9D125}"/>
          </ac:spMkLst>
        </pc:spChg>
        <pc:spChg chg="mod">
          <ac:chgData name="Andrew Collings" userId="0f84cdc6-c606-46cb-9c21-9a360095f536" providerId="ADAL" clId="{52F25823-11C7-4472-B649-03AA2CE1A348}" dt="2025-02-19T02:29:57.914" v="12" actId="20577"/>
          <ac:spMkLst>
            <pc:docMk/>
            <pc:sldMk cId="649967342" sldId="2145705165"/>
            <ac:spMk id="7" creationId="{A9444CB1-977C-456C-B903-E0FAA88B1385}"/>
          </ac:spMkLst>
        </pc:spChg>
      </pc:sldChg>
      <pc:sldChg chg="del">
        <pc:chgData name="Andrew Collings" userId="0f84cdc6-c606-46cb-9c21-9a360095f536" providerId="ADAL" clId="{52F25823-11C7-4472-B649-03AA2CE1A348}" dt="2025-02-19T02:32:28.530" v="100" actId="2696"/>
        <pc:sldMkLst>
          <pc:docMk/>
          <pc:sldMk cId="3825831119" sldId="2145705261"/>
        </pc:sldMkLst>
      </pc:sldChg>
      <pc:sldChg chg="del">
        <pc:chgData name="Andrew Collings" userId="0f84cdc6-c606-46cb-9c21-9a360095f536" providerId="ADAL" clId="{52F25823-11C7-4472-B649-03AA2CE1A348}" dt="2025-02-19T02:32:30.663" v="101" actId="2696"/>
        <pc:sldMkLst>
          <pc:docMk/>
          <pc:sldMk cId="3705238078" sldId="2145705274"/>
        </pc:sldMkLst>
      </pc:sldChg>
      <pc:sldChg chg="modSp mod">
        <pc:chgData name="Andrew Collings" userId="0f84cdc6-c606-46cb-9c21-9a360095f536" providerId="ADAL" clId="{52F25823-11C7-4472-B649-03AA2CE1A348}" dt="2025-02-19T03:19:56.291" v="266" actId="20577"/>
        <pc:sldMkLst>
          <pc:docMk/>
          <pc:sldMk cId="3007269134" sldId="2145705286"/>
        </pc:sldMkLst>
      </pc:sldChg>
      <pc:sldChg chg="del">
        <pc:chgData name="Andrew Collings" userId="0f84cdc6-c606-46cb-9c21-9a360095f536" providerId="ADAL" clId="{52F25823-11C7-4472-B649-03AA2CE1A348}" dt="2025-02-19T03:51:06.381" v="570" actId="2696"/>
        <pc:sldMkLst>
          <pc:docMk/>
          <pc:sldMk cId="3089924799" sldId="2145705287"/>
        </pc:sldMkLst>
      </pc:sldChg>
      <pc:sldChg chg="modSp mod">
        <pc:chgData name="Andrew Collings" userId="0f84cdc6-c606-46cb-9c21-9a360095f536" providerId="ADAL" clId="{52F25823-11C7-4472-B649-03AA2CE1A348}" dt="2025-02-19T04:04:18.070" v="851" actId="20577"/>
        <pc:sldMkLst>
          <pc:docMk/>
          <pc:sldMk cId="2333750173" sldId="2145705291"/>
        </pc:sldMkLst>
      </pc:sldChg>
      <pc:sldChg chg="del">
        <pc:chgData name="Andrew Collings" userId="0f84cdc6-c606-46cb-9c21-9a360095f536" providerId="ADAL" clId="{52F25823-11C7-4472-B649-03AA2CE1A348}" dt="2025-02-19T03:51:06.381" v="570" actId="2696"/>
        <pc:sldMkLst>
          <pc:docMk/>
          <pc:sldMk cId="3115841668" sldId="2145705292"/>
        </pc:sldMkLst>
      </pc:sldChg>
      <pc:sldChg chg="del">
        <pc:chgData name="Andrew Collings" userId="0f84cdc6-c606-46cb-9c21-9a360095f536" providerId="ADAL" clId="{52F25823-11C7-4472-B649-03AA2CE1A348}" dt="2025-02-19T03:51:06.381" v="570" actId="2696"/>
        <pc:sldMkLst>
          <pc:docMk/>
          <pc:sldMk cId="1172497205" sldId="2145705293"/>
        </pc:sldMkLst>
      </pc:sldChg>
      <pc:sldChg chg="del">
        <pc:chgData name="Andrew Collings" userId="0f84cdc6-c606-46cb-9c21-9a360095f536" providerId="ADAL" clId="{52F25823-11C7-4472-B649-03AA2CE1A348}" dt="2025-02-19T04:04:30.394" v="852" actId="2696"/>
        <pc:sldMkLst>
          <pc:docMk/>
          <pc:sldMk cId="41420336" sldId="2145705294"/>
        </pc:sldMkLst>
      </pc:sldChg>
      <pc:sldChg chg="del">
        <pc:chgData name="Andrew Collings" userId="0f84cdc6-c606-46cb-9c21-9a360095f536" providerId="ADAL" clId="{52F25823-11C7-4472-B649-03AA2CE1A348}" dt="2025-02-19T03:51:06.381" v="570" actId="2696"/>
        <pc:sldMkLst>
          <pc:docMk/>
          <pc:sldMk cId="2719582190" sldId="2145705295"/>
        </pc:sldMkLst>
      </pc:sldChg>
      <pc:sldChg chg="del">
        <pc:chgData name="Andrew Collings" userId="0f84cdc6-c606-46cb-9c21-9a360095f536" providerId="ADAL" clId="{52F25823-11C7-4472-B649-03AA2CE1A348}" dt="2025-02-19T03:51:06.381" v="570" actId="2696"/>
        <pc:sldMkLst>
          <pc:docMk/>
          <pc:sldMk cId="1019888842" sldId="2145705296"/>
        </pc:sldMkLst>
      </pc:sldChg>
      <pc:sldChg chg="modSp add mod">
        <pc:chgData name="Andrew Collings" userId="0f84cdc6-c606-46cb-9c21-9a360095f536" providerId="ADAL" clId="{52F25823-11C7-4472-B649-03AA2CE1A348}" dt="2025-02-19T03:31:56.446" v="564" actId="255"/>
        <pc:sldMkLst>
          <pc:docMk/>
          <pc:sldMk cId="2551295527" sldId="2145705297"/>
        </pc:sldMkLst>
        <pc:spChg chg="mod">
          <ac:chgData name="Andrew Collings" userId="0f84cdc6-c606-46cb-9c21-9a360095f536" providerId="ADAL" clId="{52F25823-11C7-4472-B649-03AA2CE1A348}" dt="2025-02-19T03:31:56.446" v="564" actId="255"/>
          <ac:spMkLst>
            <pc:docMk/>
            <pc:sldMk cId="2551295527" sldId="2145705297"/>
            <ac:spMk id="2" creationId="{45503DE2-FA6A-735C-B94D-0541BF2BAFB8}"/>
          </ac:spMkLst>
        </pc:spChg>
      </pc:sldChg>
      <pc:sldChg chg="add del">
        <pc:chgData name="Andrew Collings" userId="0f84cdc6-c606-46cb-9c21-9a360095f536" providerId="ADAL" clId="{52F25823-11C7-4472-B649-03AA2CE1A348}" dt="2025-02-19T04:05:00.376" v="853" actId="2696"/>
        <pc:sldMkLst>
          <pc:docMk/>
          <pc:sldMk cId="468159359" sldId="2145705298"/>
        </pc:sldMkLst>
      </pc:sldChg>
      <pc:sldChg chg="addSp delSp modSp mod">
        <pc:chgData name="Andrew Collings" userId="0f84cdc6-c606-46cb-9c21-9a360095f536" providerId="ADAL" clId="{52F25823-11C7-4472-B649-03AA2CE1A348}" dt="2025-02-19T03:37:57.570" v="569" actId="1076"/>
        <pc:sldMkLst>
          <pc:docMk/>
          <pc:sldMk cId="804931530" sldId="2145705299"/>
        </pc:sldMkLst>
      </pc:sldChg>
      <pc:sldChg chg="addSp delSp modSp mod">
        <pc:chgData name="Andrew Collings" userId="0f84cdc6-c606-46cb-9c21-9a360095f536" providerId="ADAL" clId="{52F25823-11C7-4472-B649-03AA2CE1A348}" dt="2025-02-19T15:05:58.560" v="1098" actId="2062"/>
        <pc:sldMkLst>
          <pc:docMk/>
          <pc:sldMk cId="554261325" sldId="2145705301"/>
        </pc:sldMkLst>
      </pc:sldChg>
      <pc:sldChg chg="modSp mod">
        <pc:chgData name="Andrew Collings" userId="0f84cdc6-c606-46cb-9c21-9a360095f536" providerId="ADAL" clId="{52F25823-11C7-4472-B649-03AA2CE1A348}" dt="2025-02-19T15:05:22.711" v="1068" actId="113"/>
        <pc:sldMkLst>
          <pc:docMk/>
          <pc:sldMk cId="1192366774" sldId="2145705302"/>
        </pc:sldMkLst>
      </pc:sldChg>
    </pc:docChg>
  </pc:docChgLst>
  <pc:docChgLst>
    <pc:chgData name="Lucas Young" userId="e5c8e53c-2e87-4dfe-8770-4799e4e3fc84" providerId="ADAL" clId="{276C3925-D0D7-4CD5-901F-85A3644080DC}"/>
    <pc:docChg chg="undo custSel modSld">
      <pc:chgData name="Lucas Young" userId="e5c8e53c-2e87-4dfe-8770-4799e4e3fc84" providerId="ADAL" clId="{276C3925-D0D7-4CD5-901F-85A3644080DC}" dt="2024-08-19T17:03:00.594" v="84" actId="6549"/>
      <pc:docMkLst>
        <pc:docMk/>
      </pc:docMkLst>
      <pc:sldChg chg="modSp mod">
        <pc:chgData name="Lucas Young" userId="e5c8e53c-2e87-4dfe-8770-4799e4e3fc84" providerId="ADAL" clId="{276C3925-D0D7-4CD5-901F-85A3644080DC}" dt="2024-08-19T16:45:17.928" v="51" actId="6549"/>
        <pc:sldMkLst>
          <pc:docMk/>
          <pc:sldMk cId="540281534" sldId="2145705263"/>
        </pc:sldMkLst>
      </pc:sldChg>
      <pc:sldChg chg="modSp mod">
        <pc:chgData name="Lucas Young" userId="e5c8e53c-2e87-4dfe-8770-4799e4e3fc84" providerId="ADAL" clId="{276C3925-D0D7-4CD5-901F-85A3644080DC}" dt="2024-08-19T17:03:00.594" v="84" actId="6549"/>
        <pc:sldMkLst>
          <pc:docMk/>
          <pc:sldMk cId="3273750113" sldId="2145705272"/>
        </pc:sldMkLst>
      </pc:sldChg>
    </pc:docChg>
  </pc:docChgLst>
  <pc:docChgLst>
    <pc:chgData name="Lucas Young" userId="e5c8e53c-2e87-4dfe-8770-4799e4e3fc84" providerId="ADAL" clId="{908693B8-0376-4168-BFF8-EE3EC070CE0B}"/>
    <pc:docChg chg="undo custSel delSld modSld modSection">
      <pc:chgData name="Lucas Young" userId="e5c8e53c-2e87-4dfe-8770-4799e4e3fc84" providerId="ADAL" clId="{908693B8-0376-4168-BFF8-EE3EC070CE0B}" dt="2024-04-26T03:25:34.623" v="3009" actId="20577"/>
      <pc:docMkLst>
        <pc:docMk/>
      </pc:docMkLst>
      <pc:sldChg chg="delSp modSp del mod">
        <pc:chgData name="Lucas Young" userId="e5c8e53c-2e87-4dfe-8770-4799e4e3fc84" providerId="ADAL" clId="{908693B8-0376-4168-BFF8-EE3EC070CE0B}" dt="2024-04-26T03:19:42.266" v="2842" actId="2696"/>
        <pc:sldMkLst>
          <pc:docMk/>
          <pc:sldMk cId="0" sldId="256"/>
        </pc:sldMkLst>
      </pc:sldChg>
      <pc:sldChg chg="modSp mod">
        <pc:chgData name="Lucas Young" userId="e5c8e53c-2e87-4dfe-8770-4799e4e3fc84" providerId="ADAL" clId="{908693B8-0376-4168-BFF8-EE3EC070CE0B}" dt="2024-04-26T02:48:55.501" v="854" actId="6549"/>
        <pc:sldMkLst>
          <pc:docMk/>
          <pc:sldMk cId="3006853043" sldId="2183"/>
        </pc:sldMkLst>
      </pc:sldChg>
      <pc:sldChg chg="modSp mod">
        <pc:chgData name="Lucas Young" userId="e5c8e53c-2e87-4dfe-8770-4799e4e3fc84" providerId="ADAL" clId="{908693B8-0376-4168-BFF8-EE3EC070CE0B}" dt="2024-04-26T03:10:58.046" v="2171" actId="20577"/>
        <pc:sldMkLst>
          <pc:docMk/>
          <pc:sldMk cId="952414789" sldId="2145705206"/>
        </pc:sldMkLst>
      </pc:sldChg>
      <pc:sldChg chg="modSp mod">
        <pc:chgData name="Lucas Young" userId="e5c8e53c-2e87-4dfe-8770-4799e4e3fc84" providerId="ADAL" clId="{908693B8-0376-4168-BFF8-EE3EC070CE0B}" dt="2024-04-26T02:50:00.684" v="867" actId="6549"/>
        <pc:sldMkLst>
          <pc:docMk/>
          <pc:sldMk cId="525321126" sldId="2145705239"/>
        </pc:sldMkLst>
      </pc:sldChg>
      <pc:sldChg chg="modSp mod">
        <pc:chgData name="Lucas Young" userId="e5c8e53c-2e87-4dfe-8770-4799e4e3fc84" providerId="ADAL" clId="{908693B8-0376-4168-BFF8-EE3EC070CE0B}" dt="2024-04-26T02:48:30.955" v="841" actId="313"/>
        <pc:sldMkLst>
          <pc:docMk/>
          <pc:sldMk cId="2457775113" sldId="2145705241"/>
        </pc:sldMkLst>
      </pc:sldChg>
      <pc:sldChg chg="modSp mod">
        <pc:chgData name="Lucas Young" userId="e5c8e53c-2e87-4dfe-8770-4799e4e3fc84" providerId="ADAL" clId="{908693B8-0376-4168-BFF8-EE3EC070CE0B}" dt="2024-04-26T03:03:50.014" v="1633" actId="20577"/>
        <pc:sldMkLst>
          <pc:docMk/>
          <pc:sldMk cId="545117541" sldId="2145705242"/>
        </pc:sldMkLst>
      </pc:sldChg>
      <pc:sldChg chg="modSp mod">
        <pc:chgData name="Lucas Young" userId="e5c8e53c-2e87-4dfe-8770-4799e4e3fc84" providerId="ADAL" clId="{908693B8-0376-4168-BFF8-EE3EC070CE0B}" dt="2024-04-26T03:10:06.487" v="2169" actId="20577"/>
        <pc:sldMkLst>
          <pc:docMk/>
          <pc:sldMk cId="4187080998" sldId="2145705243"/>
        </pc:sldMkLst>
      </pc:sldChg>
      <pc:sldChg chg="modSp mod">
        <pc:chgData name="Lucas Young" userId="e5c8e53c-2e87-4dfe-8770-4799e4e3fc84" providerId="ADAL" clId="{908693B8-0376-4168-BFF8-EE3EC070CE0B}" dt="2024-04-26T03:22:25.304" v="3004" actId="20577"/>
        <pc:sldMkLst>
          <pc:docMk/>
          <pc:sldMk cId="679471551" sldId="2145705244"/>
        </pc:sldMkLst>
      </pc:sldChg>
      <pc:sldChg chg="modSp mod">
        <pc:chgData name="Lucas Young" userId="e5c8e53c-2e87-4dfe-8770-4799e4e3fc84" providerId="ADAL" clId="{908693B8-0376-4168-BFF8-EE3EC070CE0B}" dt="2024-04-26T03:23:07.788" v="3005" actId="20577"/>
        <pc:sldMkLst>
          <pc:docMk/>
          <pc:sldMk cId="892401882" sldId="2145705245"/>
        </pc:sldMkLst>
      </pc:sldChg>
      <pc:sldChg chg="modSp mod">
        <pc:chgData name="Lucas Young" userId="e5c8e53c-2e87-4dfe-8770-4799e4e3fc84" providerId="ADAL" clId="{908693B8-0376-4168-BFF8-EE3EC070CE0B}" dt="2024-04-26T03:23:32.302" v="3007" actId="20577"/>
        <pc:sldMkLst>
          <pc:docMk/>
          <pc:sldMk cId="372645148" sldId="2145705246"/>
        </pc:sldMkLst>
      </pc:sldChg>
      <pc:sldChg chg="modSp mod">
        <pc:chgData name="Lucas Young" userId="e5c8e53c-2e87-4dfe-8770-4799e4e3fc84" providerId="ADAL" clId="{908693B8-0376-4168-BFF8-EE3EC070CE0B}" dt="2024-04-26T03:25:34.623" v="3009" actId="20577"/>
        <pc:sldMkLst>
          <pc:docMk/>
          <pc:sldMk cId="3999890475" sldId="2145705250"/>
        </pc:sldMkLst>
      </pc:sldChg>
    </pc:docChg>
  </pc:docChgLst>
  <pc:docChgLst>
    <pc:chgData name="Caleb Knutson" userId="128b42d0-114e-4200-9cb7-3b379defb5c0" providerId="ADAL" clId="{33C5FCD2-544A-49EC-AEED-51889061D107}"/>
    <pc:docChg chg="undo custSel addSld delSld modSld modSection">
      <pc:chgData name="Caleb Knutson" userId="128b42d0-114e-4200-9cb7-3b379defb5c0" providerId="ADAL" clId="{33C5FCD2-544A-49EC-AEED-51889061D107}" dt="2024-12-16T18:04:29.193" v="1034" actId="20577"/>
      <pc:docMkLst>
        <pc:docMk/>
      </pc:docMkLst>
      <pc:sldChg chg="modSp mod">
        <pc:chgData name="Caleb Knutson" userId="128b42d0-114e-4200-9cb7-3b379defb5c0" providerId="ADAL" clId="{33C5FCD2-544A-49EC-AEED-51889061D107}" dt="2024-12-16T18:04:20.190" v="1032" actId="5793"/>
        <pc:sldMkLst>
          <pc:docMk/>
          <pc:sldMk cId="649967342" sldId="2145705165"/>
        </pc:sldMkLst>
      </pc:sldChg>
      <pc:sldChg chg="modSp mod">
        <pc:chgData name="Caleb Knutson" userId="128b42d0-114e-4200-9cb7-3b379defb5c0" providerId="ADAL" clId="{33C5FCD2-544A-49EC-AEED-51889061D107}" dt="2024-12-16T17:14:55.418" v="84" actId="1076"/>
        <pc:sldMkLst>
          <pc:docMk/>
          <pc:sldMk cId="3825831119" sldId="2145705261"/>
        </pc:sldMkLst>
      </pc:sldChg>
      <pc:sldChg chg="modSp mod">
        <pc:chgData name="Caleb Knutson" userId="128b42d0-114e-4200-9cb7-3b379defb5c0" providerId="ADAL" clId="{33C5FCD2-544A-49EC-AEED-51889061D107}" dt="2024-12-16T17:28:20.554" v="401" actId="20577"/>
        <pc:sldMkLst>
          <pc:docMk/>
          <pc:sldMk cId="3705238078" sldId="2145705274"/>
        </pc:sldMkLst>
      </pc:sldChg>
      <pc:sldChg chg="del">
        <pc:chgData name="Caleb Knutson" userId="128b42d0-114e-4200-9cb7-3b379defb5c0" providerId="ADAL" clId="{33C5FCD2-544A-49EC-AEED-51889061D107}" dt="2024-12-16T18:04:03.958" v="1018" actId="2696"/>
        <pc:sldMkLst>
          <pc:docMk/>
          <pc:sldMk cId="3978334202" sldId="2145705282"/>
        </pc:sldMkLst>
      </pc:sldChg>
      <pc:sldChg chg="modSp mod">
        <pc:chgData name="Caleb Knutson" userId="128b42d0-114e-4200-9cb7-3b379defb5c0" providerId="ADAL" clId="{33C5FCD2-544A-49EC-AEED-51889061D107}" dt="2024-12-16T17:34:14.148" v="432" actId="108"/>
        <pc:sldMkLst>
          <pc:docMk/>
          <pc:sldMk cId="2348994699" sldId="2145705283"/>
        </pc:sldMkLst>
      </pc:sldChg>
      <pc:sldChg chg="del">
        <pc:chgData name="Caleb Knutson" userId="128b42d0-114e-4200-9cb7-3b379defb5c0" providerId="ADAL" clId="{33C5FCD2-544A-49EC-AEED-51889061D107}" dt="2024-12-16T18:04:03.958" v="1018" actId="2696"/>
        <pc:sldMkLst>
          <pc:docMk/>
          <pc:sldMk cId="2808992231" sldId="2145705284"/>
        </pc:sldMkLst>
      </pc:sldChg>
      <pc:sldChg chg="del">
        <pc:chgData name="Caleb Knutson" userId="128b42d0-114e-4200-9cb7-3b379defb5c0" providerId="ADAL" clId="{33C5FCD2-544A-49EC-AEED-51889061D107}" dt="2024-12-16T18:04:03.958" v="1018" actId="2696"/>
        <pc:sldMkLst>
          <pc:docMk/>
          <pc:sldMk cId="1582815890" sldId="2145705285"/>
        </pc:sldMkLst>
      </pc:sldChg>
      <pc:sldChg chg="del">
        <pc:chgData name="Caleb Knutson" userId="128b42d0-114e-4200-9cb7-3b379defb5c0" providerId="ADAL" clId="{33C5FCD2-544A-49EC-AEED-51889061D107}" dt="2024-12-16T18:04:03.958" v="1018" actId="2696"/>
        <pc:sldMkLst>
          <pc:docMk/>
          <pc:sldMk cId="3007269134" sldId="2145705286"/>
        </pc:sldMkLst>
      </pc:sldChg>
      <pc:sldChg chg="del">
        <pc:chgData name="Caleb Knutson" userId="128b42d0-114e-4200-9cb7-3b379defb5c0" providerId="ADAL" clId="{33C5FCD2-544A-49EC-AEED-51889061D107}" dt="2024-12-16T18:04:03.958" v="1018" actId="2696"/>
        <pc:sldMkLst>
          <pc:docMk/>
          <pc:sldMk cId="3089924799" sldId="2145705287"/>
        </pc:sldMkLst>
      </pc:sldChg>
      <pc:sldChg chg="del">
        <pc:chgData name="Caleb Knutson" userId="128b42d0-114e-4200-9cb7-3b379defb5c0" providerId="ADAL" clId="{33C5FCD2-544A-49EC-AEED-51889061D107}" dt="2024-12-16T18:04:03.958" v="1018" actId="2696"/>
        <pc:sldMkLst>
          <pc:docMk/>
          <pc:sldMk cId="1311256938" sldId="2145705288"/>
        </pc:sldMkLst>
      </pc:sldChg>
      <pc:sldChg chg="del">
        <pc:chgData name="Caleb Knutson" userId="128b42d0-114e-4200-9cb7-3b379defb5c0" providerId="ADAL" clId="{33C5FCD2-544A-49EC-AEED-51889061D107}" dt="2024-12-16T15:04:03.073" v="31" actId="2696"/>
        <pc:sldMkLst>
          <pc:docMk/>
          <pc:sldMk cId="2648949300" sldId="2145705289"/>
        </pc:sldMkLst>
      </pc:sldChg>
      <pc:sldChg chg="modSp mod">
        <pc:chgData name="Caleb Knutson" userId="128b42d0-114e-4200-9cb7-3b379defb5c0" providerId="ADAL" clId="{33C5FCD2-544A-49EC-AEED-51889061D107}" dt="2024-12-16T18:04:29.193" v="1034" actId="20577"/>
        <pc:sldMkLst>
          <pc:docMk/>
          <pc:sldMk cId="3834165558" sldId="2145705290"/>
        </pc:sldMkLst>
      </pc:sldChg>
      <pc:sldChg chg="addSp delSp modSp add mod">
        <pc:chgData name="Caleb Knutson" userId="128b42d0-114e-4200-9cb7-3b379defb5c0" providerId="ADAL" clId="{33C5FCD2-544A-49EC-AEED-51889061D107}" dt="2024-12-16T17:30:47.873" v="403" actId="27614"/>
        <pc:sldMkLst>
          <pc:docMk/>
          <pc:sldMk cId="3839660051" sldId="2145705291"/>
        </pc:sldMkLst>
      </pc:sldChg>
      <pc:sldChg chg="modSp mod">
        <pc:chgData name="Caleb Knutson" userId="128b42d0-114e-4200-9cb7-3b379defb5c0" providerId="ADAL" clId="{33C5FCD2-544A-49EC-AEED-51889061D107}" dt="2024-12-16T17:34:38.400" v="437" actId="255"/>
        <pc:sldMkLst>
          <pc:docMk/>
          <pc:sldMk cId="3699698943" sldId="2145705292"/>
        </pc:sldMkLst>
      </pc:sldChg>
      <pc:sldChg chg="modSp add mod">
        <pc:chgData name="Caleb Knutson" userId="128b42d0-114e-4200-9cb7-3b379defb5c0" providerId="ADAL" clId="{33C5FCD2-544A-49EC-AEED-51889061D107}" dt="2024-12-16T17:36:02.954" v="471" actId="255"/>
        <pc:sldMkLst>
          <pc:docMk/>
          <pc:sldMk cId="2548598820" sldId="2145705293"/>
        </pc:sldMkLst>
      </pc:sldChg>
      <pc:sldChg chg="modSp add mod">
        <pc:chgData name="Caleb Knutson" userId="128b42d0-114e-4200-9cb7-3b379defb5c0" providerId="ADAL" clId="{33C5FCD2-544A-49EC-AEED-51889061D107}" dt="2024-12-16T17:44:52.558" v="783" actId="113"/>
        <pc:sldMkLst>
          <pc:docMk/>
          <pc:sldMk cId="3610533352" sldId="2145705294"/>
        </pc:sldMkLst>
      </pc:sldChg>
      <pc:sldChg chg="modSp add mod">
        <pc:chgData name="Caleb Knutson" userId="128b42d0-114e-4200-9cb7-3b379defb5c0" providerId="ADAL" clId="{33C5FCD2-544A-49EC-AEED-51889061D107}" dt="2024-12-16T17:52:14.852" v="848" actId="20577"/>
        <pc:sldMkLst>
          <pc:docMk/>
          <pc:sldMk cId="86963052" sldId="2145705295"/>
        </pc:sldMkLst>
      </pc:sldChg>
      <pc:sldChg chg="modSp add mod">
        <pc:chgData name="Caleb Knutson" userId="128b42d0-114e-4200-9cb7-3b379defb5c0" providerId="ADAL" clId="{33C5FCD2-544A-49EC-AEED-51889061D107}" dt="2024-12-16T17:54:31.910" v="901" actId="20577"/>
        <pc:sldMkLst>
          <pc:docMk/>
          <pc:sldMk cId="4230456999" sldId="2145705296"/>
        </pc:sldMkLst>
      </pc:sldChg>
      <pc:sldChg chg="modSp mod">
        <pc:chgData name="Caleb Knutson" userId="128b42d0-114e-4200-9cb7-3b379defb5c0" providerId="ADAL" clId="{33C5FCD2-544A-49EC-AEED-51889061D107}" dt="2024-12-16T17:56:13.823" v="919" actId="255"/>
        <pc:sldMkLst>
          <pc:docMk/>
          <pc:sldMk cId="4153996792" sldId="2145705297"/>
        </pc:sldMkLst>
      </pc:sldChg>
      <pc:sldChg chg="modSp add mod">
        <pc:chgData name="Caleb Knutson" userId="128b42d0-114e-4200-9cb7-3b379defb5c0" providerId="ADAL" clId="{33C5FCD2-544A-49EC-AEED-51889061D107}" dt="2024-12-16T18:00:55.341" v="979"/>
        <pc:sldMkLst>
          <pc:docMk/>
          <pc:sldMk cId="3177520268" sldId="2145705298"/>
        </pc:sldMkLst>
      </pc:sldChg>
      <pc:sldChg chg="add del">
        <pc:chgData name="Caleb Knutson" userId="128b42d0-114e-4200-9cb7-3b379defb5c0" providerId="ADAL" clId="{33C5FCD2-544A-49EC-AEED-51889061D107}" dt="2024-12-16T18:04:03.958" v="1018" actId="2696"/>
        <pc:sldMkLst>
          <pc:docMk/>
          <pc:sldMk cId="1732438060" sldId="2145705299"/>
        </pc:sldMkLst>
      </pc:sldChg>
      <pc:sldChg chg="modSp add mod">
        <pc:chgData name="Caleb Knutson" userId="128b42d0-114e-4200-9cb7-3b379defb5c0" providerId="ADAL" clId="{33C5FCD2-544A-49EC-AEED-51889061D107}" dt="2024-12-16T18:03:17.442" v="1004" actId="20577"/>
        <pc:sldMkLst>
          <pc:docMk/>
          <pc:sldMk cId="3897473498" sldId="2145705300"/>
        </pc:sldMkLst>
      </pc:sldChg>
      <pc:sldChg chg="modSp add mod">
        <pc:chgData name="Caleb Knutson" userId="128b42d0-114e-4200-9cb7-3b379defb5c0" providerId="ADAL" clId="{33C5FCD2-544A-49EC-AEED-51889061D107}" dt="2024-12-16T18:03:41.740" v="1017" actId="6549"/>
        <pc:sldMkLst>
          <pc:docMk/>
          <pc:sldMk cId="86167663" sldId="2145705301"/>
        </pc:sldMkLst>
      </pc:sldChg>
    </pc:docChg>
  </pc:docChgLst>
  <pc:docChgLst>
    <pc:chgData name="Lucas Young" userId="e5c8e53c-2e87-4dfe-8770-4799e4e3fc84" providerId="ADAL" clId="{93B5BA00-1A74-4708-99EB-5266F6780860}"/>
    <pc:docChg chg="undo custSel modSld">
      <pc:chgData name="Lucas Young" userId="e5c8e53c-2e87-4dfe-8770-4799e4e3fc84" providerId="ADAL" clId="{93B5BA00-1A74-4708-99EB-5266F6780860}" dt="2024-11-18T17:35:52.726" v="146" actId="20577"/>
      <pc:docMkLst>
        <pc:docMk/>
      </pc:docMkLst>
      <pc:sldChg chg="modSp mod">
        <pc:chgData name="Lucas Young" userId="e5c8e53c-2e87-4dfe-8770-4799e4e3fc84" providerId="ADAL" clId="{93B5BA00-1A74-4708-99EB-5266F6780860}" dt="2024-11-18T17:17:15.990" v="6" actId="20577"/>
        <pc:sldMkLst>
          <pc:docMk/>
          <pc:sldMk cId="897020560" sldId="1914"/>
        </pc:sldMkLst>
      </pc:sldChg>
      <pc:sldChg chg="modSp mod">
        <pc:chgData name="Lucas Young" userId="e5c8e53c-2e87-4dfe-8770-4799e4e3fc84" providerId="ADAL" clId="{93B5BA00-1A74-4708-99EB-5266F6780860}" dt="2024-11-18T17:30:12.597" v="140" actId="948"/>
        <pc:sldMkLst>
          <pc:docMk/>
          <pc:sldMk cId="3705238078" sldId="2145705274"/>
        </pc:sldMkLst>
      </pc:sldChg>
      <pc:sldChg chg="modSp mod">
        <pc:chgData name="Lucas Young" userId="e5c8e53c-2e87-4dfe-8770-4799e4e3fc84" providerId="ADAL" clId="{93B5BA00-1A74-4708-99EB-5266F6780860}" dt="2024-11-18T17:35:52.726" v="146" actId="20577"/>
        <pc:sldMkLst>
          <pc:docMk/>
          <pc:sldMk cId="1311256938" sldId="2145705288"/>
        </pc:sldMkLst>
      </pc:sldChg>
    </pc:docChg>
  </pc:docChgLst>
  <pc:docChgLst>
    <pc:chgData name="Caleb Knutson" userId="128b42d0-114e-4200-9cb7-3b379defb5c0" providerId="ADAL" clId="{A2F92F11-A041-402A-8D58-7A0E884D0631}"/>
    <pc:docChg chg="undo custSel addSld delSld modSld modSection">
      <pc:chgData name="Caleb Knutson" userId="128b42d0-114e-4200-9cb7-3b379defb5c0" providerId="ADAL" clId="{A2F92F11-A041-402A-8D58-7A0E884D0631}" dt="2024-09-16T17:52:05.702" v="789" actId="20577"/>
      <pc:docMkLst>
        <pc:docMk/>
      </pc:docMkLst>
      <pc:sldChg chg="modSp mod">
        <pc:chgData name="Caleb Knutson" userId="128b42d0-114e-4200-9cb7-3b379defb5c0" providerId="ADAL" clId="{A2F92F11-A041-402A-8D58-7A0E884D0631}" dt="2024-09-16T15:50:21.142" v="331" actId="20577"/>
        <pc:sldMkLst>
          <pc:docMk/>
          <pc:sldMk cId="3627658787" sldId="2145705275"/>
        </pc:sldMkLst>
      </pc:sldChg>
      <pc:sldChg chg="new del">
        <pc:chgData name="Caleb Knutson" userId="128b42d0-114e-4200-9cb7-3b379defb5c0" providerId="ADAL" clId="{A2F92F11-A041-402A-8D58-7A0E884D0631}" dt="2024-09-16T17:28:23.122" v="333" actId="2696"/>
        <pc:sldMkLst>
          <pc:docMk/>
          <pc:sldMk cId="3092447714" sldId="2145705281"/>
        </pc:sldMkLst>
      </pc:sldChg>
      <pc:sldChg chg="modSp add mod">
        <pc:chgData name="Caleb Knutson" userId="128b42d0-114e-4200-9cb7-3b379defb5c0" providerId="ADAL" clId="{A2F92F11-A041-402A-8D58-7A0E884D0631}" dt="2024-09-16T17:52:05.702" v="789" actId="20577"/>
        <pc:sldMkLst>
          <pc:docMk/>
          <pc:sldMk cId="3934333526" sldId="214570528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F0E1F19-DADE-4FD1-B754-83EA7C0E2D20}" type="datetimeFigureOut">
              <a:rPr lang="en-US" smtClean="0"/>
              <a:t>5/20/2025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CB19D18-04FB-4825-BC68-8A4D1C0D8A2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0731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6AD04A0-6CD9-4E5C-9C88-A66243022FAD}" type="datetimeFigureOut">
              <a:rPr lang="en-US" smtClean="0"/>
              <a:t>5/20/2025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3C4C276-97D9-4276-B965-3953F69C25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587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C4C276-97D9-4276-B965-3953F69C25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4766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490528-4F90-D723-2FAF-C003D7E87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E694DD-4D00-5547-3DF4-BC5865EC25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678A79-8B7B-9E6E-FDBE-B4DFE901BE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4DFBAB-D16A-AB3A-9D75-E9BD6997A5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C4C276-97D9-4276-B965-3953F69C25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87529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3C812B-7CE7-1115-25BC-693F68BEE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CAFB5F-2EFE-F406-3F2C-34A53B5B88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03F4E8-F5D7-3B1A-54C3-0EB457A6CC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4D56FB-0305-6C15-FA7D-83D41D6951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C4C276-97D9-4276-B965-3953F69C25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94287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0E6E6-B77F-5F34-9442-C4BD4C942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4C95D6-9091-FE58-6BA7-73A9AEC996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16B95B-83CE-2882-D7BB-CAA94930D7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0D939D-B6D7-89E0-C85D-41991B6A71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C4C276-97D9-4276-B965-3953F69C25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79803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75CCE-CB3A-05AA-7D00-2C0486E4F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801412-D297-E3A3-7B86-410627038C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F8B2CD-27D0-D382-5775-251682BB14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B116E7-5049-0912-0D16-5E5B658E0B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C4C276-97D9-4276-B965-3953F69C25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9379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A0A00-5CBE-ECF6-8C44-940EFE046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018803-E219-F69F-AAD5-199C00664A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069394-7C0B-B49F-4743-7B45C60CB2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26749B-18E6-DFF4-9553-96A9B18BEB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C4C276-97D9-4276-B965-3953F69C25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2064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2BF11-75CD-5655-4811-84AB16680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97917E-13FC-8EFC-C067-17C62303AD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D66A8F-0C7A-56D3-8CC9-C4ED40987F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C23928-9BF3-8D4A-DED9-692ED35E58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C4C276-97D9-4276-B965-3953F69C25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69697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B3FB83-1EF2-9C41-1E9D-EBEC8134F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2BA7CD-0159-DAD8-9A0E-D832F618F6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0277AD-568E-FCB8-BF85-AE4B119EC6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21E021-825F-693C-0715-79E345B998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C4C276-97D9-4276-B965-3953F69C25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71683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28F210-6FA8-2001-6552-AF13ADDD12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344BE8-9900-5AF5-D54D-F731B4CC67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19F433-4456-BFD5-A3C9-AAA6308E2F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1177F1-D680-F68A-B8BB-12E129A061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C4C276-97D9-4276-B965-3953F69C25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45600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27CF35-EFAF-32B5-97DE-9257FD3CAE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29698C-416F-6DEE-52C9-8DCD612BF2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8F28BE-4D84-3B21-3338-1E39FEFD7A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1E4F06-D0DC-2B9B-F93C-3B0651943C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C4C276-97D9-4276-B965-3953F69C25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31978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E594A-CC12-599E-51E1-EA7498FF8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FA4017-91C1-1FA4-E3BA-1184687667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39DE17-21ED-BC70-6D09-C393F9342B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130594-7000-362D-8AD7-E3F9D8906B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C4C276-97D9-4276-B965-3953F69C25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32406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B0C43C-7086-C80F-4B06-20FA243D1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5D18DF-C9DA-A238-50B9-0E8476ACC0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5FAC89-E00B-3986-3CDA-2BD61F79D7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D2B76C-E898-0FA3-BB00-B7C0137505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C4C276-97D9-4276-B965-3953F69C25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19689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3B051-DD8D-5E1C-C3B7-A9C0B0DC26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56647F-97AC-C384-EDF5-8078185258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CDA9D0-29D7-0B87-6C74-D57D62865A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C355AE-374F-60D7-8C08-22B7FA428C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C4C276-97D9-4276-B965-3953F69C25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00618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9821DD-518D-FCCB-ED21-7C0181E64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12A2E4-844C-F620-4704-B81C9519F5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CA61BE-B89F-F504-2695-9B2A9D1C9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681F63-478C-42BD-A40B-95D43270CA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C4C276-97D9-4276-B965-3953F69C25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33317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8B77A-E33C-4F71-226F-0D7D89570D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B3515D-DAB5-A254-3659-728DBB7DC6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7EE2AF-5218-1DD4-8D49-6D04D8B059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3527CD-BD43-817D-27FD-F5CB4FB58A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C4C276-97D9-4276-B965-3953F69C25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9175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77AD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/>
          <p:cNvSpPr>
            <a:spLocks noGrp="1"/>
          </p:cNvSpPr>
          <p:nvPr>
            <p:ph type="title" hasCustomPrompt="1"/>
          </p:nvPr>
        </p:nvSpPr>
        <p:spPr>
          <a:xfrm>
            <a:off x="1295400" y="2343150"/>
            <a:ext cx="7772400" cy="564356"/>
          </a:xfrm>
          <a:prstGeom prst="rect">
            <a:avLst/>
          </a:prstGeom>
        </p:spPr>
        <p:txBody>
          <a:bodyPr anchor="t"/>
          <a:lstStyle>
            <a:lvl1pPr algn="l">
              <a:defRPr sz="3200" b="1" cap="all">
                <a:solidFill>
                  <a:srgbClr val="CAE8DE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add heading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295400" y="2876550"/>
            <a:ext cx="77724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sub-heading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295400" y="3594723"/>
            <a:ext cx="7772400" cy="32231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6" name="Picture 5" descr="Text, logo, company name&#10;&#10;Description automatically generated">
            <a:extLst>
              <a:ext uri="{FF2B5EF4-FFF2-40B4-BE49-F238E27FC236}">
                <a16:creationId xmlns:a16="http://schemas.microsoft.com/office/drawing/2014/main" id="{58E5B724-33A7-4A5D-95C4-E481E6A965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50"/>
            <a:ext cx="3845859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2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77AD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/>
          <p:cNvSpPr>
            <a:spLocks noGrp="1"/>
          </p:cNvSpPr>
          <p:nvPr>
            <p:ph type="title" hasCustomPrompt="1"/>
          </p:nvPr>
        </p:nvSpPr>
        <p:spPr>
          <a:xfrm>
            <a:off x="1295400" y="2343150"/>
            <a:ext cx="7772400" cy="564356"/>
          </a:xfrm>
          <a:prstGeom prst="rect">
            <a:avLst/>
          </a:prstGeom>
        </p:spPr>
        <p:txBody>
          <a:bodyPr anchor="t"/>
          <a:lstStyle>
            <a:lvl1pPr algn="l">
              <a:defRPr sz="3200" b="1" cap="all">
                <a:solidFill>
                  <a:srgbClr val="CAE8DE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add heading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295400" y="2876550"/>
            <a:ext cx="77724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sub-heading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295400" y="3594723"/>
            <a:ext cx="7772400" cy="32231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572384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3169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CAE8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/>
          <p:cNvSpPr>
            <a:spLocks noGrp="1"/>
          </p:cNvSpPr>
          <p:nvPr>
            <p:ph type="title" hasCustomPrompt="1"/>
          </p:nvPr>
        </p:nvSpPr>
        <p:spPr>
          <a:xfrm>
            <a:off x="1295400" y="2343150"/>
            <a:ext cx="7772400" cy="564356"/>
          </a:xfrm>
          <a:prstGeom prst="rect">
            <a:avLst/>
          </a:prstGeom>
        </p:spPr>
        <p:txBody>
          <a:bodyPr anchor="t"/>
          <a:lstStyle>
            <a:lvl1pPr algn="l">
              <a:defRPr sz="32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add heading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295400" y="2876550"/>
            <a:ext cx="77724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sub-heading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295400" y="3594723"/>
            <a:ext cx="7772400" cy="32231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4" name="Picture 3" descr="Text, logo, company name&#10;&#10;Description automatically generated">
            <a:extLst>
              <a:ext uri="{FF2B5EF4-FFF2-40B4-BE49-F238E27FC236}">
                <a16:creationId xmlns:a16="http://schemas.microsoft.com/office/drawing/2014/main" id="{299FF2D0-4FF7-4DF4-9D82-B593DB88B3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-151521"/>
            <a:ext cx="3919818" cy="302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388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rgbClr val="CAE8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/>
          <p:cNvSpPr>
            <a:spLocks noGrp="1"/>
          </p:cNvSpPr>
          <p:nvPr>
            <p:ph type="title" hasCustomPrompt="1"/>
          </p:nvPr>
        </p:nvSpPr>
        <p:spPr>
          <a:xfrm>
            <a:off x="0" y="1429067"/>
            <a:ext cx="9144000" cy="564356"/>
          </a:xfrm>
          <a:prstGeom prst="rect">
            <a:avLst/>
          </a:prstGeom>
        </p:spPr>
        <p:txBody>
          <a:bodyPr anchor="t"/>
          <a:lstStyle>
            <a:lvl1pPr algn="ctr">
              <a:defRPr sz="3200" b="1" cap="all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add heading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0" y="2040150"/>
            <a:ext cx="91440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sub-heading</a:t>
            </a:r>
          </a:p>
        </p:txBody>
      </p:sp>
      <p:pic>
        <p:nvPicPr>
          <p:cNvPr id="4" name="Picture 3" descr="Text, logo, company name&#10;&#10;Description automatically generated">
            <a:extLst>
              <a:ext uri="{FF2B5EF4-FFF2-40B4-BE49-F238E27FC236}">
                <a16:creationId xmlns:a16="http://schemas.microsoft.com/office/drawing/2014/main" id="{DA2AD932-CFF5-419C-91AD-FB75594A36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2495550"/>
            <a:ext cx="3821206" cy="295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439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CAE8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/>
          <p:cNvSpPr>
            <a:spLocks noGrp="1"/>
          </p:cNvSpPr>
          <p:nvPr>
            <p:ph type="title" hasCustomPrompt="1"/>
          </p:nvPr>
        </p:nvSpPr>
        <p:spPr>
          <a:xfrm>
            <a:off x="1295400" y="2343150"/>
            <a:ext cx="7772400" cy="564356"/>
          </a:xfrm>
          <a:prstGeom prst="rect">
            <a:avLst/>
          </a:prstGeom>
        </p:spPr>
        <p:txBody>
          <a:bodyPr anchor="t"/>
          <a:lstStyle>
            <a:lvl1pPr algn="l">
              <a:defRPr sz="32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add heading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295400" y="2876550"/>
            <a:ext cx="77724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sub-heading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295400" y="3594723"/>
            <a:ext cx="7772400" cy="32231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417900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F49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/>
          <p:cNvSpPr>
            <a:spLocks noGrp="1"/>
          </p:cNvSpPr>
          <p:nvPr>
            <p:ph type="title" hasCustomPrompt="1"/>
          </p:nvPr>
        </p:nvSpPr>
        <p:spPr>
          <a:xfrm>
            <a:off x="1295400" y="2343150"/>
            <a:ext cx="7772400" cy="564356"/>
          </a:xfrm>
          <a:prstGeom prst="rect">
            <a:avLst/>
          </a:prstGeom>
        </p:spPr>
        <p:txBody>
          <a:bodyPr anchor="t"/>
          <a:lstStyle>
            <a:lvl1pPr algn="l">
              <a:defRPr sz="3200" b="1" cap="all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add heading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295400" y="2876550"/>
            <a:ext cx="77724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sub-heading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295400" y="3594723"/>
            <a:ext cx="7772400" cy="32231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4" name="Picture 3" descr="Text, logo, company name&#10;&#10;Description automatically generated">
            <a:extLst>
              <a:ext uri="{FF2B5EF4-FFF2-40B4-BE49-F238E27FC236}">
                <a16:creationId xmlns:a16="http://schemas.microsoft.com/office/drawing/2014/main" id="{44E98708-67C2-40E8-92D3-4B141308D6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50"/>
            <a:ext cx="3845859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587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solidFill>
          <a:srgbClr val="F49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/>
          <p:cNvSpPr>
            <a:spLocks noGrp="1"/>
          </p:cNvSpPr>
          <p:nvPr>
            <p:ph type="title" hasCustomPrompt="1"/>
          </p:nvPr>
        </p:nvSpPr>
        <p:spPr>
          <a:xfrm>
            <a:off x="1295400" y="2343150"/>
            <a:ext cx="7772400" cy="564356"/>
          </a:xfrm>
          <a:prstGeom prst="rect">
            <a:avLst/>
          </a:prstGeom>
        </p:spPr>
        <p:txBody>
          <a:bodyPr anchor="t"/>
          <a:lstStyle>
            <a:lvl1pPr algn="l">
              <a:defRPr sz="3200" b="1" cap="all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add heading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295400" y="2876550"/>
            <a:ext cx="77724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sub-heading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295400" y="3594723"/>
            <a:ext cx="7772400" cy="32231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782600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697B4178-E8B8-4E3C-9E3A-4D3828105E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66750"/>
            <a:ext cx="2316256" cy="178983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7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b="1" spc="300" dirty="0"/>
              <a:t>Click to add heading</a:t>
            </a:r>
          </a:p>
        </p:txBody>
      </p:sp>
    </p:spTree>
    <p:extLst>
      <p:ext uri="{BB962C8B-B14F-4D97-AF65-F5344CB8AC3E}">
        <p14:creationId xmlns:p14="http://schemas.microsoft.com/office/powerpoint/2010/main" val="2990257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7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b="1" spc="300" dirty="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40" y="649836"/>
            <a:ext cx="2316256" cy="1789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457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-32147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1753160" y="438150"/>
            <a:ext cx="716224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b="1" spc="0" dirty="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40" y="152400"/>
            <a:ext cx="1553136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5524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0" y="0"/>
            <a:ext cx="28956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990600" y="590550"/>
            <a:ext cx="3810000" cy="39624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0A89E851-58CC-4A64-BB9C-B1B87713CE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320039"/>
            <a:ext cx="2105274" cy="162680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4A3C79A-E787-46A0-9402-B0B56E341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820480"/>
            <a:ext cx="2514600" cy="337759"/>
          </a:xfrm>
          <a:prstGeom prst="rect">
            <a:avLst/>
          </a:prstGeom>
        </p:spPr>
        <p:txBody>
          <a:bodyPr anchor="t"/>
          <a:lstStyle>
            <a:lvl1pPr algn="l">
              <a:defRPr sz="14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err="1"/>
              <a:t>POInt</a:t>
            </a:r>
            <a:r>
              <a:rPr lang="en-US"/>
              <a:t> 1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22AA25B-738C-4587-933C-D28ECF257E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0" y="1082039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98677FC2-0131-48AE-8FEC-3ABAD5B20D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1783148"/>
            <a:ext cx="2105274" cy="1626802"/>
          </a:xfrm>
          <a:prstGeom prst="rect">
            <a:avLst/>
          </a:prstGeom>
        </p:spPr>
      </p:pic>
      <p:pic>
        <p:nvPicPr>
          <p:cNvPr id="14" name="Picture 13" descr="A picture containing chart&#10;&#10;Description automatically generated">
            <a:extLst>
              <a:ext uri="{FF2B5EF4-FFF2-40B4-BE49-F238E27FC236}">
                <a16:creationId xmlns:a16="http://schemas.microsoft.com/office/drawing/2014/main" id="{BAFB2096-15C5-4D96-B5FE-6EE192D3C4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3307148"/>
            <a:ext cx="2105274" cy="1626802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D0B14B-F41C-42D0-B380-8F422837C5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400800" y="4069148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1447800" y="1080375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1524000" y="2218807"/>
            <a:ext cx="2895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0529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6275954" y="-19050"/>
            <a:ext cx="2895600" cy="5181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0" y="-10376"/>
            <a:ext cx="3276600" cy="5172926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0A89E851-58CC-4A64-BB9C-B1B87713CE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313021"/>
            <a:ext cx="1538064" cy="118850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4A3C79A-E787-46A0-9402-B0B56E341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1657350"/>
            <a:ext cx="2514600" cy="337759"/>
          </a:xfrm>
          <a:prstGeom prst="rect">
            <a:avLst/>
          </a:prstGeom>
        </p:spPr>
        <p:txBody>
          <a:bodyPr anchor="t"/>
          <a:lstStyle>
            <a:lvl1pPr algn="ctr">
              <a:defRPr sz="14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22AA25B-738C-4587-933C-D28ECF257E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0" y="1918909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C55A1E3-0EC9-42C7-8256-B4ABC60B11AE}"/>
              </a:ext>
            </a:extLst>
          </p:cNvPr>
          <p:cNvSpPr txBox="1">
            <a:spLocks/>
          </p:cNvSpPr>
          <p:nvPr userDrawn="1"/>
        </p:nvSpPr>
        <p:spPr>
          <a:xfrm>
            <a:off x="3620963" y="645714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D0B14B-F41C-42D0-B380-8F422837C5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620963" y="907273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381000" y="450239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414042"/>
                </a:solidFill>
              </a:rPr>
              <a:t>OUR VALUE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457200" y="1588671"/>
            <a:ext cx="2514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618C0FF-05EE-456A-893D-18E43276BF13}"/>
              </a:ext>
            </a:extLst>
          </p:cNvPr>
          <p:cNvSpPr txBox="1">
            <a:spLocks/>
          </p:cNvSpPr>
          <p:nvPr userDrawn="1"/>
        </p:nvSpPr>
        <p:spPr>
          <a:xfrm>
            <a:off x="3584631" y="1815255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9BAEF7F-8AB7-4147-9B7E-4E0668F070E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584631" y="2076814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B1D32706-4678-4EB7-AAFB-5BF6AA021D44}"/>
              </a:ext>
            </a:extLst>
          </p:cNvPr>
          <p:cNvSpPr txBox="1">
            <a:spLocks/>
          </p:cNvSpPr>
          <p:nvPr userDrawn="1"/>
        </p:nvSpPr>
        <p:spPr>
          <a:xfrm>
            <a:off x="3584631" y="3060269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2BA30753-9BA8-4D7D-9378-939D39708F7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584631" y="3321828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</p:spTree>
    <p:extLst>
      <p:ext uri="{BB962C8B-B14F-4D97-AF65-F5344CB8AC3E}">
        <p14:creationId xmlns:p14="http://schemas.microsoft.com/office/powerpoint/2010/main" val="29387075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4495800" y="0"/>
            <a:ext cx="18288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6248400" y="0"/>
            <a:ext cx="2895600" cy="51435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685800" y="819150"/>
            <a:ext cx="34290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rgbClr val="F49E1E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762360" y="2019308"/>
            <a:ext cx="3352800" cy="27432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  <p:pic>
        <p:nvPicPr>
          <p:cNvPr id="17" name="Picture 16" descr="Text, logo, company name&#10;&#10;Description automatically generated">
            <a:extLst>
              <a:ext uri="{FF2B5EF4-FFF2-40B4-BE49-F238E27FC236}">
                <a16:creationId xmlns:a16="http://schemas.microsoft.com/office/drawing/2014/main" id="{3C596127-0BDA-4236-8204-787AAD68B1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698" y="3867150"/>
            <a:ext cx="1430942" cy="1105728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098BDC2F-F0B2-4ECD-896E-E4D2A6EDE98B}"/>
              </a:ext>
            </a:extLst>
          </p:cNvPr>
          <p:cNvSpPr txBox="1">
            <a:spLocks/>
          </p:cNvSpPr>
          <p:nvPr userDrawn="1"/>
        </p:nvSpPr>
        <p:spPr>
          <a:xfrm>
            <a:off x="6408869" y="895350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E48EF865-2F41-4857-B886-CB7485E139A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485069" y="2033782"/>
            <a:ext cx="2895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0784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0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123</a:t>
            </a:r>
          </a:p>
          <a:p>
            <a:pPr lvl="0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352800" y="361950"/>
            <a:ext cx="5334000" cy="2362200"/>
          </a:xfrm>
          <a:prstGeom prst="rect">
            <a:avLst/>
          </a:prstGeom>
        </p:spPr>
        <p:txBody>
          <a:bodyPr numCol="2" anchor="t"/>
          <a:lstStyle>
            <a:lvl1pPr marL="0" indent="0">
              <a:buNone/>
              <a:defRPr sz="12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886285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 algn="r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HEADER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57200" y="1358207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goes here and here and here and here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pic>
        <p:nvPicPr>
          <p:cNvPr id="11" name="Picture 10" descr="Blue flowers">
            <a:extLst>
              <a:ext uri="{FF2B5EF4-FFF2-40B4-BE49-F238E27FC236}">
                <a16:creationId xmlns:a16="http://schemas.microsoft.com/office/drawing/2014/main" id="{5D91A01F-0FE3-40BE-8410-9A1E57E1FF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07" b="13575"/>
          <a:stretch/>
        </p:blipFill>
        <p:spPr>
          <a:xfrm>
            <a:off x="533400" y="2952750"/>
            <a:ext cx="8194548" cy="191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9563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1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124</a:t>
            </a:r>
          </a:p>
          <a:p>
            <a:pPr lvl="0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82600" y="1546860"/>
            <a:ext cx="8009128" cy="3158490"/>
          </a:xfrm>
          <a:prstGeom prst="rect">
            <a:avLst/>
          </a:prstGeom>
        </p:spPr>
        <p:txBody>
          <a:bodyPr numCol="3" anchor="t"/>
          <a:lstStyle>
            <a:lvl1pPr marL="0" indent="0">
              <a:buNone/>
              <a:defRPr sz="12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276850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HEADER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33400" y="730240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goes here and here and here and here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290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0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123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8272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1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124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3240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563299"/>
          </a:xfrm>
          <a:prstGeom prst="rect">
            <a:avLst/>
          </a:prstGeom>
        </p:spPr>
        <p:txBody>
          <a:bodyPr/>
          <a:lstStyle>
            <a:lvl1pPr algn="l">
              <a:defRPr sz="2800"/>
            </a:lvl1pPr>
          </a:lstStyle>
          <a:p>
            <a:r>
              <a:rPr lang="en-US"/>
              <a:t>Click to add heading</a:t>
            </a:r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0" y="769278"/>
            <a:ext cx="8305800" cy="228316"/>
            <a:chOff x="0" y="997594"/>
            <a:chExt cx="10972800" cy="228316"/>
          </a:xfrm>
        </p:grpSpPr>
        <p:sp>
          <p:nvSpPr>
            <p:cNvPr id="16" name="Rectangle 15"/>
            <p:cNvSpPr/>
            <p:nvPr/>
          </p:nvSpPr>
          <p:spPr>
            <a:xfrm rot="5400000">
              <a:off x="5447876" y="-4450282"/>
              <a:ext cx="77048" cy="10972800"/>
            </a:xfrm>
            <a:prstGeom prst="rect">
              <a:avLst/>
            </a:prstGeom>
            <a:solidFill>
              <a:srgbClr val="77AD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/>
            <p:cNvSpPr/>
            <p:nvPr/>
          </p:nvSpPr>
          <p:spPr>
            <a:xfrm rot="5400000">
              <a:off x="4670636" y="-3595993"/>
              <a:ext cx="77050" cy="9418320"/>
            </a:xfrm>
            <a:prstGeom prst="rect">
              <a:avLst/>
            </a:prstGeom>
            <a:solidFill>
              <a:srgbClr val="B33D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/>
            <p:cNvSpPr/>
            <p:nvPr/>
          </p:nvSpPr>
          <p:spPr>
            <a:xfrm rot="5400000">
              <a:off x="5036396" y="-3887534"/>
              <a:ext cx="77048" cy="10149840"/>
            </a:xfrm>
            <a:prstGeom prst="rect">
              <a:avLst/>
            </a:prstGeom>
            <a:solidFill>
              <a:srgbClr val="FAC9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0" name="Group 19"/>
          <p:cNvGrpSpPr/>
          <p:nvPr userDrawn="1"/>
        </p:nvGrpSpPr>
        <p:grpSpPr>
          <a:xfrm>
            <a:off x="18" y="4389120"/>
            <a:ext cx="9143983" cy="754379"/>
            <a:chOff x="18" y="4389120"/>
            <a:chExt cx="9143983" cy="754379"/>
          </a:xfrm>
        </p:grpSpPr>
        <p:sp>
          <p:nvSpPr>
            <p:cNvPr id="21" name="Rectangle 20"/>
            <p:cNvSpPr/>
            <p:nvPr userDrawn="1"/>
          </p:nvSpPr>
          <p:spPr>
            <a:xfrm rot="5400000">
              <a:off x="4194820" y="194318"/>
              <a:ext cx="754379" cy="9143983"/>
            </a:xfrm>
            <a:prstGeom prst="rect">
              <a:avLst/>
            </a:prstGeom>
            <a:solidFill>
              <a:srgbClr val="406E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5208" y="4424369"/>
              <a:ext cx="1320207" cy="683881"/>
            </a:xfrm>
            <a:prstGeom prst="rect">
              <a:avLst/>
            </a:prstGeom>
          </p:spPr>
        </p:pic>
      </p:grp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1047750"/>
            <a:ext cx="8229600" cy="32004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252978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821C7-BF1E-4185-9387-42B0B482AB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1EEF76-A119-41D3-8627-16F22FDFC3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09BCC8-EE2B-48AE-B977-583953856A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CE6D48-E384-4988-B51D-CC9000688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FE6C77-892D-4F45-AEBE-E49D8B862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78BC88F-4BB7-46E9-A9A0-DA364C199C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0988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7ACD9-476E-472C-99FE-04E958A45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EAEB35-0E37-42FD-B3F6-86008E0210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420A05-3B5B-4466-989F-715BF6BB7D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E283E6-4AF6-4DFB-B659-75248E12F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20AE29-AC43-4D83-A712-FCB8705FD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78BC88F-4BB7-46E9-A9A0-DA364C199C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4488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8D850-2CC7-47D3-8F17-5E75CF5C4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ECCE7A-A2FA-4B8E-B6F0-BD40703B93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1F3894-D63B-4075-A0A8-1E0851B95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6C2F41-2B7B-44D6-8272-1EBB25771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88D0E2-8CF0-497E-9FE2-799617C3E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78BC88F-4BB7-46E9-A9A0-DA364C199C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9315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4E29F-A01A-47AB-A322-C95C1D22C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7D413-F3BE-4151-967E-1BB600AB5C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E00FD6-055C-4AD8-BDBE-5F79FD0303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0720A1-4E87-4A8F-86A3-507CEE7CDB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9CB4A1-8FBD-4A05-B9AA-AFEDFD1B2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AC9A66-4033-4C26-B420-15B054D3A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78BC88F-4BB7-46E9-A9A0-DA364C199C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8705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71165-2619-4690-B71C-AAB47C1E6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94ABC0-FE9B-410E-ACBA-0282907848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34076D-5EB5-41F7-BE08-BA63F98455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01DBD5-687D-4AF3-9AB6-4F582CFECE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2D1FA6-0D78-40F8-A927-951DE897FF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D1C4450-EAA5-47AB-9CCB-8C16B72D01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B47DC4-C497-4DAF-8C3A-2185735EA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12E389-4CC8-4F00-AA49-18BA55CF5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78BC88F-4BB7-46E9-A9A0-DA364C199C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5996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CD4A9-7445-4881-96DB-40F89AA65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95D73B-9C80-40E1-AFCE-4F7A8F8618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7FC857-6A5C-4DEB-8689-EDB45A99F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CDD2D6-8D90-472C-8DBE-B7E75E205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78BC88F-4BB7-46E9-A9A0-DA364C199C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2666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34B55D-6FB3-48F6-A2AD-A832FA7B2A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210E32-DB18-4786-9B2D-AC8CE2550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A3CDDF-9258-4A92-99DF-73DD8018F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78BC88F-4BB7-46E9-A9A0-DA364C199C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3363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7014E-32BA-4532-9833-F0E771031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B7193C-1DFF-48E3-A1E9-49E19E9526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B4A24A-8359-4D6C-91E8-E1ED7FC8E8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49D444-1BF0-4F12-9916-A474A7D090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241713-1D49-4BA4-AFAC-7BB1167F9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98050D-6750-4620-A4A4-ABD088F66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78BC88F-4BB7-46E9-A9A0-DA364C199C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1239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67397-4CD9-4D30-9150-87B2C9249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3296C5-8F75-47EF-B646-5B9CC8A3C6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35BD4D-05F7-4195-9E45-FB30C66A15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331375-3DC3-42F2-95BA-4CC8E97903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63B2B9-64A5-41B8-A7DA-DF7EAEEB1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B87D15-CEB8-465A-A28D-0C9F77F9F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78BC88F-4BB7-46E9-A9A0-DA364C199C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4751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F3993-BB82-4765-A8FC-9591775CC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00CA7C-AEF1-4101-ABFB-7356ED3861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BFCABC-B4D6-45EF-8D20-C55F69F484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CFB340-87A5-48E2-9CA5-052717E6C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75582F-45E7-4CD1-80C2-C00F8FF01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78BC88F-4BB7-46E9-A9A0-DA364C199C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9059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E00553D-FDBB-46BD-90D2-8EB7EF108C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49701E-4969-42A5-93CB-F84FF1680F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592F02-ED59-4B4E-9A1A-13549E0E97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84EFFF-7034-499F-A9B1-B4AEC6BFC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F93C98-5609-4D3D-9DAD-6C6341AEE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78BC88F-4BB7-46E9-A9A0-DA364C199C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3220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697B4178-E8B8-4E3C-9E3A-4D3828105E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66750"/>
            <a:ext cx="2316256" cy="178983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8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200" b="1" spc="300" dirty="0"/>
              <a:t>Click to add heading</a:t>
            </a:r>
          </a:p>
        </p:txBody>
      </p:sp>
    </p:spTree>
    <p:extLst>
      <p:ext uri="{BB962C8B-B14F-4D97-AF65-F5344CB8AC3E}">
        <p14:creationId xmlns:p14="http://schemas.microsoft.com/office/powerpoint/2010/main" val="25399560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8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200" b="1" spc="300" dirty="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41" y="649836"/>
            <a:ext cx="2316256" cy="1789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36648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-32147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1753161" y="438151"/>
            <a:ext cx="716224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sz="3200" b="1" spc="0" dirty="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40" y="152400"/>
            <a:ext cx="1553136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97330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0" y="0"/>
            <a:ext cx="28956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990600" y="590550"/>
            <a:ext cx="3810000" cy="39624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0A89E851-58CC-4A64-BB9C-B1B87713CE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320040"/>
            <a:ext cx="2105274" cy="162680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4A3C79A-E787-46A0-9402-B0B56E341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820481"/>
            <a:ext cx="2514600" cy="337759"/>
          </a:xfrm>
          <a:prstGeom prst="rect">
            <a:avLst/>
          </a:prstGeom>
        </p:spPr>
        <p:txBody>
          <a:bodyPr anchor="t"/>
          <a:lstStyle>
            <a:lvl1pPr algn="l">
              <a:defRPr sz="14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err="1"/>
              <a:t>POInt</a:t>
            </a:r>
            <a:r>
              <a:rPr lang="en-US"/>
              <a:t> 1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22AA25B-738C-4587-933C-D28ECF257E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0" y="1082039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98677FC2-0131-48AE-8FEC-3ABAD5B20D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1783149"/>
            <a:ext cx="2105274" cy="1626802"/>
          </a:xfrm>
          <a:prstGeom prst="rect">
            <a:avLst/>
          </a:prstGeom>
        </p:spPr>
      </p:pic>
      <p:pic>
        <p:nvPicPr>
          <p:cNvPr id="14" name="Picture 13" descr="A picture containing chart&#10;&#10;Description automatically generated">
            <a:extLst>
              <a:ext uri="{FF2B5EF4-FFF2-40B4-BE49-F238E27FC236}">
                <a16:creationId xmlns:a16="http://schemas.microsoft.com/office/drawing/2014/main" id="{BAFB2096-15C5-4D96-B5FE-6EE192D3C4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3307149"/>
            <a:ext cx="2105274" cy="1626802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D0B14B-F41C-42D0-B380-8F422837C5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400800" y="4069148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1447800" y="1080376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1524000" y="2218807"/>
            <a:ext cx="2895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1744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6275954" y="-19050"/>
            <a:ext cx="2895600" cy="5181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0" y="-10376"/>
            <a:ext cx="3276600" cy="5172926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0A89E851-58CC-4A64-BB9C-B1B87713CE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313021"/>
            <a:ext cx="1538064" cy="118850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4A3C79A-E787-46A0-9402-B0B56E341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1657351"/>
            <a:ext cx="2514600" cy="337759"/>
          </a:xfrm>
          <a:prstGeom prst="rect">
            <a:avLst/>
          </a:prstGeom>
        </p:spPr>
        <p:txBody>
          <a:bodyPr anchor="t"/>
          <a:lstStyle>
            <a:lvl1pPr algn="ctr">
              <a:defRPr sz="14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22AA25B-738C-4587-933C-D28ECF257E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0" y="1918909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C55A1E3-0EC9-42C7-8256-B4ABC60B11AE}"/>
              </a:ext>
            </a:extLst>
          </p:cNvPr>
          <p:cNvSpPr txBox="1">
            <a:spLocks/>
          </p:cNvSpPr>
          <p:nvPr userDrawn="1"/>
        </p:nvSpPr>
        <p:spPr>
          <a:xfrm>
            <a:off x="3620963" y="645715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D0B14B-F41C-42D0-B380-8F422837C5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620963" y="907273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381000" y="450240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414042"/>
                </a:solidFill>
              </a:rPr>
              <a:t>OUR VALUE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457200" y="1588672"/>
            <a:ext cx="2514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618C0FF-05EE-456A-893D-18E43276BF13}"/>
              </a:ext>
            </a:extLst>
          </p:cNvPr>
          <p:cNvSpPr txBox="1">
            <a:spLocks/>
          </p:cNvSpPr>
          <p:nvPr userDrawn="1"/>
        </p:nvSpPr>
        <p:spPr>
          <a:xfrm>
            <a:off x="3584631" y="1815256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9BAEF7F-8AB7-4147-9B7E-4E0668F070E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584631" y="2076814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B1D32706-4678-4EB7-AAFB-5BF6AA021D44}"/>
              </a:ext>
            </a:extLst>
          </p:cNvPr>
          <p:cNvSpPr txBox="1">
            <a:spLocks/>
          </p:cNvSpPr>
          <p:nvPr userDrawn="1"/>
        </p:nvSpPr>
        <p:spPr>
          <a:xfrm>
            <a:off x="3584631" y="3060270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2BA30753-9BA8-4D7D-9378-939D39708F7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584631" y="3321828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</p:spTree>
    <p:extLst>
      <p:ext uri="{BB962C8B-B14F-4D97-AF65-F5344CB8AC3E}">
        <p14:creationId xmlns:p14="http://schemas.microsoft.com/office/powerpoint/2010/main" val="383372933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4495800" y="0"/>
            <a:ext cx="18288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6248400" y="0"/>
            <a:ext cx="2895600" cy="51435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685800" y="819151"/>
            <a:ext cx="34290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rgbClr val="F49E1E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762360" y="2019308"/>
            <a:ext cx="3352800" cy="27432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  <p:pic>
        <p:nvPicPr>
          <p:cNvPr id="17" name="Picture 16" descr="Text, logo, company name&#10;&#10;Description automatically generated">
            <a:extLst>
              <a:ext uri="{FF2B5EF4-FFF2-40B4-BE49-F238E27FC236}">
                <a16:creationId xmlns:a16="http://schemas.microsoft.com/office/drawing/2014/main" id="{3C596127-0BDA-4236-8204-787AAD68B1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698" y="3867150"/>
            <a:ext cx="1430942" cy="1105728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098BDC2F-F0B2-4ECD-896E-E4D2A6EDE98B}"/>
              </a:ext>
            </a:extLst>
          </p:cNvPr>
          <p:cNvSpPr txBox="1">
            <a:spLocks/>
          </p:cNvSpPr>
          <p:nvPr userDrawn="1"/>
        </p:nvSpPr>
        <p:spPr>
          <a:xfrm>
            <a:off x="6408869" y="895351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E48EF865-2F41-4857-B886-CB7485E139A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485069" y="2033782"/>
            <a:ext cx="2895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27453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1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123</a:t>
            </a:r>
          </a:p>
          <a:p>
            <a:pPr lvl="0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352800" y="361950"/>
            <a:ext cx="5334000" cy="2362200"/>
          </a:xfrm>
          <a:prstGeom prst="rect">
            <a:avLst/>
          </a:prstGeom>
        </p:spPr>
        <p:txBody>
          <a:bodyPr numCol="2" anchor="t"/>
          <a:lstStyle>
            <a:lvl1pPr marL="0" indent="0">
              <a:buNone/>
              <a:defRPr sz="12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886285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 algn="r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HEADER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57200" y="1358208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goes here and here and here and here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pic>
        <p:nvPicPr>
          <p:cNvPr id="11" name="Picture 10" descr="Blue flowers">
            <a:extLst>
              <a:ext uri="{FF2B5EF4-FFF2-40B4-BE49-F238E27FC236}">
                <a16:creationId xmlns:a16="http://schemas.microsoft.com/office/drawing/2014/main" id="{5D91A01F-0FE3-40BE-8410-9A1E57E1FF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07" b="13575"/>
          <a:stretch/>
        </p:blipFill>
        <p:spPr>
          <a:xfrm>
            <a:off x="533400" y="2952751"/>
            <a:ext cx="8194548" cy="191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5829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2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124</a:t>
            </a:r>
          </a:p>
          <a:p>
            <a:pPr lvl="0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82601" y="1546860"/>
            <a:ext cx="8009128" cy="3158490"/>
          </a:xfrm>
          <a:prstGeom prst="rect">
            <a:avLst/>
          </a:prstGeom>
        </p:spPr>
        <p:txBody>
          <a:bodyPr numCol="3" anchor="t"/>
          <a:lstStyle>
            <a:lvl1pPr marL="0" indent="0">
              <a:buNone/>
              <a:defRPr sz="12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276850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HEADER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33400" y="730240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goes here and here and here and here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0431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1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123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98420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2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124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71929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80"/>
            <a:ext cx="8229600" cy="563299"/>
          </a:xfrm>
          <a:prstGeom prst="rect">
            <a:avLst/>
          </a:prstGeom>
        </p:spPr>
        <p:txBody>
          <a:bodyPr/>
          <a:lstStyle>
            <a:lvl1pPr algn="l">
              <a:defRPr sz="2800"/>
            </a:lvl1pPr>
          </a:lstStyle>
          <a:p>
            <a:r>
              <a:rPr lang="en-US"/>
              <a:t>Click to add heading</a:t>
            </a:r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0" y="769278"/>
            <a:ext cx="8305800" cy="228316"/>
            <a:chOff x="0" y="997594"/>
            <a:chExt cx="10972800" cy="228316"/>
          </a:xfrm>
        </p:grpSpPr>
        <p:sp>
          <p:nvSpPr>
            <p:cNvPr id="16" name="Rectangle 15"/>
            <p:cNvSpPr/>
            <p:nvPr/>
          </p:nvSpPr>
          <p:spPr>
            <a:xfrm rot="5400000">
              <a:off x="5447876" y="-4450282"/>
              <a:ext cx="77048" cy="10972800"/>
            </a:xfrm>
            <a:prstGeom prst="rect">
              <a:avLst/>
            </a:prstGeom>
            <a:solidFill>
              <a:srgbClr val="77AD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7" name="Rectangle 16"/>
            <p:cNvSpPr/>
            <p:nvPr/>
          </p:nvSpPr>
          <p:spPr>
            <a:xfrm rot="5400000">
              <a:off x="4670636" y="-3595993"/>
              <a:ext cx="77050" cy="9418320"/>
            </a:xfrm>
            <a:prstGeom prst="rect">
              <a:avLst/>
            </a:prstGeom>
            <a:solidFill>
              <a:srgbClr val="B33D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8" name="Rectangle 17"/>
            <p:cNvSpPr/>
            <p:nvPr/>
          </p:nvSpPr>
          <p:spPr>
            <a:xfrm rot="5400000">
              <a:off x="5036396" y="-3887534"/>
              <a:ext cx="77048" cy="10149840"/>
            </a:xfrm>
            <a:prstGeom prst="rect">
              <a:avLst/>
            </a:prstGeom>
            <a:solidFill>
              <a:srgbClr val="FAC9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</p:grpSp>
      <p:grpSp>
        <p:nvGrpSpPr>
          <p:cNvPr id="20" name="Group 19"/>
          <p:cNvGrpSpPr/>
          <p:nvPr userDrawn="1"/>
        </p:nvGrpSpPr>
        <p:grpSpPr>
          <a:xfrm>
            <a:off x="19" y="4389121"/>
            <a:ext cx="9143983" cy="754379"/>
            <a:chOff x="18" y="4389120"/>
            <a:chExt cx="9143983" cy="754379"/>
          </a:xfrm>
        </p:grpSpPr>
        <p:sp>
          <p:nvSpPr>
            <p:cNvPr id="21" name="Rectangle 20"/>
            <p:cNvSpPr/>
            <p:nvPr userDrawn="1"/>
          </p:nvSpPr>
          <p:spPr>
            <a:xfrm rot="5400000">
              <a:off x="4194820" y="194318"/>
              <a:ext cx="754379" cy="9143983"/>
            </a:xfrm>
            <a:prstGeom prst="rect">
              <a:avLst/>
            </a:prstGeom>
            <a:solidFill>
              <a:srgbClr val="406E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5208" y="4424369"/>
              <a:ext cx="1320207" cy="683881"/>
            </a:xfrm>
            <a:prstGeom prst="rect">
              <a:avLst/>
            </a:prstGeom>
          </p:spPr>
        </p:pic>
      </p:grp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1047750"/>
            <a:ext cx="8229600" cy="32004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989403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697B4178-E8B8-4E3C-9E3A-4D3828105E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66750"/>
            <a:ext cx="2316256" cy="178983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9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200" b="1" spc="300" dirty="0"/>
              <a:t>Click to add heading</a:t>
            </a:r>
          </a:p>
        </p:txBody>
      </p:sp>
    </p:spTree>
    <p:extLst>
      <p:ext uri="{BB962C8B-B14F-4D97-AF65-F5344CB8AC3E}">
        <p14:creationId xmlns:p14="http://schemas.microsoft.com/office/powerpoint/2010/main" val="362691071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9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200" b="1" spc="300" dirty="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42" y="649836"/>
            <a:ext cx="2316256" cy="1789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3984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-32147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1753161" y="438151"/>
            <a:ext cx="716224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sz="3200" b="1" spc="0" dirty="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40" y="152400"/>
            <a:ext cx="1553136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44212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0" y="0"/>
            <a:ext cx="28956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990600" y="590550"/>
            <a:ext cx="3810000" cy="39624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0A89E851-58CC-4A64-BB9C-B1B87713CE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320040"/>
            <a:ext cx="2105274" cy="162680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4A3C79A-E787-46A0-9402-B0B56E341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820482"/>
            <a:ext cx="2514600" cy="337759"/>
          </a:xfrm>
          <a:prstGeom prst="rect">
            <a:avLst/>
          </a:prstGeom>
        </p:spPr>
        <p:txBody>
          <a:bodyPr anchor="t"/>
          <a:lstStyle>
            <a:lvl1pPr algn="l">
              <a:defRPr sz="14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err="1"/>
              <a:t>POInt</a:t>
            </a:r>
            <a:r>
              <a:rPr lang="en-US"/>
              <a:t> 1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22AA25B-738C-4587-933C-D28ECF257E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0" y="1082039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98677FC2-0131-48AE-8FEC-3ABAD5B20D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1783149"/>
            <a:ext cx="2105274" cy="1626802"/>
          </a:xfrm>
          <a:prstGeom prst="rect">
            <a:avLst/>
          </a:prstGeom>
        </p:spPr>
      </p:pic>
      <p:pic>
        <p:nvPicPr>
          <p:cNvPr id="14" name="Picture 13" descr="A picture containing chart&#10;&#10;Description automatically generated">
            <a:extLst>
              <a:ext uri="{FF2B5EF4-FFF2-40B4-BE49-F238E27FC236}">
                <a16:creationId xmlns:a16="http://schemas.microsoft.com/office/drawing/2014/main" id="{BAFB2096-15C5-4D96-B5FE-6EE192D3C4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3307149"/>
            <a:ext cx="2105274" cy="1626802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D0B14B-F41C-42D0-B380-8F422837C5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400800" y="4069148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1447800" y="1080377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1524000" y="2218807"/>
            <a:ext cx="2895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94279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6275954" y="-19050"/>
            <a:ext cx="2895600" cy="5181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0" y="-10376"/>
            <a:ext cx="3276600" cy="5172926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0A89E851-58CC-4A64-BB9C-B1B87713CE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313021"/>
            <a:ext cx="1538064" cy="118850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4A3C79A-E787-46A0-9402-B0B56E341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1657352"/>
            <a:ext cx="2514600" cy="337759"/>
          </a:xfrm>
          <a:prstGeom prst="rect">
            <a:avLst/>
          </a:prstGeom>
        </p:spPr>
        <p:txBody>
          <a:bodyPr anchor="t"/>
          <a:lstStyle>
            <a:lvl1pPr algn="ctr">
              <a:defRPr sz="14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22AA25B-738C-4587-933C-D28ECF257E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0" y="1918909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C55A1E3-0EC9-42C7-8256-B4ABC60B11AE}"/>
              </a:ext>
            </a:extLst>
          </p:cNvPr>
          <p:cNvSpPr txBox="1">
            <a:spLocks/>
          </p:cNvSpPr>
          <p:nvPr userDrawn="1"/>
        </p:nvSpPr>
        <p:spPr>
          <a:xfrm>
            <a:off x="3620963" y="645716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D0B14B-F41C-42D0-B380-8F422837C5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620963" y="907273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381000" y="450241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414042"/>
                </a:solidFill>
              </a:rPr>
              <a:t>OUR VALUE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457200" y="1588672"/>
            <a:ext cx="2514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618C0FF-05EE-456A-893D-18E43276BF13}"/>
              </a:ext>
            </a:extLst>
          </p:cNvPr>
          <p:cNvSpPr txBox="1">
            <a:spLocks/>
          </p:cNvSpPr>
          <p:nvPr userDrawn="1"/>
        </p:nvSpPr>
        <p:spPr>
          <a:xfrm>
            <a:off x="3584631" y="1815257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9BAEF7F-8AB7-4147-9B7E-4E0668F070E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584631" y="2076814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B1D32706-4678-4EB7-AAFB-5BF6AA021D44}"/>
              </a:ext>
            </a:extLst>
          </p:cNvPr>
          <p:cNvSpPr txBox="1">
            <a:spLocks/>
          </p:cNvSpPr>
          <p:nvPr userDrawn="1"/>
        </p:nvSpPr>
        <p:spPr>
          <a:xfrm>
            <a:off x="3584631" y="3060271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2BA30753-9BA8-4D7D-9378-939D39708F7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584631" y="3321828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</p:spTree>
    <p:extLst>
      <p:ext uri="{BB962C8B-B14F-4D97-AF65-F5344CB8AC3E}">
        <p14:creationId xmlns:p14="http://schemas.microsoft.com/office/powerpoint/2010/main" val="13042032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4495800" y="0"/>
            <a:ext cx="18288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6248400" y="0"/>
            <a:ext cx="2895600" cy="51435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685800" y="819152"/>
            <a:ext cx="34290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rgbClr val="F49E1E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762360" y="2019308"/>
            <a:ext cx="3352800" cy="27432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  <p:pic>
        <p:nvPicPr>
          <p:cNvPr id="17" name="Picture 16" descr="Text, logo, company name&#10;&#10;Description automatically generated">
            <a:extLst>
              <a:ext uri="{FF2B5EF4-FFF2-40B4-BE49-F238E27FC236}">
                <a16:creationId xmlns:a16="http://schemas.microsoft.com/office/drawing/2014/main" id="{3C596127-0BDA-4236-8204-787AAD68B1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698" y="3867150"/>
            <a:ext cx="1430942" cy="1105728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098BDC2F-F0B2-4ECD-896E-E4D2A6EDE98B}"/>
              </a:ext>
            </a:extLst>
          </p:cNvPr>
          <p:cNvSpPr txBox="1">
            <a:spLocks/>
          </p:cNvSpPr>
          <p:nvPr userDrawn="1"/>
        </p:nvSpPr>
        <p:spPr>
          <a:xfrm>
            <a:off x="6408869" y="895352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E48EF865-2F41-4857-B886-CB7485E139A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485069" y="2033782"/>
            <a:ext cx="2895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63629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2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123</a:t>
            </a:r>
          </a:p>
          <a:p>
            <a:pPr lvl="0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352800" y="361950"/>
            <a:ext cx="5334000" cy="2362200"/>
          </a:xfrm>
          <a:prstGeom prst="rect">
            <a:avLst/>
          </a:prstGeom>
        </p:spPr>
        <p:txBody>
          <a:bodyPr numCol="2" anchor="t"/>
          <a:lstStyle>
            <a:lvl1pPr marL="0" indent="0">
              <a:buNone/>
              <a:defRPr sz="12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886285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 algn="r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HEADER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57200" y="1358209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goes here and here and here and here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pic>
        <p:nvPicPr>
          <p:cNvPr id="11" name="Picture 10" descr="Blue flowers">
            <a:extLst>
              <a:ext uri="{FF2B5EF4-FFF2-40B4-BE49-F238E27FC236}">
                <a16:creationId xmlns:a16="http://schemas.microsoft.com/office/drawing/2014/main" id="{5D91A01F-0FE3-40BE-8410-9A1E57E1FF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07" b="13575"/>
          <a:stretch/>
        </p:blipFill>
        <p:spPr>
          <a:xfrm>
            <a:off x="533400" y="2952751"/>
            <a:ext cx="8194548" cy="191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29754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3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124</a:t>
            </a:r>
          </a:p>
          <a:p>
            <a:pPr lvl="0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82601" y="1546860"/>
            <a:ext cx="8009128" cy="3158490"/>
          </a:xfrm>
          <a:prstGeom prst="rect">
            <a:avLst/>
          </a:prstGeom>
        </p:spPr>
        <p:txBody>
          <a:bodyPr numCol="3" anchor="t"/>
          <a:lstStyle>
            <a:lvl1pPr marL="0" indent="0">
              <a:buNone/>
              <a:defRPr sz="12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276850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HEADER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33400" y="730240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goes here and here and here and here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00325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2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123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07206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3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124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10625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81"/>
            <a:ext cx="8229600" cy="563299"/>
          </a:xfrm>
          <a:prstGeom prst="rect">
            <a:avLst/>
          </a:prstGeom>
        </p:spPr>
        <p:txBody>
          <a:bodyPr/>
          <a:lstStyle>
            <a:lvl1pPr algn="l">
              <a:defRPr sz="2800"/>
            </a:lvl1pPr>
          </a:lstStyle>
          <a:p>
            <a:r>
              <a:rPr lang="en-US"/>
              <a:t>Click to add heading</a:t>
            </a:r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0" y="769278"/>
            <a:ext cx="8305800" cy="228316"/>
            <a:chOff x="0" y="997594"/>
            <a:chExt cx="10972800" cy="228316"/>
          </a:xfrm>
        </p:grpSpPr>
        <p:sp>
          <p:nvSpPr>
            <p:cNvPr id="16" name="Rectangle 15"/>
            <p:cNvSpPr/>
            <p:nvPr/>
          </p:nvSpPr>
          <p:spPr>
            <a:xfrm rot="5400000">
              <a:off x="5447876" y="-4450282"/>
              <a:ext cx="77048" cy="10972800"/>
            </a:xfrm>
            <a:prstGeom prst="rect">
              <a:avLst/>
            </a:prstGeom>
            <a:solidFill>
              <a:srgbClr val="77AD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7" name="Rectangle 16"/>
            <p:cNvSpPr/>
            <p:nvPr/>
          </p:nvSpPr>
          <p:spPr>
            <a:xfrm rot="5400000">
              <a:off x="4670636" y="-3595993"/>
              <a:ext cx="77050" cy="9418320"/>
            </a:xfrm>
            <a:prstGeom prst="rect">
              <a:avLst/>
            </a:prstGeom>
            <a:solidFill>
              <a:srgbClr val="B33D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8" name="Rectangle 17"/>
            <p:cNvSpPr/>
            <p:nvPr/>
          </p:nvSpPr>
          <p:spPr>
            <a:xfrm rot="5400000">
              <a:off x="5036396" y="-3887534"/>
              <a:ext cx="77048" cy="10149840"/>
            </a:xfrm>
            <a:prstGeom prst="rect">
              <a:avLst/>
            </a:prstGeom>
            <a:solidFill>
              <a:srgbClr val="FAC9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</p:grpSp>
      <p:grpSp>
        <p:nvGrpSpPr>
          <p:cNvPr id="20" name="Group 19"/>
          <p:cNvGrpSpPr/>
          <p:nvPr userDrawn="1"/>
        </p:nvGrpSpPr>
        <p:grpSpPr>
          <a:xfrm>
            <a:off x="20" y="4389122"/>
            <a:ext cx="9143983" cy="754379"/>
            <a:chOff x="18" y="4389120"/>
            <a:chExt cx="9143983" cy="754379"/>
          </a:xfrm>
        </p:grpSpPr>
        <p:sp>
          <p:nvSpPr>
            <p:cNvPr id="21" name="Rectangle 20"/>
            <p:cNvSpPr/>
            <p:nvPr userDrawn="1"/>
          </p:nvSpPr>
          <p:spPr>
            <a:xfrm rot="5400000">
              <a:off x="4194820" y="194318"/>
              <a:ext cx="754379" cy="9143983"/>
            </a:xfrm>
            <a:prstGeom prst="rect">
              <a:avLst/>
            </a:prstGeom>
            <a:solidFill>
              <a:srgbClr val="406E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5208" y="4424369"/>
              <a:ext cx="1320207" cy="683881"/>
            </a:xfrm>
            <a:prstGeom prst="rect">
              <a:avLst/>
            </a:prstGeom>
          </p:spPr>
        </p:pic>
      </p:grp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1047750"/>
            <a:ext cx="8229600" cy="32004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189033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697B4178-E8B8-4E3C-9E3A-4D3828105E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66750"/>
            <a:ext cx="2316256" cy="178983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9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200" b="1" spc="300" dirty="0"/>
              <a:t>Click to add heading</a:t>
            </a:r>
          </a:p>
        </p:txBody>
      </p:sp>
    </p:spTree>
    <p:extLst>
      <p:ext uri="{BB962C8B-B14F-4D97-AF65-F5344CB8AC3E}">
        <p14:creationId xmlns:p14="http://schemas.microsoft.com/office/powerpoint/2010/main" val="53781971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9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200" b="1" spc="300" dirty="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42" y="649836"/>
            <a:ext cx="2316256" cy="1789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29172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-32147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1753161" y="438151"/>
            <a:ext cx="716224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sz="3200" b="1" spc="0" dirty="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40" y="152400"/>
            <a:ext cx="1553136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84961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0" y="0"/>
            <a:ext cx="28956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990600" y="590550"/>
            <a:ext cx="3810000" cy="39624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0A89E851-58CC-4A64-BB9C-B1B87713CE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320040"/>
            <a:ext cx="2105274" cy="162680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4A3C79A-E787-46A0-9402-B0B56E341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820483"/>
            <a:ext cx="2514600" cy="337759"/>
          </a:xfrm>
          <a:prstGeom prst="rect">
            <a:avLst/>
          </a:prstGeom>
        </p:spPr>
        <p:txBody>
          <a:bodyPr anchor="t"/>
          <a:lstStyle>
            <a:lvl1pPr algn="l">
              <a:defRPr sz="14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err="1"/>
              <a:t>POInt</a:t>
            </a:r>
            <a:r>
              <a:rPr lang="en-US"/>
              <a:t> 1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22AA25B-738C-4587-933C-D28ECF257E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0" y="1082039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98677FC2-0131-48AE-8FEC-3ABAD5B20D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1783149"/>
            <a:ext cx="2105274" cy="1626802"/>
          </a:xfrm>
          <a:prstGeom prst="rect">
            <a:avLst/>
          </a:prstGeom>
        </p:spPr>
      </p:pic>
      <p:pic>
        <p:nvPicPr>
          <p:cNvPr id="14" name="Picture 13" descr="A picture containing chart&#10;&#10;Description automatically generated">
            <a:extLst>
              <a:ext uri="{FF2B5EF4-FFF2-40B4-BE49-F238E27FC236}">
                <a16:creationId xmlns:a16="http://schemas.microsoft.com/office/drawing/2014/main" id="{BAFB2096-15C5-4D96-B5FE-6EE192D3C4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3307149"/>
            <a:ext cx="2105274" cy="1626802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D0B14B-F41C-42D0-B380-8F422837C5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400800" y="4069148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1447800" y="1080378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1524000" y="2218807"/>
            <a:ext cx="2895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50649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6275954" y="-19050"/>
            <a:ext cx="2895600" cy="5181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0" y="-10376"/>
            <a:ext cx="3276600" cy="5172926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0A89E851-58CC-4A64-BB9C-B1B87713CE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313021"/>
            <a:ext cx="1538064" cy="118850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4A3C79A-E787-46A0-9402-B0B56E341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1657353"/>
            <a:ext cx="2514600" cy="337759"/>
          </a:xfrm>
          <a:prstGeom prst="rect">
            <a:avLst/>
          </a:prstGeom>
        </p:spPr>
        <p:txBody>
          <a:bodyPr anchor="t"/>
          <a:lstStyle>
            <a:lvl1pPr algn="ctr">
              <a:defRPr sz="14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22AA25B-738C-4587-933C-D28ECF257E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0" y="1918909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C55A1E3-0EC9-42C7-8256-B4ABC60B11AE}"/>
              </a:ext>
            </a:extLst>
          </p:cNvPr>
          <p:cNvSpPr txBox="1">
            <a:spLocks/>
          </p:cNvSpPr>
          <p:nvPr userDrawn="1"/>
        </p:nvSpPr>
        <p:spPr>
          <a:xfrm>
            <a:off x="3620963" y="645717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D0B14B-F41C-42D0-B380-8F422837C5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620963" y="907273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381000" y="450242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414042"/>
                </a:solidFill>
              </a:rPr>
              <a:t>OUR VALUE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457200" y="1588672"/>
            <a:ext cx="2514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618C0FF-05EE-456A-893D-18E43276BF13}"/>
              </a:ext>
            </a:extLst>
          </p:cNvPr>
          <p:cNvSpPr txBox="1">
            <a:spLocks/>
          </p:cNvSpPr>
          <p:nvPr userDrawn="1"/>
        </p:nvSpPr>
        <p:spPr>
          <a:xfrm>
            <a:off x="3584631" y="1815258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9BAEF7F-8AB7-4147-9B7E-4E0668F070E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584631" y="2076814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B1D32706-4678-4EB7-AAFB-5BF6AA021D44}"/>
              </a:ext>
            </a:extLst>
          </p:cNvPr>
          <p:cNvSpPr txBox="1">
            <a:spLocks/>
          </p:cNvSpPr>
          <p:nvPr userDrawn="1"/>
        </p:nvSpPr>
        <p:spPr>
          <a:xfrm>
            <a:off x="3584631" y="3060272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2BA30753-9BA8-4D7D-9378-939D39708F7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584631" y="3321828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</p:spTree>
    <p:extLst>
      <p:ext uri="{BB962C8B-B14F-4D97-AF65-F5344CB8AC3E}">
        <p14:creationId xmlns:p14="http://schemas.microsoft.com/office/powerpoint/2010/main" val="198160415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4495800" y="0"/>
            <a:ext cx="18288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6248400" y="0"/>
            <a:ext cx="2895600" cy="51435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685800" y="819153"/>
            <a:ext cx="34290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rgbClr val="F49E1E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762360" y="2019308"/>
            <a:ext cx="3352800" cy="27432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  <p:pic>
        <p:nvPicPr>
          <p:cNvPr id="17" name="Picture 16" descr="Text, logo, company name&#10;&#10;Description automatically generated">
            <a:extLst>
              <a:ext uri="{FF2B5EF4-FFF2-40B4-BE49-F238E27FC236}">
                <a16:creationId xmlns:a16="http://schemas.microsoft.com/office/drawing/2014/main" id="{3C596127-0BDA-4236-8204-787AAD68B1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698" y="3867150"/>
            <a:ext cx="1430942" cy="1105728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098BDC2F-F0B2-4ECD-896E-E4D2A6EDE98B}"/>
              </a:ext>
            </a:extLst>
          </p:cNvPr>
          <p:cNvSpPr txBox="1">
            <a:spLocks/>
          </p:cNvSpPr>
          <p:nvPr userDrawn="1"/>
        </p:nvSpPr>
        <p:spPr>
          <a:xfrm>
            <a:off x="6408869" y="895353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E48EF865-2F41-4857-B886-CB7485E139A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485069" y="2033782"/>
            <a:ext cx="2895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86627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3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123</a:t>
            </a:r>
          </a:p>
          <a:p>
            <a:pPr lvl="0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352800" y="361950"/>
            <a:ext cx="5334000" cy="2362200"/>
          </a:xfrm>
          <a:prstGeom prst="rect">
            <a:avLst/>
          </a:prstGeom>
        </p:spPr>
        <p:txBody>
          <a:bodyPr numCol="2" anchor="t"/>
          <a:lstStyle>
            <a:lvl1pPr marL="0" indent="0">
              <a:buNone/>
              <a:defRPr sz="12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886285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 algn="r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HEADER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57200" y="1358209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goes here and here and here and here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pic>
        <p:nvPicPr>
          <p:cNvPr id="11" name="Picture 10" descr="Blue flowers">
            <a:extLst>
              <a:ext uri="{FF2B5EF4-FFF2-40B4-BE49-F238E27FC236}">
                <a16:creationId xmlns:a16="http://schemas.microsoft.com/office/drawing/2014/main" id="{5D91A01F-0FE3-40BE-8410-9A1E57E1FF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07" b="13575"/>
          <a:stretch/>
        </p:blipFill>
        <p:spPr>
          <a:xfrm>
            <a:off x="533400" y="2952751"/>
            <a:ext cx="8194548" cy="191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48098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4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124</a:t>
            </a:r>
          </a:p>
          <a:p>
            <a:pPr lvl="0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82601" y="1546860"/>
            <a:ext cx="8009128" cy="3158490"/>
          </a:xfrm>
          <a:prstGeom prst="rect">
            <a:avLst/>
          </a:prstGeom>
        </p:spPr>
        <p:txBody>
          <a:bodyPr numCol="3" anchor="t"/>
          <a:lstStyle>
            <a:lvl1pPr marL="0" indent="0">
              <a:buNone/>
              <a:defRPr sz="12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276850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HEADER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33400" y="730240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goes here and here and here and here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05337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3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123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29794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4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124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36195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82"/>
            <a:ext cx="8229600" cy="563299"/>
          </a:xfrm>
          <a:prstGeom prst="rect">
            <a:avLst/>
          </a:prstGeom>
        </p:spPr>
        <p:txBody>
          <a:bodyPr/>
          <a:lstStyle>
            <a:lvl1pPr algn="l">
              <a:defRPr sz="2800"/>
            </a:lvl1pPr>
          </a:lstStyle>
          <a:p>
            <a:r>
              <a:rPr lang="en-US"/>
              <a:t>Click to add heading</a:t>
            </a:r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0" y="769278"/>
            <a:ext cx="8305800" cy="228316"/>
            <a:chOff x="0" y="997594"/>
            <a:chExt cx="10972800" cy="228316"/>
          </a:xfrm>
        </p:grpSpPr>
        <p:sp>
          <p:nvSpPr>
            <p:cNvPr id="16" name="Rectangle 15"/>
            <p:cNvSpPr/>
            <p:nvPr/>
          </p:nvSpPr>
          <p:spPr>
            <a:xfrm rot="5400000">
              <a:off x="5447876" y="-4450282"/>
              <a:ext cx="77048" cy="10972800"/>
            </a:xfrm>
            <a:prstGeom prst="rect">
              <a:avLst/>
            </a:prstGeom>
            <a:solidFill>
              <a:srgbClr val="77AD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7" name="Rectangle 16"/>
            <p:cNvSpPr/>
            <p:nvPr/>
          </p:nvSpPr>
          <p:spPr>
            <a:xfrm rot="5400000">
              <a:off x="4670636" y="-3595993"/>
              <a:ext cx="77050" cy="9418320"/>
            </a:xfrm>
            <a:prstGeom prst="rect">
              <a:avLst/>
            </a:prstGeom>
            <a:solidFill>
              <a:srgbClr val="B33D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8" name="Rectangle 17"/>
            <p:cNvSpPr/>
            <p:nvPr/>
          </p:nvSpPr>
          <p:spPr>
            <a:xfrm rot="5400000">
              <a:off x="5036396" y="-3887534"/>
              <a:ext cx="77048" cy="10149840"/>
            </a:xfrm>
            <a:prstGeom prst="rect">
              <a:avLst/>
            </a:prstGeom>
            <a:solidFill>
              <a:srgbClr val="FAC9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</p:grpSp>
      <p:grpSp>
        <p:nvGrpSpPr>
          <p:cNvPr id="20" name="Group 19"/>
          <p:cNvGrpSpPr/>
          <p:nvPr userDrawn="1"/>
        </p:nvGrpSpPr>
        <p:grpSpPr>
          <a:xfrm>
            <a:off x="21" y="4389123"/>
            <a:ext cx="9143983" cy="754379"/>
            <a:chOff x="18" y="4389120"/>
            <a:chExt cx="9143983" cy="754379"/>
          </a:xfrm>
        </p:grpSpPr>
        <p:sp>
          <p:nvSpPr>
            <p:cNvPr id="21" name="Rectangle 20"/>
            <p:cNvSpPr/>
            <p:nvPr userDrawn="1"/>
          </p:nvSpPr>
          <p:spPr>
            <a:xfrm rot="5400000">
              <a:off x="4194820" y="194318"/>
              <a:ext cx="754379" cy="9143983"/>
            </a:xfrm>
            <a:prstGeom prst="rect">
              <a:avLst/>
            </a:prstGeom>
            <a:solidFill>
              <a:srgbClr val="406E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5208" y="4424369"/>
              <a:ext cx="1320207" cy="683881"/>
            </a:xfrm>
            <a:prstGeom prst="rect">
              <a:avLst/>
            </a:prstGeom>
          </p:spPr>
        </p:pic>
      </p:grp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1047750"/>
            <a:ext cx="8229600" cy="32004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8719883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697B4178-E8B8-4E3C-9E3A-4D3828105E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66750"/>
            <a:ext cx="2316256" cy="178983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8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200" b="1" spc="300" dirty="0"/>
              <a:t>Click to add heading</a:t>
            </a:r>
          </a:p>
        </p:txBody>
      </p:sp>
    </p:spTree>
    <p:extLst>
      <p:ext uri="{BB962C8B-B14F-4D97-AF65-F5344CB8AC3E}">
        <p14:creationId xmlns:p14="http://schemas.microsoft.com/office/powerpoint/2010/main" val="380541890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8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200" b="1" spc="300" dirty="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41" y="649836"/>
            <a:ext cx="2316256" cy="1789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13753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-32147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1753161" y="438151"/>
            <a:ext cx="716224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sz="3200" b="1" spc="0" dirty="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40" y="152400"/>
            <a:ext cx="1553136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58143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0" y="0"/>
            <a:ext cx="28956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1433513" y="527834"/>
            <a:ext cx="2895600" cy="39624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4A3C79A-E787-46A0-9402-B0B56E341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820481"/>
            <a:ext cx="2514600" cy="337759"/>
          </a:xfrm>
          <a:prstGeom prst="rect">
            <a:avLst/>
          </a:prstGeom>
        </p:spPr>
        <p:txBody>
          <a:bodyPr anchor="t"/>
          <a:lstStyle>
            <a:lvl1pPr algn="l">
              <a:defRPr sz="14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err="1"/>
              <a:t>POInt</a:t>
            </a:r>
            <a:r>
              <a:rPr lang="en-US"/>
              <a:t> 1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22AA25B-738C-4587-933C-D28ECF257E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0" y="1082039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D0B14B-F41C-42D0-B380-8F422837C5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400800" y="4069148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1447800" y="1080376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1966913" y="2156091"/>
            <a:ext cx="2200656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86509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6248400" y="0"/>
            <a:ext cx="2895600" cy="5181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0" y="-10376"/>
            <a:ext cx="3276600" cy="5172926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0087337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6248400" y="0"/>
            <a:ext cx="2895600" cy="51435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685800" y="819151"/>
            <a:ext cx="34290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rgbClr val="F49E1E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762360" y="2019308"/>
            <a:ext cx="3352800" cy="27432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  <p:pic>
        <p:nvPicPr>
          <p:cNvPr id="17" name="Picture 16" descr="Text, logo, company name&#10;&#10;Description automatically generated">
            <a:extLst>
              <a:ext uri="{FF2B5EF4-FFF2-40B4-BE49-F238E27FC236}">
                <a16:creationId xmlns:a16="http://schemas.microsoft.com/office/drawing/2014/main" id="{3C596127-0BDA-4236-8204-787AAD68B1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698" y="3867150"/>
            <a:ext cx="1430942" cy="1105728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098BDC2F-F0B2-4ECD-896E-E4D2A6EDE98B}"/>
              </a:ext>
            </a:extLst>
          </p:cNvPr>
          <p:cNvSpPr txBox="1">
            <a:spLocks/>
          </p:cNvSpPr>
          <p:nvPr userDrawn="1"/>
        </p:nvSpPr>
        <p:spPr>
          <a:xfrm>
            <a:off x="6408869" y="895351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E48EF865-2F41-4857-B886-CB7485E139A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485069" y="2033782"/>
            <a:ext cx="2895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88236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1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123</a:t>
            </a:r>
          </a:p>
          <a:p>
            <a:pPr lvl="0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352800" y="361950"/>
            <a:ext cx="5334000" cy="2362200"/>
          </a:xfrm>
          <a:prstGeom prst="rect">
            <a:avLst/>
          </a:prstGeom>
        </p:spPr>
        <p:txBody>
          <a:bodyPr numCol="2" anchor="t"/>
          <a:lstStyle>
            <a:lvl1pPr marL="0" indent="0">
              <a:buNone/>
              <a:defRPr sz="12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886285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 algn="r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HEADER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57200" y="1358208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goes here and here and here and here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pic>
        <p:nvPicPr>
          <p:cNvPr id="11" name="Picture 10" descr="Blue flowers">
            <a:extLst>
              <a:ext uri="{FF2B5EF4-FFF2-40B4-BE49-F238E27FC236}">
                <a16:creationId xmlns:a16="http://schemas.microsoft.com/office/drawing/2014/main" id="{5D91A01F-0FE3-40BE-8410-9A1E57E1FF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07" b="13575"/>
          <a:stretch/>
        </p:blipFill>
        <p:spPr>
          <a:xfrm>
            <a:off x="533400" y="2952751"/>
            <a:ext cx="8194548" cy="191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85080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2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124</a:t>
            </a:r>
          </a:p>
          <a:p>
            <a:pPr lvl="0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82601" y="1546860"/>
            <a:ext cx="8009128" cy="3158490"/>
          </a:xfrm>
          <a:prstGeom prst="rect">
            <a:avLst/>
          </a:prstGeom>
        </p:spPr>
        <p:txBody>
          <a:bodyPr numCol="1" anchor="t"/>
          <a:lstStyle>
            <a:lvl1pPr marL="214313" indent="-214313">
              <a:buFont typeface="Arial" panose="020B0604020202020204" pitchFamily="34" charset="0"/>
              <a:buChar char="•"/>
              <a:defRPr sz="9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214313" marR="0" lvl="0" indent="-214313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214313" marR="0" lvl="0" indent="-214313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276850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HEADER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33400" y="730240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goes here and here and here and here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94861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1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123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52006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2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124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36811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80"/>
            <a:ext cx="8229600" cy="563299"/>
          </a:xfrm>
          <a:prstGeom prst="rect">
            <a:avLst/>
          </a:prstGeom>
        </p:spPr>
        <p:txBody>
          <a:bodyPr/>
          <a:lstStyle>
            <a:lvl1pPr algn="l">
              <a:defRPr sz="2800"/>
            </a:lvl1pPr>
          </a:lstStyle>
          <a:p>
            <a:r>
              <a:rPr lang="en-US"/>
              <a:t>Click to add heading</a:t>
            </a:r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0" y="769278"/>
            <a:ext cx="8305800" cy="228316"/>
            <a:chOff x="0" y="997594"/>
            <a:chExt cx="10972800" cy="228316"/>
          </a:xfrm>
        </p:grpSpPr>
        <p:sp>
          <p:nvSpPr>
            <p:cNvPr id="16" name="Rectangle 15"/>
            <p:cNvSpPr/>
            <p:nvPr/>
          </p:nvSpPr>
          <p:spPr>
            <a:xfrm rot="5400000">
              <a:off x="5447876" y="-4450282"/>
              <a:ext cx="77048" cy="10972800"/>
            </a:xfrm>
            <a:prstGeom prst="rect">
              <a:avLst/>
            </a:prstGeom>
            <a:solidFill>
              <a:srgbClr val="77AD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7" name="Rectangle 16"/>
            <p:cNvSpPr/>
            <p:nvPr/>
          </p:nvSpPr>
          <p:spPr>
            <a:xfrm rot="5400000">
              <a:off x="4670636" y="-3595993"/>
              <a:ext cx="77050" cy="9418320"/>
            </a:xfrm>
            <a:prstGeom prst="rect">
              <a:avLst/>
            </a:prstGeom>
            <a:solidFill>
              <a:srgbClr val="B33D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8" name="Rectangle 17"/>
            <p:cNvSpPr/>
            <p:nvPr/>
          </p:nvSpPr>
          <p:spPr>
            <a:xfrm rot="5400000">
              <a:off x="5036396" y="-3887534"/>
              <a:ext cx="77048" cy="10149840"/>
            </a:xfrm>
            <a:prstGeom prst="rect">
              <a:avLst/>
            </a:prstGeom>
            <a:solidFill>
              <a:srgbClr val="FAC9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</p:grpSp>
      <p:grpSp>
        <p:nvGrpSpPr>
          <p:cNvPr id="20" name="Group 19"/>
          <p:cNvGrpSpPr/>
          <p:nvPr userDrawn="1"/>
        </p:nvGrpSpPr>
        <p:grpSpPr>
          <a:xfrm>
            <a:off x="19" y="4389121"/>
            <a:ext cx="9143983" cy="754379"/>
            <a:chOff x="18" y="4389120"/>
            <a:chExt cx="9143983" cy="754379"/>
          </a:xfrm>
        </p:grpSpPr>
        <p:sp>
          <p:nvSpPr>
            <p:cNvPr id="21" name="Rectangle 20"/>
            <p:cNvSpPr/>
            <p:nvPr userDrawn="1"/>
          </p:nvSpPr>
          <p:spPr>
            <a:xfrm rot="5400000">
              <a:off x="4194820" y="194318"/>
              <a:ext cx="754379" cy="9143983"/>
            </a:xfrm>
            <a:prstGeom prst="rect">
              <a:avLst/>
            </a:prstGeom>
            <a:solidFill>
              <a:srgbClr val="406E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5208" y="4424369"/>
              <a:ext cx="1320207" cy="683881"/>
            </a:xfrm>
            <a:prstGeom prst="rect">
              <a:avLst/>
            </a:prstGeom>
          </p:spPr>
        </p:pic>
      </p:grp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1047750"/>
            <a:ext cx="8229600" cy="32004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9804440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597822"/>
            <a:ext cx="8403336" cy="1102519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914650"/>
            <a:ext cx="8403336" cy="1314450"/>
          </a:xfrm>
        </p:spPr>
        <p:txBody>
          <a:bodyPr/>
          <a:lstStyle>
            <a:lvl1pPr marL="0" indent="0" algn="l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021196-0C90-47E9-AC29-CA87732019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516508"/>
      </p:ext>
    </p:extLst>
  </p:cSld>
  <p:clrMapOvr>
    <a:masterClrMapping/>
  </p:clrMapOvr>
  <p:transition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91AD46-31DE-49F9-8FD7-7D545B7D99A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012918"/>
      </p:ext>
    </p:extLst>
  </p:cSld>
  <p:clrMapOvr>
    <a:masterClrMapping/>
  </p:clrMapOvr>
  <p:transition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8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1D4120-DC0E-4E55-8C87-5CF07ED4799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535942"/>
      </p:ext>
    </p:extLst>
  </p:cSld>
  <p:clrMapOvr>
    <a:masterClrMapping/>
  </p:clrMapOvr>
  <p:transition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4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4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B70DC9-267B-4C77-9D0F-97BFCEE0611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099952"/>
      </p:ext>
    </p:extLst>
  </p:cSld>
  <p:clrMapOvr>
    <a:masterClrMapping/>
  </p:clrMapOvr>
  <p:transition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32DF96-210A-46EA-ACFC-8E6B279131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011680"/>
      </p:ext>
    </p:extLst>
  </p:cSld>
  <p:clrMapOvr>
    <a:masterClrMapping/>
  </p:clrMapOvr>
  <p:transition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751B0B-D1D4-498B-9D6B-6920D5CD66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003695"/>
      </p:ext>
    </p:extLst>
  </p:cSld>
  <p:clrMapOvr>
    <a:masterClrMapping/>
  </p:clrMapOvr>
  <p:transition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C4C76E-89C2-41C9-B68C-F331B1F1B42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806691"/>
      </p:ext>
    </p:extLst>
  </p:cSld>
  <p:clrMapOvr>
    <a:masterClrMapping/>
  </p:clrMapOvr>
  <p:transition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4" y="204791"/>
            <a:ext cx="5111751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8C4ECD-4F2F-46FC-8A98-9C93B4F35AC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734361"/>
      </p:ext>
    </p:extLst>
  </p:cSld>
  <p:clrMapOvr>
    <a:masterClrMapping/>
  </p:clrMapOvr>
  <p:transition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596603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697B4178-E8B8-4E3C-9E3A-4D3828105E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66750"/>
            <a:ext cx="2316256" cy="178983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7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b="1" spc="300" dirty="0"/>
              <a:t>Click to add heading</a:t>
            </a:r>
          </a:p>
        </p:txBody>
      </p:sp>
    </p:spTree>
    <p:extLst>
      <p:ext uri="{BB962C8B-B14F-4D97-AF65-F5344CB8AC3E}">
        <p14:creationId xmlns:p14="http://schemas.microsoft.com/office/powerpoint/2010/main" val="406937855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7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b="1" spc="300" dirty="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40" y="649836"/>
            <a:ext cx="2316256" cy="1789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61329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-32147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1753160" y="438150"/>
            <a:ext cx="716224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b="1" spc="0" dirty="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40" y="152400"/>
            <a:ext cx="1553136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40102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0" y="0"/>
            <a:ext cx="28956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990600" y="590550"/>
            <a:ext cx="3810000" cy="39624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0A89E851-58CC-4A64-BB9C-B1B87713CE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320039"/>
            <a:ext cx="2105274" cy="162680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4A3C79A-E787-46A0-9402-B0B56E341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820480"/>
            <a:ext cx="2514600" cy="337759"/>
          </a:xfrm>
          <a:prstGeom prst="rect">
            <a:avLst/>
          </a:prstGeom>
        </p:spPr>
        <p:txBody>
          <a:bodyPr anchor="t"/>
          <a:lstStyle>
            <a:lvl1pPr algn="l">
              <a:defRPr sz="14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err="1"/>
              <a:t>POInt</a:t>
            </a:r>
            <a:r>
              <a:rPr lang="en-US"/>
              <a:t> 1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22AA25B-738C-4587-933C-D28ECF257E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0" y="1082039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98677FC2-0131-48AE-8FEC-3ABAD5B20D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1783148"/>
            <a:ext cx="2105274" cy="1626802"/>
          </a:xfrm>
          <a:prstGeom prst="rect">
            <a:avLst/>
          </a:prstGeom>
        </p:spPr>
      </p:pic>
      <p:pic>
        <p:nvPicPr>
          <p:cNvPr id="14" name="Picture 13" descr="A picture containing chart&#10;&#10;Description automatically generated">
            <a:extLst>
              <a:ext uri="{FF2B5EF4-FFF2-40B4-BE49-F238E27FC236}">
                <a16:creationId xmlns:a16="http://schemas.microsoft.com/office/drawing/2014/main" id="{BAFB2096-15C5-4D96-B5FE-6EE192D3C4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3307148"/>
            <a:ext cx="2105274" cy="1626802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D0B14B-F41C-42D0-B380-8F422837C5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400800" y="4069148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1447800" y="1080375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1524000" y="2218807"/>
            <a:ext cx="2895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77499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6275954" y="-19050"/>
            <a:ext cx="2895600" cy="5181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0" y="-10376"/>
            <a:ext cx="3276600" cy="5172926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0A89E851-58CC-4A64-BB9C-B1B87713CE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313021"/>
            <a:ext cx="1538064" cy="118850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4A3C79A-E787-46A0-9402-B0B56E341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1657350"/>
            <a:ext cx="2514600" cy="337759"/>
          </a:xfrm>
          <a:prstGeom prst="rect">
            <a:avLst/>
          </a:prstGeom>
        </p:spPr>
        <p:txBody>
          <a:bodyPr anchor="t"/>
          <a:lstStyle>
            <a:lvl1pPr algn="ctr">
              <a:defRPr sz="14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22AA25B-738C-4587-933C-D28ECF257E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0" y="1918909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C55A1E3-0EC9-42C7-8256-B4ABC60B11AE}"/>
              </a:ext>
            </a:extLst>
          </p:cNvPr>
          <p:cNvSpPr txBox="1">
            <a:spLocks/>
          </p:cNvSpPr>
          <p:nvPr userDrawn="1"/>
        </p:nvSpPr>
        <p:spPr>
          <a:xfrm>
            <a:off x="3620963" y="645714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D0B14B-F41C-42D0-B380-8F422837C5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620963" y="907273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381000" y="450239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414042"/>
                </a:solidFill>
              </a:rPr>
              <a:t>OUR VALUE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457200" y="1588671"/>
            <a:ext cx="2514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618C0FF-05EE-456A-893D-18E43276BF13}"/>
              </a:ext>
            </a:extLst>
          </p:cNvPr>
          <p:cNvSpPr txBox="1">
            <a:spLocks/>
          </p:cNvSpPr>
          <p:nvPr userDrawn="1"/>
        </p:nvSpPr>
        <p:spPr>
          <a:xfrm>
            <a:off x="3584631" y="1815255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9BAEF7F-8AB7-4147-9B7E-4E0668F070E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584631" y="2076814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B1D32706-4678-4EB7-AAFB-5BF6AA021D44}"/>
              </a:ext>
            </a:extLst>
          </p:cNvPr>
          <p:cNvSpPr txBox="1">
            <a:spLocks/>
          </p:cNvSpPr>
          <p:nvPr userDrawn="1"/>
        </p:nvSpPr>
        <p:spPr>
          <a:xfrm>
            <a:off x="3584631" y="3060269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2BA30753-9BA8-4D7D-9378-939D39708F7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584631" y="3321828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</p:spTree>
    <p:extLst>
      <p:ext uri="{BB962C8B-B14F-4D97-AF65-F5344CB8AC3E}">
        <p14:creationId xmlns:p14="http://schemas.microsoft.com/office/powerpoint/2010/main" val="334775708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4495800" y="0"/>
            <a:ext cx="18288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6248400" y="0"/>
            <a:ext cx="2895600" cy="51435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685800" y="819150"/>
            <a:ext cx="34290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rgbClr val="F49E1E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762360" y="2019308"/>
            <a:ext cx="3352800" cy="27432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  <p:pic>
        <p:nvPicPr>
          <p:cNvPr id="17" name="Picture 16" descr="Text, logo, company name&#10;&#10;Description automatically generated">
            <a:extLst>
              <a:ext uri="{FF2B5EF4-FFF2-40B4-BE49-F238E27FC236}">
                <a16:creationId xmlns:a16="http://schemas.microsoft.com/office/drawing/2014/main" id="{3C596127-0BDA-4236-8204-787AAD68B1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698" y="3867150"/>
            <a:ext cx="1430942" cy="1105728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098BDC2F-F0B2-4ECD-896E-E4D2A6EDE98B}"/>
              </a:ext>
            </a:extLst>
          </p:cNvPr>
          <p:cNvSpPr txBox="1">
            <a:spLocks/>
          </p:cNvSpPr>
          <p:nvPr userDrawn="1"/>
        </p:nvSpPr>
        <p:spPr>
          <a:xfrm>
            <a:off x="6408869" y="895350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E48EF865-2F41-4857-B886-CB7485E139A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485069" y="2033782"/>
            <a:ext cx="2895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44275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0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123</a:t>
            </a:r>
          </a:p>
          <a:p>
            <a:pPr lvl="0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352800" y="361950"/>
            <a:ext cx="5334000" cy="2362200"/>
          </a:xfrm>
          <a:prstGeom prst="rect">
            <a:avLst/>
          </a:prstGeom>
        </p:spPr>
        <p:txBody>
          <a:bodyPr numCol="2" anchor="t"/>
          <a:lstStyle>
            <a:lvl1pPr marL="0" indent="0">
              <a:buNone/>
              <a:defRPr sz="12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886285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 algn="r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HEADER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57200" y="1358207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goes here and here and here and here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pic>
        <p:nvPicPr>
          <p:cNvPr id="11" name="Picture 10" descr="Blue flowers">
            <a:extLst>
              <a:ext uri="{FF2B5EF4-FFF2-40B4-BE49-F238E27FC236}">
                <a16:creationId xmlns:a16="http://schemas.microsoft.com/office/drawing/2014/main" id="{5D91A01F-0FE3-40BE-8410-9A1E57E1FF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07" b="13575"/>
          <a:stretch/>
        </p:blipFill>
        <p:spPr>
          <a:xfrm>
            <a:off x="533400" y="2952750"/>
            <a:ext cx="8194548" cy="191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70386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1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124</a:t>
            </a:r>
          </a:p>
          <a:p>
            <a:pPr lvl="0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82600" y="1546860"/>
            <a:ext cx="8009128" cy="3158490"/>
          </a:xfrm>
          <a:prstGeom prst="rect">
            <a:avLst/>
          </a:prstGeom>
        </p:spPr>
        <p:txBody>
          <a:bodyPr numCol="3" anchor="t"/>
          <a:lstStyle>
            <a:lvl1pPr marL="0" indent="0">
              <a:buNone/>
              <a:defRPr sz="12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276850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HEADER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33400" y="730240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goes here and here and here and here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47724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0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123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46057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1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124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405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563299"/>
          </a:xfrm>
          <a:prstGeom prst="rect">
            <a:avLst/>
          </a:prstGeom>
        </p:spPr>
        <p:txBody>
          <a:bodyPr/>
          <a:lstStyle>
            <a:lvl1pPr algn="l">
              <a:defRPr sz="2800"/>
            </a:lvl1pPr>
          </a:lstStyle>
          <a:p>
            <a:r>
              <a:rPr lang="en-US"/>
              <a:t>Click to add heading</a:t>
            </a:r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0" y="769278"/>
            <a:ext cx="8305800" cy="228316"/>
            <a:chOff x="0" y="997594"/>
            <a:chExt cx="10972800" cy="228316"/>
          </a:xfrm>
        </p:grpSpPr>
        <p:sp>
          <p:nvSpPr>
            <p:cNvPr id="16" name="Rectangle 15"/>
            <p:cNvSpPr/>
            <p:nvPr/>
          </p:nvSpPr>
          <p:spPr>
            <a:xfrm rot="5400000">
              <a:off x="5447876" y="-4450282"/>
              <a:ext cx="77048" cy="10972800"/>
            </a:xfrm>
            <a:prstGeom prst="rect">
              <a:avLst/>
            </a:prstGeom>
            <a:solidFill>
              <a:srgbClr val="77AD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/>
            <p:cNvSpPr/>
            <p:nvPr/>
          </p:nvSpPr>
          <p:spPr>
            <a:xfrm rot="5400000">
              <a:off x="4670636" y="-3595993"/>
              <a:ext cx="77050" cy="9418320"/>
            </a:xfrm>
            <a:prstGeom prst="rect">
              <a:avLst/>
            </a:prstGeom>
            <a:solidFill>
              <a:srgbClr val="B33D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/>
            <p:cNvSpPr/>
            <p:nvPr/>
          </p:nvSpPr>
          <p:spPr>
            <a:xfrm rot="5400000">
              <a:off x="5036396" y="-3887534"/>
              <a:ext cx="77048" cy="10149840"/>
            </a:xfrm>
            <a:prstGeom prst="rect">
              <a:avLst/>
            </a:prstGeom>
            <a:solidFill>
              <a:srgbClr val="FAC9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0" name="Group 19"/>
          <p:cNvGrpSpPr/>
          <p:nvPr userDrawn="1"/>
        </p:nvGrpSpPr>
        <p:grpSpPr>
          <a:xfrm>
            <a:off x="18" y="4389120"/>
            <a:ext cx="9143983" cy="754379"/>
            <a:chOff x="18" y="4389120"/>
            <a:chExt cx="9143983" cy="754379"/>
          </a:xfrm>
        </p:grpSpPr>
        <p:sp>
          <p:nvSpPr>
            <p:cNvPr id="21" name="Rectangle 20"/>
            <p:cNvSpPr/>
            <p:nvPr userDrawn="1"/>
          </p:nvSpPr>
          <p:spPr>
            <a:xfrm rot="5400000">
              <a:off x="4194820" y="194318"/>
              <a:ext cx="754379" cy="9143983"/>
            </a:xfrm>
            <a:prstGeom prst="rect">
              <a:avLst/>
            </a:prstGeom>
            <a:solidFill>
              <a:srgbClr val="406E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5208" y="4424369"/>
              <a:ext cx="1320207" cy="683881"/>
            </a:xfrm>
            <a:prstGeom prst="rect">
              <a:avLst/>
            </a:prstGeom>
          </p:spPr>
        </p:pic>
      </p:grp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1047750"/>
            <a:ext cx="8229600" cy="32004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1589813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8CF7B-602B-5BB3-3FCD-055AEE14E5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FBDA64-66B2-98EC-8ACD-A4DEA78206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81DAEA-FA9A-02B2-C6CA-0AA6FCFAE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E2F672-B106-EC63-293A-51E05602E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835666-D784-E750-9132-C4EB53CC2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F573C-7E7D-4474-80B2-CCE6061A91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052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image" Target="../media/image10.jpeg"/><Relationship Id="rId5" Type="http://schemas.openxmlformats.org/officeDocument/2006/relationships/slideLayout" Target="../slideLayouts/slideLayout79.xml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77AD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3771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739" r:id="rId2"/>
    <p:sldLayoutId id="2147483768" r:id="rId3"/>
    <p:sldLayoutId id="2147483649" r:id="rId4"/>
    <p:sldLayoutId id="2147483742" r:id="rId5"/>
    <p:sldLayoutId id="2147483737" r:id="rId6"/>
    <p:sldLayoutId id="2147483663" r:id="rId7"/>
    <p:sldLayoutId id="2147483740" r:id="rId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281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81" r:id="rId2"/>
    <p:sldLayoutId id="2147483782" r:id="rId3"/>
    <p:sldLayoutId id="2147483775" r:id="rId4"/>
    <p:sldLayoutId id="2147483786" r:id="rId5"/>
    <p:sldLayoutId id="2147483783" r:id="rId6"/>
    <p:sldLayoutId id="2147483776" r:id="rId7"/>
    <p:sldLayoutId id="2147483784" r:id="rId8"/>
    <p:sldLayoutId id="2147483800" r:id="rId9"/>
    <p:sldLayoutId id="2147483801" r:id="rId10"/>
    <p:sldLayoutId id="214748378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8559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671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</p:sldLayoutIdLst>
  <p:hf sldNum="0" hdr="0" ftr="0" dt="0"/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8381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</p:sldLayoutIdLst>
  <p:hf sldNum="0" hdr="0" ftr="0" dt="0"/>
  <p:txStyles>
    <p:titleStyle>
      <a:lvl1pPr algn="l" defTabSz="914355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8" indent="-228588" algn="l" defTabSz="91435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4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7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5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4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6107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hf sldNum="0" hdr="0" ftr="0" dt="0"/>
  <p:txStyles>
    <p:titleStyle>
      <a:lvl1pPr algn="l" defTabSz="91433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2" indent="-228582" algn="l" defTabSz="91433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49" indent="-228582" algn="l" defTabSz="9143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5" indent="-228582" algn="l" defTabSz="9143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2" algn="l" defTabSz="9143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6" indent="-228582" algn="l" defTabSz="9143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1" indent="-228582" algn="l" defTabSz="9143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2" algn="l" defTabSz="9143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2" algn="l" defTabSz="9143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09" indent="-228582" algn="l" defTabSz="9143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6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3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29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5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6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3607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0" r:id="rId5"/>
    <p:sldLayoutId id="2147483931" r:id="rId6"/>
    <p:sldLayoutId id="2147483932" r:id="rId7"/>
    <p:sldLayoutId id="2147483933" r:id="rId8"/>
    <p:sldLayoutId id="2147483934" r:id="rId9"/>
    <p:sldLayoutId id="2147483935" r:id="rId10"/>
    <p:sldLayoutId id="2147483936" r:id="rId11"/>
  </p:sldLayoutIdLst>
  <p:hf sldNum="0" hdr="0" ftr="0" dt="0"/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FB4079-488A-4DD8-B479-674184113CF1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60751"/>
            <a:ext cx="8229600" cy="596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85854"/>
            <a:ext cx="8229600" cy="3508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37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5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437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5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437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5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0147173C-17D9-4D25-9377-9582B996674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607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7" r:id="rId1"/>
    <p:sldLayoutId id="2147483968" r:id="rId2"/>
    <p:sldLayoutId id="2147483969" r:id="rId3"/>
    <p:sldLayoutId id="2147483970" r:id="rId4"/>
    <p:sldLayoutId id="2147483971" r:id="rId5"/>
    <p:sldLayoutId id="2147483972" r:id="rId6"/>
    <p:sldLayoutId id="2147483973" r:id="rId7"/>
    <p:sldLayoutId id="2147483974" r:id="rId8"/>
    <p:sldLayoutId id="2147483975" r:id="rId9"/>
  </p:sldLayoutIdLst>
  <p:transition>
    <p:fade/>
  </p:transition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2700" b="1">
          <a:solidFill>
            <a:srgbClr val="40404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r" rtl="0" fontAlgn="base">
        <a:spcBef>
          <a:spcPct val="0"/>
        </a:spcBef>
        <a:spcAft>
          <a:spcPct val="0"/>
        </a:spcAft>
        <a:defRPr sz="2700" b="1">
          <a:solidFill>
            <a:srgbClr val="404040"/>
          </a:solidFill>
          <a:latin typeface="Arial Narrow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2700" b="1">
          <a:solidFill>
            <a:srgbClr val="404040"/>
          </a:solidFill>
          <a:latin typeface="Arial Narrow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2700" b="1">
          <a:solidFill>
            <a:srgbClr val="404040"/>
          </a:solidFill>
          <a:latin typeface="Arial Narrow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2700" b="1">
          <a:solidFill>
            <a:srgbClr val="404040"/>
          </a:solidFill>
          <a:latin typeface="Arial Narrow" pitchFamily="34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9pPr>
    </p:titleStyle>
    <p:bodyStyle>
      <a:lvl1pPr marL="257175" indent="-257175" algn="l" rtl="0" fontAlgn="base">
        <a:spcBef>
          <a:spcPct val="20000"/>
        </a:spcBef>
        <a:spcAft>
          <a:spcPct val="0"/>
        </a:spcAft>
        <a:buClr>
          <a:srgbClr val="C1CD23"/>
        </a:buClr>
        <a:buFont typeface="Wingdings" panose="05000000000000000000" pitchFamily="2" charset="2"/>
        <a:buChar char="§"/>
        <a:defRPr sz="1800" b="1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57213" indent="-214313" algn="l" rtl="0" fontAlgn="base">
        <a:spcBef>
          <a:spcPct val="20000"/>
        </a:spcBef>
        <a:spcAft>
          <a:spcPct val="0"/>
        </a:spcAft>
        <a:buClr>
          <a:srgbClr val="C1CD23"/>
        </a:buClr>
        <a:buFont typeface="Wingdings" panose="05000000000000000000" pitchFamily="2" charset="2"/>
        <a:buChar char="§"/>
        <a:defRPr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marL="857250" indent="-171450" algn="l" rtl="0" fontAlgn="base">
        <a:spcBef>
          <a:spcPct val="20000"/>
        </a:spcBef>
        <a:spcAft>
          <a:spcPct val="0"/>
        </a:spcAft>
        <a:buClr>
          <a:srgbClr val="C1CD23"/>
        </a:buClr>
        <a:buFont typeface="Wingdings" panose="05000000000000000000" pitchFamily="2" charset="2"/>
        <a:buChar char="§"/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marL="1200150" indent="-171450" algn="l" rtl="0" fontAlgn="base">
        <a:spcBef>
          <a:spcPct val="20000"/>
        </a:spcBef>
        <a:spcAft>
          <a:spcPct val="0"/>
        </a:spcAft>
        <a:buClr>
          <a:srgbClr val="C1CD23"/>
        </a:buClr>
        <a:buFont typeface="Wingdings" panose="05000000000000000000" pitchFamily="2" charset="2"/>
        <a:buChar char="§"/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marL="1543050" indent="-171450" algn="l" rtl="0" fontAlgn="base">
        <a:spcBef>
          <a:spcPct val="20000"/>
        </a:spcBef>
        <a:spcAft>
          <a:spcPct val="0"/>
        </a:spcAft>
        <a:buClr>
          <a:srgbClr val="C1CD23"/>
        </a:buClr>
        <a:buFont typeface="Wingdings" panose="05000000000000000000" pitchFamily="2" charset="2"/>
        <a:buChar char="§"/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0568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10" r:id="rId9"/>
    <p:sldLayoutId id="2147484011" r:id="rId10"/>
    <p:sldLayoutId id="2147484012" r:id="rId11"/>
    <p:sldLayoutId id="2147484013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603BE-9E80-4DFD-AE77-BB7937049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511" y="2312194"/>
            <a:ext cx="7772400" cy="564356"/>
          </a:xfrm>
        </p:spPr>
        <p:txBody>
          <a:bodyPr/>
          <a:lstStyle/>
          <a:p>
            <a:r>
              <a:rPr lang="en-US" dirty="0">
                <a:solidFill>
                  <a:srgbClr val="11635B"/>
                </a:solidFill>
              </a:rPr>
              <a:t>Executive Committee Meeting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FB94D8-EDEF-4486-A0C9-F494E70B2B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1219" y="2876550"/>
            <a:ext cx="7772400" cy="609600"/>
          </a:xfrm>
        </p:spPr>
        <p:txBody>
          <a:bodyPr/>
          <a:lstStyle/>
          <a:p>
            <a:r>
              <a:rPr lang="en-US" dirty="0">
                <a:solidFill>
                  <a:srgbClr val="11635B"/>
                </a:solidFill>
              </a:rPr>
              <a:t>May 19, 2025</a:t>
            </a:r>
          </a:p>
        </p:txBody>
      </p:sp>
      <p:pic>
        <p:nvPicPr>
          <p:cNvPr id="8" name="Picture 7" descr="A green and black logo&#10;&#10;Description automatically generated">
            <a:extLst>
              <a:ext uri="{FF2B5EF4-FFF2-40B4-BE49-F238E27FC236}">
                <a16:creationId xmlns:a16="http://schemas.microsoft.com/office/drawing/2014/main" id="{2E3ECBC5-7579-6C13-DCE3-65585D778B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5" y="644236"/>
            <a:ext cx="4917911" cy="143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020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97A7A0D-D3DB-431A-A92B-9D4788B9D125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79911" y="742950"/>
            <a:ext cx="8535489" cy="5029200"/>
          </a:xfrm>
        </p:spPr>
        <p:txBody>
          <a:bodyPr numCol="1"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5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Call to Order </a:t>
            </a:r>
            <a:endParaRPr lang="en-US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5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VOTE: Approval of Agenda</a:t>
            </a:r>
            <a:endParaRPr lang="en-US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5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VOTE: Approval of Meeting Minutes 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500" b="1" dirty="0">
                <a:cs typeface="Times New Roman" panose="02020603050405020304" pitchFamily="18" charset="0"/>
              </a:rPr>
              <a:t>REPORT and VOTE: Financial Statements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500" b="1" dirty="0">
                <a:cs typeface="Times New Roman" panose="02020603050405020304" pitchFamily="18" charset="0"/>
              </a:rPr>
              <a:t>REPORT and VOTE: FY 2026 Budget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500" b="1" dirty="0">
                <a:cs typeface="Times New Roman" panose="02020603050405020304" pitchFamily="18" charset="0"/>
              </a:rPr>
              <a:t>REPORT and VOTE: Executive Director Review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500" b="1" dirty="0">
                <a:cs typeface="Times New Roman" panose="02020603050405020304" pitchFamily="18" charset="0"/>
              </a:rPr>
              <a:t>REPORT and VOTE: Executive Director Salary Range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500" b="1" dirty="0">
                <a:cs typeface="Times New Roman" panose="02020603050405020304" pitchFamily="18" charset="0"/>
              </a:rPr>
              <a:t>REPORT and VOTE: Vice-Chair Election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5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REPORT and OPTIONAL VOTE: MIPA IRS Redesignation to a 501(c)3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sv-SE" sz="15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REPORT: DC Trip Recap and MIPA Programming Update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sv-SE" sz="1500" b="1" dirty="0">
                <a:ea typeface="Calibri" panose="020F0502020204030204" pitchFamily="34" charset="0"/>
                <a:cs typeface="Times New Roman" panose="02020603050405020304" pitchFamily="18" charset="0"/>
              </a:rPr>
              <a:t>REPORT and VOTE: Board of Directors Meeting Agenda</a:t>
            </a:r>
            <a:endParaRPr lang="en-US" sz="1500" b="1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5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Other Non-Action Items of Interest to the Committee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500" b="1" dirty="0">
                <a:cs typeface="Times New Roman" panose="02020603050405020304" pitchFamily="18" charset="0"/>
              </a:rPr>
              <a:t>Next Meeting Date – June 16</a:t>
            </a:r>
            <a:r>
              <a:rPr lang="en-US" sz="1500" b="1" baseline="30000" dirty="0">
                <a:cs typeface="Times New Roman" panose="02020603050405020304" pitchFamily="18" charset="0"/>
              </a:rPr>
              <a:t>th</a:t>
            </a:r>
            <a:r>
              <a:rPr lang="en-US" sz="1500" b="1" dirty="0">
                <a:cs typeface="Times New Roman" panose="02020603050405020304" pitchFamily="18" charset="0"/>
              </a:rPr>
              <a:t> at 2 PM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5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Adjournment</a:t>
            </a:r>
            <a:endParaRPr lang="en-US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en-US" sz="2000" dirty="0">
              <a:solidFill>
                <a:srgbClr val="414042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444CB1-977C-456C-B903-E0FAA88B138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533400" y="133350"/>
            <a:ext cx="7543800" cy="381000"/>
          </a:xfrm>
        </p:spPr>
        <p:txBody>
          <a:bodyPr/>
          <a:lstStyle/>
          <a:p>
            <a:r>
              <a:rPr lang="en-US" dirty="0"/>
              <a:t>May 19, 2025 AGENDA</a:t>
            </a:r>
          </a:p>
        </p:txBody>
      </p:sp>
      <p:pic>
        <p:nvPicPr>
          <p:cNvPr id="3" name="Picture 2" descr="A green and white logo&#10;&#10;Description automatically generated">
            <a:extLst>
              <a:ext uri="{FF2B5EF4-FFF2-40B4-BE49-F238E27FC236}">
                <a16:creationId xmlns:a16="http://schemas.microsoft.com/office/drawing/2014/main" id="{766CCF09-B8D2-8465-E9DF-3918893200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236" y="64686"/>
            <a:ext cx="796636" cy="79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967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444CB1-977C-456C-B903-E0FAA88B138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sz="2400" dirty="0">
                <a:cs typeface="Times New Roman" panose="02020603050405020304" pitchFamily="18" charset="0"/>
              </a:rPr>
              <a:t>Financial Statements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394050-94F4-2470-7C0F-93D39B60D332}"/>
              </a:ext>
            </a:extLst>
          </p:cNvPr>
          <p:cNvSpPr txBox="1"/>
          <p:nvPr/>
        </p:nvSpPr>
        <p:spPr>
          <a:xfrm>
            <a:off x="152400" y="860246"/>
            <a:ext cx="8111836" cy="1833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9725" marR="0" lvl="0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Information regarding MIPA’s financial accounts</a:t>
            </a:r>
          </a:p>
          <a:p>
            <a:pPr marL="800100" marR="0" lvl="1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dirty="0">
                <a:solidFill>
                  <a:prstClr val="black"/>
                </a:solidFill>
                <a:latin typeface="Calibri" panose="020F0502020204030204"/>
              </a:rPr>
              <a:t>April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2025 Transaction List</a:t>
            </a:r>
          </a:p>
          <a:p>
            <a:pPr marL="800100" marR="0" lvl="1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dirty="0">
                <a:solidFill>
                  <a:prstClr val="black"/>
                </a:solidFill>
                <a:latin typeface="Calibri" panose="020F0502020204030204"/>
              </a:rPr>
              <a:t>April Budget vs Actual FY 2025</a:t>
            </a:r>
          </a:p>
          <a:p>
            <a:pPr marL="800100" marR="0" lvl="1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April Statement of Financial Position with and without MHIP</a:t>
            </a:r>
          </a:p>
        </p:txBody>
      </p:sp>
      <p:pic>
        <p:nvPicPr>
          <p:cNvPr id="3" name="Picture 2" descr="A green and white logo&#10;&#10;Description automatically generated">
            <a:extLst>
              <a:ext uri="{FF2B5EF4-FFF2-40B4-BE49-F238E27FC236}">
                <a16:creationId xmlns:a16="http://schemas.microsoft.com/office/drawing/2014/main" id="{43537A5B-1A02-C40E-287D-1983DC1201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236" y="64686"/>
            <a:ext cx="796636" cy="79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238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CE95F1-D727-425A-E7DB-145E11D127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A79292-E013-5972-9626-C6A7ACE64903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sz="23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FY 2026 Budget</a:t>
            </a:r>
            <a:endParaRPr lang="en-US" sz="2300" dirty="0"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5503DE2-FA6A-735C-B94D-0541BF2BAFB8}"/>
              </a:ext>
            </a:extLst>
          </p:cNvPr>
          <p:cNvSpPr txBox="1"/>
          <p:nvPr/>
        </p:nvSpPr>
        <p:spPr>
          <a:xfrm>
            <a:off x="152400" y="895350"/>
            <a:ext cx="8839200" cy="3939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9725" marR="0" lvl="0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Describes the scope of work and budget for the period of July 1, 2025, through June 30, 2026</a:t>
            </a:r>
            <a:endParaRPr lang="en-US" sz="2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Identifies the different contracts and scope of work for MIPA staff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Communicates to member communities and the public MIPA’s intended work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Development of the budget is tied to Iowa DOT deadlines</a:t>
            </a:r>
            <a:r>
              <a:rPr lang="en-US" sz="2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of April 1 for a draft and June 1 for </a:t>
            </a:r>
            <a:r>
              <a:rPr lang="en-US" sz="240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 final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(through the administration of CIRTPA)</a:t>
            </a:r>
          </a:p>
        </p:txBody>
      </p:sp>
      <p:pic>
        <p:nvPicPr>
          <p:cNvPr id="3" name="Picture 2" descr="A green and white logo&#10;&#10;Description automatically generated">
            <a:extLst>
              <a:ext uri="{FF2B5EF4-FFF2-40B4-BE49-F238E27FC236}">
                <a16:creationId xmlns:a16="http://schemas.microsoft.com/office/drawing/2014/main" id="{C6667532-3288-0163-E4CA-CDEA63FC19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236" y="64686"/>
            <a:ext cx="796636" cy="79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2955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D93D8-4DD4-9DA7-B15E-8EDD483D3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A3BC727-3D99-0C15-9B71-14FB93413AE3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sz="23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FY 2026 Budget</a:t>
            </a:r>
            <a:endParaRPr lang="en-US" sz="2300" dirty="0"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FFD5E82-D722-8686-0EAE-9B5C3689619F}"/>
              </a:ext>
            </a:extLst>
          </p:cNvPr>
          <p:cNvSpPr txBox="1"/>
          <p:nvPr/>
        </p:nvSpPr>
        <p:spPr>
          <a:xfrm>
            <a:off x="152400" y="895350"/>
            <a:ext cx="8839200" cy="3749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9725" marR="0" lvl="0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Proposed Budget includes: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5.0</a:t>
            </a:r>
            <a:r>
              <a:rPr lang="en-US" sz="2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FTEs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Staff to be added is Eric Kress as the CILWDB Director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Staffing levels may fluctuate as other funding programs become available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EDA Partnership Grant Funding of $70,000 has been removed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The bookkeeper position and Iowa Clean Cities Director have been removed</a:t>
            </a:r>
          </a:p>
        </p:txBody>
      </p:sp>
      <p:pic>
        <p:nvPicPr>
          <p:cNvPr id="3" name="Picture 2" descr="A green and white logo&#10;&#10;Description automatically generated">
            <a:extLst>
              <a:ext uri="{FF2B5EF4-FFF2-40B4-BE49-F238E27FC236}">
                <a16:creationId xmlns:a16="http://schemas.microsoft.com/office/drawing/2014/main" id="{B978BE61-A7C7-58E4-CD80-C04A45B215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236" y="64686"/>
            <a:ext cx="796636" cy="79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609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AD49B-C4B8-E867-1130-9579533C1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BA9FA00-692F-6731-EDB9-0E4074ADB57B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sz="23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FY 2026 Budget – Administrative Budget</a:t>
            </a:r>
            <a:endParaRPr lang="en-US" sz="2300" dirty="0">
              <a:cs typeface="Times New Roman" panose="02020603050405020304" pitchFamily="18" charset="0"/>
            </a:endParaRPr>
          </a:p>
        </p:txBody>
      </p:sp>
      <p:pic>
        <p:nvPicPr>
          <p:cNvPr id="3" name="Picture 2" descr="A green and white logo&#10;&#10;Description automatically generated">
            <a:extLst>
              <a:ext uri="{FF2B5EF4-FFF2-40B4-BE49-F238E27FC236}">
                <a16:creationId xmlns:a16="http://schemas.microsoft.com/office/drawing/2014/main" id="{50181465-A3DD-AEB4-92B8-16F3D65CE4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236" y="64686"/>
            <a:ext cx="796636" cy="795560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5CA0DE6-F896-3B0C-6DAF-9B447E097F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1653465"/>
              </p:ext>
            </p:extLst>
          </p:nvPr>
        </p:nvGraphicFramePr>
        <p:xfrm>
          <a:off x="1132840" y="576575"/>
          <a:ext cx="6096001" cy="20970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3081">
                  <a:extLst>
                    <a:ext uri="{9D8B030D-6E8A-4147-A177-3AD203B41FA5}">
                      <a16:colId xmlns:a16="http://schemas.microsoft.com/office/drawing/2014/main" val="2190010430"/>
                    </a:ext>
                  </a:extLst>
                </a:gridCol>
                <a:gridCol w="1524920">
                  <a:extLst>
                    <a:ext uri="{9D8B030D-6E8A-4147-A177-3AD203B41FA5}">
                      <a16:colId xmlns:a16="http://schemas.microsoft.com/office/drawing/2014/main" val="250138684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40236773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519347218"/>
                    </a:ext>
                  </a:extLst>
                </a:gridCol>
              </a:tblGrid>
              <a:tr h="285251">
                <a:tc>
                  <a:txBody>
                    <a:bodyPr/>
                    <a:lstStyle/>
                    <a:p>
                      <a:r>
                        <a:rPr lang="en-US" sz="1000" b="1" u="sng" dirty="0">
                          <a:solidFill>
                            <a:schemeClr val="bg1"/>
                          </a:solidFill>
                        </a:rPr>
                        <a:t>Anticipated Costs</a:t>
                      </a:r>
                    </a:p>
                  </a:txBody>
                  <a:tcPr>
                    <a:solidFill>
                      <a:srgbClr val="1163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Amount</a:t>
                      </a:r>
                    </a:p>
                  </a:txBody>
                  <a:tcPr>
                    <a:solidFill>
                      <a:srgbClr val="1163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Percent of Total</a:t>
                      </a:r>
                    </a:p>
                  </a:txBody>
                  <a:tcPr>
                    <a:solidFill>
                      <a:srgbClr val="1163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Percent Change from FY 2025</a:t>
                      </a:r>
                    </a:p>
                  </a:txBody>
                  <a:tcPr>
                    <a:solidFill>
                      <a:srgbClr val="1163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1385707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r>
                        <a:rPr lang="en-US" sz="1000" dirty="0"/>
                        <a:t>Salaries</a:t>
                      </a:r>
                    </a:p>
                  </a:txBody>
                  <a:tcPr>
                    <a:solidFill>
                      <a:srgbClr val="CAE8D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$382,656</a:t>
                      </a:r>
                    </a:p>
                  </a:txBody>
                  <a:tcPr anchor="ctr">
                    <a:solidFill>
                      <a:srgbClr val="CAE8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46%</a:t>
                      </a:r>
                    </a:p>
                  </a:txBody>
                  <a:tcPr anchor="ctr">
                    <a:solidFill>
                      <a:srgbClr val="CAE8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29%</a:t>
                      </a:r>
                    </a:p>
                  </a:txBody>
                  <a:tcPr anchor="ctr">
                    <a:solidFill>
                      <a:srgbClr val="CAE8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048079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r>
                        <a:rPr lang="en-US" sz="1000" dirty="0"/>
                        <a:t>Wages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$5,760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-47%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6302766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r>
                        <a:rPr lang="en-US" sz="1000" dirty="0"/>
                        <a:t>Fringe Benefits</a:t>
                      </a:r>
                    </a:p>
                  </a:txBody>
                  <a:tcPr>
                    <a:solidFill>
                      <a:srgbClr val="CAE8D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$160,060</a:t>
                      </a:r>
                    </a:p>
                  </a:txBody>
                  <a:tcPr anchor="ctr">
                    <a:solidFill>
                      <a:srgbClr val="CAE8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19%</a:t>
                      </a:r>
                    </a:p>
                  </a:txBody>
                  <a:tcPr anchor="ctr">
                    <a:solidFill>
                      <a:srgbClr val="CAE8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10%</a:t>
                      </a:r>
                    </a:p>
                  </a:txBody>
                  <a:tcPr anchor="ctr">
                    <a:solidFill>
                      <a:srgbClr val="CAE8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215127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r>
                        <a:rPr lang="en-US" sz="1000" dirty="0"/>
                        <a:t>Other Direct Costs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$191,759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44%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4099616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r>
                        <a:rPr lang="en-US" sz="1000" dirty="0"/>
                        <a:t>Indirect</a:t>
                      </a:r>
                    </a:p>
                  </a:txBody>
                  <a:tcPr>
                    <a:solidFill>
                      <a:srgbClr val="CAE8D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$92,735</a:t>
                      </a:r>
                    </a:p>
                  </a:txBody>
                  <a:tcPr anchor="ctr">
                    <a:solidFill>
                      <a:srgbClr val="CAE8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11%</a:t>
                      </a:r>
                    </a:p>
                  </a:txBody>
                  <a:tcPr anchor="ctr">
                    <a:solidFill>
                      <a:srgbClr val="CAE8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-15%</a:t>
                      </a:r>
                    </a:p>
                  </a:txBody>
                  <a:tcPr anchor="ctr">
                    <a:solidFill>
                      <a:srgbClr val="CAE8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35671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r>
                        <a:rPr lang="en-US" sz="1000" b="1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defTabSz="914400" fontAlgn="b">
                        <a:tabLst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$830,730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r>
                        <a:rPr lang="en-US" sz="1000" b="1" dirty="0"/>
                        <a:t>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>
                          <a:solidFill>
                            <a:schemeClr val="accent6"/>
                          </a:solidFill>
                        </a:rPr>
                        <a:t>19%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2692026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5CF1ED3-D84A-4ED4-E4FA-7909DEFA95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4535427"/>
              </p:ext>
            </p:extLst>
          </p:nvPr>
        </p:nvGraphicFramePr>
        <p:xfrm>
          <a:off x="1132840" y="2757065"/>
          <a:ext cx="6096000" cy="23297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19001043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50138684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40236773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64235356"/>
                    </a:ext>
                  </a:extLst>
                </a:gridCol>
              </a:tblGrid>
              <a:tr h="285251">
                <a:tc>
                  <a:txBody>
                    <a:bodyPr/>
                    <a:lstStyle/>
                    <a:p>
                      <a:r>
                        <a:rPr lang="en-US" sz="1000" b="1" u="sng" dirty="0">
                          <a:solidFill>
                            <a:schemeClr val="bg1"/>
                          </a:solidFill>
                        </a:rPr>
                        <a:t>Anticipated Revenues</a:t>
                      </a:r>
                    </a:p>
                  </a:txBody>
                  <a:tcPr>
                    <a:solidFill>
                      <a:srgbClr val="1163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Amount</a:t>
                      </a:r>
                    </a:p>
                  </a:txBody>
                  <a:tcPr>
                    <a:solidFill>
                      <a:srgbClr val="1163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Percent of Total</a:t>
                      </a:r>
                    </a:p>
                  </a:txBody>
                  <a:tcPr>
                    <a:solidFill>
                      <a:srgbClr val="1163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Percent Change from FY 2025</a:t>
                      </a:r>
                    </a:p>
                  </a:txBody>
                  <a:tcPr>
                    <a:solidFill>
                      <a:srgbClr val="1163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1385707"/>
                  </a:ext>
                </a:extLst>
              </a:tr>
              <a:tr h="285251">
                <a:tc>
                  <a:txBody>
                    <a:bodyPr/>
                    <a:lstStyle/>
                    <a:p>
                      <a:r>
                        <a:rPr lang="en-US" sz="1000" dirty="0"/>
                        <a:t>EDD PP</a:t>
                      </a:r>
                    </a:p>
                  </a:txBody>
                  <a:tcPr>
                    <a:solidFill>
                      <a:srgbClr val="CAE8D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$0</a:t>
                      </a:r>
                    </a:p>
                  </a:txBody>
                  <a:tcPr anchor="ctr">
                    <a:solidFill>
                      <a:srgbClr val="CAE8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anchor="ctr">
                    <a:solidFill>
                      <a:srgbClr val="CAE8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-100%</a:t>
                      </a:r>
                    </a:p>
                  </a:txBody>
                  <a:tcPr anchor="ctr">
                    <a:solidFill>
                      <a:srgbClr val="CAE8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048079"/>
                  </a:ext>
                </a:extLst>
              </a:tr>
              <a:tr h="285251">
                <a:tc>
                  <a:txBody>
                    <a:bodyPr/>
                    <a:lstStyle/>
                    <a:p>
                      <a:r>
                        <a:rPr lang="en-US" sz="1000" dirty="0"/>
                        <a:t>Membership Dues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$85,986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6302766"/>
                  </a:ext>
                </a:extLst>
              </a:tr>
              <a:tr h="285251">
                <a:tc>
                  <a:txBody>
                    <a:bodyPr/>
                    <a:lstStyle/>
                    <a:p>
                      <a:r>
                        <a:rPr lang="en-US" sz="1000" dirty="0"/>
                        <a:t>Ongoing Contracts (CIRTPA, HTFs, CILWDB, CCC, etc.)</a:t>
                      </a:r>
                    </a:p>
                  </a:txBody>
                  <a:tcPr>
                    <a:solidFill>
                      <a:srgbClr val="CAE8D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$661,447</a:t>
                      </a:r>
                    </a:p>
                  </a:txBody>
                  <a:tcPr anchor="ctr">
                    <a:solidFill>
                      <a:srgbClr val="CAE8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73%</a:t>
                      </a: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CAE8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52%</a:t>
                      </a:r>
                    </a:p>
                  </a:txBody>
                  <a:tcPr anchor="ctr">
                    <a:solidFill>
                      <a:srgbClr val="CAE8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215127"/>
                  </a:ext>
                </a:extLst>
              </a:tr>
              <a:tr h="285251">
                <a:tc>
                  <a:txBody>
                    <a:bodyPr/>
                    <a:lstStyle/>
                    <a:p>
                      <a:r>
                        <a:rPr lang="en-US" sz="1000" dirty="0"/>
                        <a:t>Other Contracts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$152,333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-18%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4099616"/>
                  </a:ext>
                </a:extLst>
              </a:tr>
              <a:tr h="285251">
                <a:tc>
                  <a:txBody>
                    <a:bodyPr/>
                    <a:lstStyle/>
                    <a:p>
                      <a:r>
                        <a:rPr lang="en-US" sz="1000" b="1" dirty="0"/>
                        <a:t>Total</a:t>
                      </a:r>
                    </a:p>
                  </a:txBody>
                  <a:tcPr>
                    <a:solidFill>
                      <a:srgbClr val="CAE8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$899,766 </a:t>
                      </a:r>
                    </a:p>
                  </a:txBody>
                  <a:tcPr anchor="ctr">
                    <a:solidFill>
                      <a:srgbClr val="CAE8D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</a:p>
                  </a:txBody>
                  <a:tcPr anchor="ctr">
                    <a:solidFill>
                      <a:srgbClr val="CAE8D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1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16%</a:t>
                      </a:r>
                    </a:p>
                  </a:txBody>
                  <a:tcPr anchor="ctr">
                    <a:solidFill>
                      <a:srgbClr val="CAE8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35671"/>
                  </a:ext>
                </a:extLst>
              </a:tr>
              <a:tr h="227817">
                <a:tc>
                  <a:txBody>
                    <a:bodyPr/>
                    <a:lstStyle/>
                    <a:p>
                      <a:r>
                        <a:rPr lang="en-US" sz="1000" b="1" u="sng" dirty="0"/>
                        <a:t>Surplus/Deficit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$66,796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7.4%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-15%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26920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6122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B0D34-3841-46FD-E832-5F8CF2652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95CD11D-EB83-7E07-8487-8E940B20DD1A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sz="23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FY 2026 Budget – Organizational Budget</a:t>
            </a:r>
            <a:endParaRPr lang="en-US" sz="2300" dirty="0">
              <a:cs typeface="Times New Roman" panose="02020603050405020304" pitchFamily="18" charset="0"/>
            </a:endParaRPr>
          </a:p>
        </p:txBody>
      </p:sp>
      <p:pic>
        <p:nvPicPr>
          <p:cNvPr id="3" name="Picture 2" descr="A green and white logo&#10;&#10;Description automatically generated">
            <a:extLst>
              <a:ext uri="{FF2B5EF4-FFF2-40B4-BE49-F238E27FC236}">
                <a16:creationId xmlns:a16="http://schemas.microsoft.com/office/drawing/2014/main" id="{9FFD5C80-1C37-F8EC-2A04-B9B2B6A4B6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236" y="64686"/>
            <a:ext cx="796636" cy="795560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F8E33C6-2590-3069-4DB4-32633DB621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927874"/>
              </p:ext>
            </p:extLst>
          </p:nvPr>
        </p:nvGraphicFramePr>
        <p:xfrm>
          <a:off x="1894839" y="667177"/>
          <a:ext cx="4572001" cy="19860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3081">
                  <a:extLst>
                    <a:ext uri="{9D8B030D-6E8A-4147-A177-3AD203B41FA5}">
                      <a16:colId xmlns:a16="http://schemas.microsoft.com/office/drawing/2014/main" val="2190010430"/>
                    </a:ext>
                  </a:extLst>
                </a:gridCol>
                <a:gridCol w="1524920">
                  <a:extLst>
                    <a:ext uri="{9D8B030D-6E8A-4147-A177-3AD203B41FA5}">
                      <a16:colId xmlns:a16="http://schemas.microsoft.com/office/drawing/2014/main" val="250138684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40236773"/>
                    </a:ext>
                  </a:extLst>
                </a:gridCol>
              </a:tblGrid>
              <a:tr h="285251">
                <a:tc>
                  <a:txBody>
                    <a:bodyPr/>
                    <a:lstStyle/>
                    <a:p>
                      <a:r>
                        <a:rPr lang="en-US" sz="1000" b="1" u="sng" dirty="0">
                          <a:solidFill>
                            <a:schemeClr val="bg1"/>
                          </a:solidFill>
                        </a:rPr>
                        <a:t>Anticipated Costs</a:t>
                      </a:r>
                    </a:p>
                  </a:txBody>
                  <a:tcPr>
                    <a:solidFill>
                      <a:srgbClr val="1163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Amount</a:t>
                      </a:r>
                    </a:p>
                  </a:txBody>
                  <a:tcPr>
                    <a:solidFill>
                      <a:srgbClr val="1163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Percent of Total</a:t>
                      </a:r>
                    </a:p>
                  </a:txBody>
                  <a:tcPr>
                    <a:solidFill>
                      <a:srgbClr val="1163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1385707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r>
                        <a:rPr lang="en-US" sz="1000" dirty="0"/>
                        <a:t>Salaries</a:t>
                      </a:r>
                    </a:p>
                  </a:txBody>
                  <a:tcPr>
                    <a:solidFill>
                      <a:srgbClr val="CAE8D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$382,656</a:t>
                      </a:r>
                    </a:p>
                  </a:txBody>
                  <a:tcPr anchor="ctr">
                    <a:solidFill>
                      <a:srgbClr val="CAE8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11%</a:t>
                      </a:r>
                    </a:p>
                  </a:txBody>
                  <a:tcPr anchor="ctr">
                    <a:solidFill>
                      <a:srgbClr val="CAE8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048079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r>
                        <a:rPr lang="en-US" sz="1000" dirty="0"/>
                        <a:t>Wages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$5,760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6302766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r>
                        <a:rPr lang="en-US" sz="1000" dirty="0"/>
                        <a:t>Fringe Benefits</a:t>
                      </a:r>
                    </a:p>
                  </a:txBody>
                  <a:tcPr>
                    <a:solidFill>
                      <a:srgbClr val="CAE8D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$160,060</a:t>
                      </a:r>
                    </a:p>
                  </a:txBody>
                  <a:tcPr anchor="ctr">
                    <a:solidFill>
                      <a:srgbClr val="CAE8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anchor="ctr">
                    <a:solidFill>
                      <a:srgbClr val="CAE8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215127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r>
                        <a:rPr lang="en-US" sz="1000" dirty="0"/>
                        <a:t>Other Direct Costs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$2,808,350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81%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4099616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r>
                        <a:rPr lang="en-US" sz="1000" dirty="0"/>
                        <a:t>Indirect</a:t>
                      </a:r>
                    </a:p>
                  </a:txBody>
                  <a:tcPr>
                    <a:solidFill>
                      <a:srgbClr val="CAE8D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$92,735</a:t>
                      </a:r>
                    </a:p>
                  </a:txBody>
                  <a:tcPr anchor="ctr">
                    <a:solidFill>
                      <a:srgbClr val="CAE8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anchor="ctr">
                    <a:solidFill>
                      <a:srgbClr val="CAE8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35671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r>
                        <a:rPr lang="en-US" sz="1000" b="1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defTabSz="914400" fontAlgn="b">
                        <a:tabLst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$3,449,561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r>
                        <a:rPr lang="en-US" sz="1000" b="1" dirty="0"/>
                        <a:t>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2692026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3B3C5C5-826B-8E91-A09D-A6C04C7882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1896213"/>
              </p:ext>
            </p:extLst>
          </p:nvPr>
        </p:nvGraphicFramePr>
        <p:xfrm>
          <a:off x="1894839" y="2743814"/>
          <a:ext cx="4572000" cy="22187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19001043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50138684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40236773"/>
                    </a:ext>
                  </a:extLst>
                </a:gridCol>
              </a:tblGrid>
              <a:tr h="285251">
                <a:tc>
                  <a:txBody>
                    <a:bodyPr/>
                    <a:lstStyle/>
                    <a:p>
                      <a:r>
                        <a:rPr lang="en-US" sz="1000" b="1" u="sng" dirty="0">
                          <a:solidFill>
                            <a:schemeClr val="bg1"/>
                          </a:solidFill>
                        </a:rPr>
                        <a:t>Anticipated Revenues</a:t>
                      </a:r>
                    </a:p>
                  </a:txBody>
                  <a:tcPr>
                    <a:solidFill>
                      <a:srgbClr val="1163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Amount</a:t>
                      </a:r>
                    </a:p>
                  </a:txBody>
                  <a:tcPr>
                    <a:solidFill>
                      <a:srgbClr val="1163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Percent of Total</a:t>
                      </a:r>
                    </a:p>
                  </a:txBody>
                  <a:tcPr>
                    <a:solidFill>
                      <a:srgbClr val="1163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1385707"/>
                  </a:ext>
                </a:extLst>
              </a:tr>
              <a:tr h="285251">
                <a:tc>
                  <a:txBody>
                    <a:bodyPr/>
                    <a:lstStyle/>
                    <a:p>
                      <a:r>
                        <a:rPr lang="en-US" sz="1000" dirty="0"/>
                        <a:t>EDD PP</a:t>
                      </a:r>
                    </a:p>
                  </a:txBody>
                  <a:tcPr>
                    <a:solidFill>
                      <a:srgbClr val="CAE8D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$0</a:t>
                      </a:r>
                    </a:p>
                  </a:txBody>
                  <a:tcPr anchor="ctr">
                    <a:solidFill>
                      <a:srgbClr val="CAE8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anchor="ctr">
                    <a:solidFill>
                      <a:srgbClr val="CAE8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048079"/>
                  </a:ext>
                </a:extLst>
              </a:tr>
              <a:tr h="285251">
                <a:tc>
                  <a:txBody>
                    <a:bodyPr/>
                    <a:lstStyle/>
                    <a:p>
                      <a:r>
                        <a:rPr lang="en-US" sz="1000" dirty="0"/>
                        <a:t>Membership Dues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$85,986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6302766"/>
                  </a:ext>
                </a:extLst>
              </a:tr>
              <a:tr h="285251">
                <a:tc>
                  <a:txBody>
                    <a:bodyPr/>
                    <a:lstStyle/>
                    <a:p>
                      <a:r>
                        <a:rPr lang="en-US" sz="1000" dirty="0"/>
                        <a:t>Ongoing Contracts (CIRTPA, HTFs, CILWDB, CCC, etc.)</a:t>
                      </a:r>
                    </a:p>
                  </a:txBody>
                  <a:tcPr>
                    <a:solidFill>
                      <a:srgbClr val="CAE8D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$3,278,038</a:t>
                      </a:r>
                    </a:p>
                  </a:txBody>
                  <a:tcPr anchor="ctr">
                    <a:solidFill>
                      <a:srgbClr val="CAE8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93%</a:t>
                      </a:r>
                    </a:p>
                  </a:txBody>
                  <a:tcPr anchor="ctr">
                    <a:solidFill>
                      <a:srgbClr val="CAE8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215127"/>
                  </a:ext>
                </a:extLst>
              </a:tr>
              <a:tr h="285251">
                <a:tc>
                  <a:txBody>
                    <a:bodyPr/>
                    <a:lstStyle/>
                    <a:p>
                      <a:r>
                        <a:rPr lang="en-US" sz="1000" dirty="0"/>
                        <a:t>Other Contracts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$152,333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4099616"/>
                  </a:ext>
                </a:extLst>
              </a:tr>
              <a:tr h="285251">
                <a:tc>
                  <a:txBody>
                    <a:bodyPr/>
                    <a:lstStyle/>
                    <a:p>
                      <a:r>
                        <a:rPr lang="en-US" sz="1000" b="1" dirty="0"/>
                        <a:t>Total</a:t>
                      </a:r>
                    </a:p>
                  </a:txBody>
                  <a:tcPr>
                    <a:solidFill>
                      <a:srgbClr val="CAE8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$3,516,357 </a:t>
                      </a:r>
                    </a:p>
                  </a:txBody>
                  <a:tcPr anchor="ctr">
                    <a:solidFill>
                      <a:srgbClr val="CAE8D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</a:p>
                  </a:txBody>
                  <a:tcPr anchor="ctr">
                    <a:solidFill>
                      <a:srgbClr val="CAE8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35671"/>
                  </a:ext>
                </a:extLst>
              </a:tr>
              <a:tr h="227817">
                <a:tc>
                  <a:txBody>
                    <a:bodyPr/>
                    <a:lstStyle/>
                    <a:p>
                      <a:r>
                        <a:rPr lang="en-US" sz="1000" b="1" u="sng" dirty="0"/>
                        <a:t>Surplus/Deficit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$66,796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1.9%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26920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4667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78F59-4D38-A6CA-F39C-6F0E6E398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58D672B-335E-FD65-058D-B2A52D2EECA9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Executive Director Review</a:t>
            </a:r>
            <a:endParaRPr lang="en-US" sz="2200" dirty="0"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3E4BB0-C4B5-9089-91D9-14669D684295}"/>
              </a:ext>
            </a:extLst>
          </p:cNvPr>
          <p:cNvSpPr txBox="1"/>
          <p:nvPr/>
        </p:nvSpPr>
        <p:spPr>
          <a:xfrm>
            <a:off x="152400" y="895350"/>
            <a:ext cx="8839200" cy="4763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9725" marR="0" lvl="0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The Review Committee, comprised of the MIPA Officers, completed an assessment of the Executive Director and met to discuss the Executive Director’s review. The MIPA Officers are: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</a:rPr>
              <a:t>Brenda Dryer – Chair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</a:rPr>
              <a:t>Supervisor 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Linda Murken – Vice-Chair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</a:rPr>
              <a:t>Glenn Lyons – Secretary/Treasurer</a:t>
            </a:r>
          </a:p>
          <a:p>
            <a:pPr marL="339725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</a:rPr>
              <a:t>A copy of the Review Committee’s ratings were sent out prior to the meeting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defRPr/>
            </a:pPr>
            <a:endParaRPr lang="en-US" sz="2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endParaRPr lang="en-US" sz="2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339725" marR="0" lvl="0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pic>
        <p:nvPicPr>
          <p:cNvPr id="3" name="Picture 2" descr="A green and white logo&#10;&#10;Description automatically generated">
            <a:extLst>
              <a:ext uri="{FF2B5EF4-FFF2-40B4-BE49-F238E27FC236}">
                <a16:creationId xmlns:a16="http://schemas.microsoft.com/office/drawing/2014/main" id="{FC6FDC6A-43D3-02D1-7E89-F591389835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236" y="64686"/>
            <a:ext cx="796636" cy="79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552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04D023-473F-954B-3DF2-74C4C2954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B30EEDE-A07F-F085-538B-765656DA7A00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Executive Director Salary Range</a:t>
            </a:r>
            <a:endParaRPr lang="en-US" sz="2200" dirty="0"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B5F8DA-20B7-AA8E-06BD-BA2F00F4C1D6}"/>
              </a:ext>
            </a:extLst>
          </p:cNvPr>
          <p:cNvSpPr txBox="1"/>
          <p:nvPr/>
        </p:nvSpPr>
        <p:spPr>
          <a:xfrm>
            <a:off x="152400" y="895350"/>
            <a:ext cx="8839200" cy="1714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9725" marR="0" lvl="0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The Review Committee is proposing a salary range for th</a:t>
            </a: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</a:rPr>
              <a:t>e Executive Director</a:t>
            </a:r>
            <a:endParaRPr lang="en-US" sz="2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endParaRPr lang="en-US" sz="2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339725" marR="0" lvl="0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pic>
        <p:nvPicPr>
          <p:cNvPr id="3" name="Picture 2" descr="A green and white logo&#10;&#10;Description automatically generated">
            <a:extLst>
              <a:ext uri="{FF2B5EF4-FFF2-40B4-BE49-F238E27FC236}">
                <a16:creationId xmlns:a16="http://schemas.microsoft.com/office/drawing/2014/main" id="{B89E79A7-4046-D363-792B-CF054BFD50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236" y="64686"/>
            <a:ext cx="796636" cy="79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8281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42A98-6C9E-5B49-A7E0-A3156101D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A89ADA3-93E9-0B32-63AA-E75B5B37384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Vice-Chair Election</a:t>
            </a:r>
            <a:endParaRPr lang="en-US" sz="2200" dirty="0"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ED5EF24-D534-072D-446D-3EB845D2F429}"/>
              </a:ext>
            </a:extLst>
          </p:cNvPr>
          <p:cNvSpPr txBox="1"/>
          <p:nvPr/>
        </p:nvSpPr>
        <p:spPr>
          <a:xfrm>
            <a:off x="152400" y="895350"/>
            <a:ext cx="8839200" cy="277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9725" marR="0" lvl="0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The MIPA Bylaws calls for the election of the Chair and Secretary/Treasurer in even years and the Vice-Chair in odd years</a:t>
            </a:r>
          </a:p>
          <a:p>
            <a:pPr marL="339725" marR="0" lvl="0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Officers serve a 2-year term</a:t>
            </a:r>
          </a:p>
          <a:p>
            <a:pPr marL="339725" marR="0" lvl="0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b="0" i="0" u="none" strike="noStrike" baseline="0">
                <a:solidFill>
                  <a:srgbClr val="000000"/>
                </a:solidFill>
                <a:latin typeface="Calibri" panose="020F0502020204030204" pitchFamily="34" charset="0"/>
              </a:rPr>
              <a:t>Supervisor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Murken has offered to continue as Vice-Chair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endParaRPr lang="en-US" sz="2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339725" marR="0" lvl="0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pic>
        <p:nvPicPr>
          <p:cNvPr id="3" name="Picture 2" descr="A green and white logo&#10;&#10;Description automatically generated">
            <a:extLst>
              <a:ext uri="{FF2B5EF4-FFF2-40B4-BE49-F238E27FC236}">
                <a16:creationId xmlns:a16="http://schemas.microsoft.com/office/drawing/2014/main" id="{E3DE38EB-5FD7-977D-0E86-812BA29DC8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236" y="64686"/>
            <a:ext cx="796636" cy="79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0616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46515-61AB-8CDC-5F7E-E6CD819F66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9C5A70-293E-7BA4-37BF-9B5E9C32A40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MIPA IRS Redesignation</a:t>
            </a:r>
            <a:endParaRPr lang="en-US" sz="2200" dirty="0"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C38EE7-8B4A-EA53-5282-3EA036812383}"/>
              </a:ext>
            </a:extLst>
          </p:cNvPr>
          <p:cNvSpPr txBox="1"/>
          <p:nvPr/>
        </p:nvSpPr>
        <p:spPr>
          <a:xfrm>
            <a:off x="152400" y="895350"/>
            <a:ext cx="8839200" cy="3077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9725" marR="0" lvl="0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MIPA is currently designated a 501(c)4 by the IRS. 501(c)(3) and 501(c)(4) are both tax-exempt organizations, but their purposes and allowable activities differ. 501(c)(3)s focus on charitable, religious, educational, scientific, or literary purposes, and donations to them are tax-deductible. 501(c)(4)s are for social welfare, civic leagues, or local employee associations, and donations to them are generally not tax-deductible</a:t>
            </a:r>
          </a:p>
          <a:p>
            <a:pPr marL="339725" marR="0" lvl="0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501(c)(4)s can also engage in more lobbying and political activities than 501(c)(3)s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pic>
        <p:nvPicPr>
          <p:cNvPr id="3" name="Picture 2" descr="A green and white logo&#10;&#10;Description automatically generated">
            <a:extLst>
              <a:ext uri="{FF2B5EF4-FFF2-40B4-BE49-F238E27FC236}">
                <a16:creationId xmlns:a16="http://schemas.microsoft.com/office/drawing/2014/main" id="{902B3E7D-AA6F-713A-9E15-BB8E07ADD3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236" y="64686"/>
            <a:ext cx="796636" cy="79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9441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2A3507-46D0-0C82-E35C-2CFF0B17B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706941A-3DDB-05F0-7F67-4337EA0E8D4D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MIPA IRS Redesignation</a:t>
            </a:r>
            <a:endParaRPr lang="en-US" sz="2200" dirty="0"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DA5B186-DAFF-4382-86BF-22244C7CBDC0}"/>
              </a:ext>
            </a:extLst>
          </p:cNvPr>
          <p:cNvSpPr txBox="1"/>
          <p:nvPr/>
        </p:nvSpPr>
        <p:spPr>
          <a:xfrm>
            <a:off x="152400" y="895350"/>
            <a:ext cx="8839200" cy="4239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9725" marR="0" lvl="0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MIPA staff believes it would be advantageous to explore switching from a 501(c)4 to a 501(c)3 for the following reasons: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There are a greater number and variety of grant opportunities that requires being a 501(c)3 rather than a 501(c)4. This would allow MIPA to apply for more grants on behalf of communities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Being tax exempt would be beneficial for several of the new programs that MIPA is undertaking, specifically the CC&amp;C program and the CILWDB. Being tax exempt would allow for an expanded ability to fundraise, which would benefit these programs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MIPA currently undertakes very limited lobbying and is restricted to the housing trust funds that it manages. Those costs amount to around $2k a year. MIPA is currently under the cap placed on 501(c)3s for lobbying ($150k) and will be for the foreseeable future</a:t>
            </a:r>
          </a:p>
        </p:txBody>
      </p:sp>
      <p:pic>
        <p:nvPicPr>
          <p:cNvPr id="3" name="Picture 2" descr="A green and white logo&#10;&#10;Description automatically generated">
            <a:extLst>
              <a:ext uri="{FF2B5EF4-FFF2-40B4-BE49-F238E27FC236}">
                <a16:creationId xmlns:a16="http://schemas.microsoft.com/office/drawing/2014/main" id="{95C267C4-6DD1-63D7-1A11-85A381D1F8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236" y="64686"/>
            <a:ext cx="796636" cy="79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4769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92CF85-A14C-2D25-480D-0E09113E1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8532500-4C2C-5050-37D5-F383AD66725D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sz="2300" dirty="0">
                <a:cs typeface="Times New Roman" panose="02020603050405020304" pitchFamily="18" charset="0"/>
              </a:rPr>
              <a:t>DC Trip Recap and MIPA Programming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B2B6827-67D6-DB41-DE35-344240C0EC23}"/>
              </a:ext>
            </a:extLst>
          </p:cNvPr>
          <p:cNvSpPr txBox="1"/>
          <p:nvPr/>
        </p:nvSpPr>
        <p:spPr>
          <a:xfrm>
            <a:off x="152400" y="895350"/>
            <a:ext cx="8329200" cy="4246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9725" marR="0" lvl="0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Staff traveled to Washington DC on the Partnership’s Annual DC trip from May 7 – 9</a:t>
            </a:r>
          </a:p>
          <a:p>
            <a:pPr marL="339725" marR="0" lvl="0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Meetings were held with officials from the following federal agencies: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Department of Energy (DOE)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Department of Transportation (DOT)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Economic Development Administration (EDA) 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  <a:p>
            <a:pPr marL="339725" marR="0" lvl="0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  <a:p>
            <a:pPr marL="339725" marR="0" lvl="0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pic>
        <p:nvPicPr>
          <p:cNvPr id="3" name="Picture 2" descr="A green and white logo&#10;&#10;Description automatically generated">
            <a:extLst>
              <a:ext uri="{FF2B5EF4-FFF2-40B4-BE49-F238E27FC236}">
                <a16:creationId xmlns:a16="http://schemas.microsoft.com/office/drawing/2014/main" id="{CFF3DDED-05A2-FA8D-903D-9DFDC4CC5D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236" y="64686"/>
            <a:ext cx="796636" cy="79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7981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A6F52-2853-0DD3-59C8-E62812860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38C125D-40AD-71B7-8A0F-8267C613EE64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sz="2300" dirty="0">
                <a:cs typeface="Times New Roman" panose="02020603050405020304" pitchFamily="18" charset="0"/>
              </a:rPr>
              <a:t>DC Trip Recap and MIPA Programming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F1039B-3A82-5D0B-18AB-69CA935D520E}"/>
              </a:ext>
            </a:extLst>
          </p:cNvPr>
          <p:cNvSpPr txBox="1"/>
          <p:nvPr/>
        </p:nvSpPr>
        <p:spPr>
          <a:xfrm>
            <a:off x="152400" y="895350"/>
            <a:ext cx="8329200" cy="4843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9725" marR="0" lvl="0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u="sng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Department of Energy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Met with officials connected with the Clean Cities and Communities (CC&amp;C) Partnership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The CC&amp;C support funding is currently on hold and awaiting signature from the DOE Secretary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No timetable for when funding will be announced</a:t>
            </a:r>
          </a:p>
          <a:p>
            <a:pPr marL="339725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2200" u="sng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Iowa Clean Cities Coalition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Staff is meeting with coalition members to discuss alternative funding streams</a:t>
            </a:r>
          </a:p>
          <a:p>
            <a:pPr marL="339725" marR="0" lvl="0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  <a:p>
            <a:pPr marL="339725" marR="0" lvl="0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pic>
        <p:nvPicPr>
          <p:cNvPr id="3" name="Picture 2" descr="A green and white logo&#10;&#10;Description automatically generated">
            <a:extLst>
              <a:ext uri="{FF2B5EF4-FFF2-40B4-BE49-F238E27FC236}">
                <a16:creationId xmlns:a16="http://schemas.microsoft.com/office/drawing/2014/main" id="{1C667FD7-7E17-A6D3-8A02-0D6F01D576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236" y="64686"/>
            <a:ext cx="796636" cy="79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8855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7320C-AD80-B423-8AA2-A95C3E3E1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F2CC9D3-17A3-DC72-2B5A-5982A8007F59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sz="2300" dirty="0">
                <a:cs typeface="Times New Roman" panose="02020603050405020304" pitchFamily="18" charset="0"/>
              </a:rPr>
              <a:t>DC Trip Recap and MIPA Programming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520B08-18EB-A8AF-5736-9AB106AA385D}"/>
              </a:ext>
            </a:extLst>
          </p:cNvPr>
          <p:cNvSpPr txBox="1"/>
          <p:nvPr/>
        </p:nvSpPr>
        <p:spPr>
          <a:xfrm>
            <a:off x="152400" y="895350"/>
            <a:ext cx="8329200" cy="5019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9725" marR="0" lvl="0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900" u="sng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Department of Transportation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19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Met with officials connected with the Office of Governmental Affairs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19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Discussed Safe Streets for All (SS4A) funding and general priorities of the administration. They are:</a:t>
            </a:r>
          </a:p>
          <a:p>
            <a:pPr marL="1254125" lvl="2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19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Safety</a:t>
            </a:r>
          </a:p>
          <a:p>
            <a:pPr marL="1254125" lvl="2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19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Innovation</a:t>
            </a:r>
          </a:p>
          <a:p>
            <a:pPr marL="1254125" lvl="2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19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Speed of project completion</a:t>
            </a:r>
          </a:p>
          <a:p>
            <a:pPr marL="1254125" lvl="2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19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Families</a:t>
            </a:r>
          </a:p>
          <a:p>
            <a:pPr marL="339725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1900" u="sng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CIRTPA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19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Communicated information to members for SS4A application</a:t>
            </a:r>
          </a:p>
          <a:p>
            <a:pPr marL="339725" marR="0" lvl="0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  <a:p>
            <a:pPr marL="339725" marR="0" lvl="0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pic>
        <p:nvPicPr>
          <p:cNvPr id="3" name="Picture 2" descr="A green and white logo&#10;&#10;Description automatically generated">
            <a:extLst>
              <a:ext uri="{FF2B5EF4-FFF2-40B4-BE49-F238E27FC236}">
                <a16:creationId xmlns:a16="http://schemas.microsoft.com/office/drawing/2014/main" id="{D3C55566-A136-ABF8-B20E-5BA0AF99C9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236" y="64686"/>
            <a:ext cx="796636" cy="79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130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D9C76-B7C4-EA57-1BE2-B96E062F4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280B6EC-3904-488F-CF3A-6DA27A913686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sz="2300" dirty="0">
                <a:cs typeface="Times New Roman" panose="02020603050405020304" pitchFamily="18" charset="0"/>
              </a:rPr>
              <a:t>DC Trip Recap and MIPA Programming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89602AE-08F4-CC5D-3607-51E2E76228A7}"/>
              </a:ext>
            </a:extLst>
          </p:cNvPr>
          <p:cNvSpPr txBox="1"/>
          <p:nvPr/>
        </p:nvSpPr>
        <p:spPr>
          <a:xfrm>
            <a:off x="152400" y="895350"/>
            <a:ext cx="8329200" cy="5206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9725" marR="0" lvl="0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Economic Development Administration</a:t>
            </a:r>
          </a:p>
          <a:p>
            <a:pPr marL="796925" marR="0" lvl="1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Met with David Ives, Deputy Director, Performance, Research, and National Technical Assistance Division</a:t>
            </a:r>
          </a:p>
          <a:p>
            <a:pPr marL="796925" marR="0" lvl="1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$1.5 billion in supplemental disaster </a:t>
            </a:r>
            <a:r>
              <a:rPr lang="en-US" sz="2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funding appropriated by Congress – Traditional program funding, must be federal disaster declaration</a:t>
            </a:r>
          </a:p>
          <a:p>
            <a:pPr marL="796925" marR="0" lvl="1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Secretary of Commerce not signing any EDA funding, including partnership program funding</a:t>
            </a:r>
          </a:p>
          <a:p>
            <a:pPr marL="339725" marR="0" lvl="0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MIPA</a:t>
            </a:r>
          </a:p>
          <a:p>
            <a:pPr marL="796925" marR="0" lvl="1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Stay ready for funding to continue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  <a:p>
            <a:pPr marL="339725" marR="0" lvl="0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  <a:p>
            <a:pPr marL="339725" marR="0" lvl="0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pic>
        <p:nvPicPr>
          <p:cNvPr id="3" name="Picture 2" descr="A green and white logo&#10;&#10;Description automatically generated">
            <a:extLst>
              <a:ext uri="{FF2B5EF4-FFF2-40B4-BE49-F238E27FC236}">
                <a16:creationId xmlns:a16="http://schemas.microsoft.com/office/drawing/2014/main" id="{DFF4FA20-A4E2-5523-52DA-5A425687BD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236" y="64686"/>
            <a:ext cx="796636" cy="79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4499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53C010-10C1-9576-EF66-CD1AB4780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CDB21DF-31A5-0894-571E-45D5433FC952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sz="2300" dirty="0">
                <a:cs typeface="Times New Roman" panose="02020603050405020304" pitchFamily="18" charset="0"/>
              </a:rPr>
              <a:t>Board of Directors Meeting Agenda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9C8F4A-692C-3FB7-F5CB-D4142E8D2B25}"/>
              </a:ext>
            </a:extLst>
          </p:cNvPr>
          <p:cNvSpPr txBox="1"/>
          <p:nvPr/>
        </p:nvSpPr>
        <p:spPr>
          <a:xfrm>
            <a:off x="166800" y="665811"/>
            <a:ext cx="8329200" cy="4413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8650" marR="45720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Call to Order </a:t>
            </a:r>
            <a:endParaRPr lang="en-US" sz="1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28650" marR="45720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3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VOTE</a:t>
            </a: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Approval of Agenda</a:t>
            </a:r>
            <a:endParaRPr lang="en-US" sz="1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28650" marR="45720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3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VOTE</a:t>
            </a: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Approval of Meeting Minutes</a:t>
            </a:r>
            <a:endParaRPr lang="en-US" sz="1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28650" marR="45720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3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REPORT and VOTE</a:t>
            </a: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Financial Statements</a:t>
            </a:r>
            <a:endParaRPr lang="en-US" sz="1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28650" marR="45720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3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REPORT and VOTE</a:t>
            </a: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FY 2026 Budget</a:t>
            </a:r>
            <a:endParaRPr lang="en-US" sz="1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28650" marR="45720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3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REPORT and VOTE</a:t>
            </a: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FY 2025 Budget Amendment</a:t>
            </a:r>
            <a:endParaRPr lang="en-US" sz="1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28650" marR="45720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3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REPORT and VOTE</a:t>
            </a: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Executive Director Review</a:t>
            </a:r>
            <a:endParaRPr lang="en-US" sz="1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28650" marR="45720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3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REPORT and VOTE</a:t>
            </a: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Central Iowa Local Workforce Development Board MOU and Recipient Agreements</a:t>
            </a:r>
            <a:endParaRPr lang="en-US" sz="1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28650" marR="45720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3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REPORT and VOTE</a:t>
            </a: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MIPA IRS Redesignation to a 501(C)3</a:t>
            </a:r>
            <a:endParaRPr lang="en-US" sz="1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28650" marR="45720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3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REPORT and VOTE</a:t>
            </a: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MIPA Handbook Amendment</a:t>
            </a:r>
            <a:endParaRPr lang="en-US" sz="1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28650" marR="45720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3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REPORT</a:t>
            </a: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MIPA Year in Review</a:t>
            </a:r>
            <a:endParaRPr lang="en-US" sz="1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28650" marR="45720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Other Non-Action Items of Interest to the Committee</a:t>
            </a:r>
            <a:endParaRPr lang="en-US" sz="1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28650" marR="45720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Next Meeting Date</a:t>
            </a:r>
            <a:endParaRPr lang="en-US" sz="1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28650" marR="45720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Adjournment</a:t>
            </a:r>
            <a:endParaRPr kumimoji="0" lang="en-US" sz="13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pic>
        <p:nvPicPr>
          <p:cNvPr id="3" name="Picture 2" descr="A green and white logo&#10;&#10;Description automatically generated">
            <a:extLst>
              <a:ext uri="{FF2B5EF4-FFF2-40B4-BE49-F238E27FC236}">
                <a16:creationId xmlns:a16="http://schemas.microsoft.com/office/drawing/2014/main" id="{4B54868D-56A3-0070-BEA0-C27BA2223D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236" y="64686"/>
            <a:ext cx="796636" cy="79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6596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9903EB-DD70-6E0F-238C-6D698A444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1A208AE-BB9C-95CF-5266-300DD7A8D006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79911" y="742950"/>
            <a:ext cx="8535489" cy="5029200"/>
          </a:xfrm>
        </p:spPr>
        <p:txBody>
          <a:bodyPr numCol="1"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5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Call to Order </a:t>
            </a:r>
            <a:endParaRPr lang="en-US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5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VOTE: Approval of Agenda</a:t>
            </a:r>
            <a:endParaRPr lang="en-US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5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VOTE: Approval of Meeting Minutes 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500" b="1" dirty="0">
                <a:cs typeface="Times New Roman" panose="02020603050405020304" pitchFamily="18" charset="0"/>
              </a:rPr>
              <a:t>REPORT and VOTE: Financial Statements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500" b="1" dirty="0">
                <a:cs typeface="Times New Roman" panose="02020603050405020304" pitchFamily="18" charset="0"/>
              </a:rPr>
              <a:t>REPORT and VOTE: FY 2026 Budget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500" b="1" dirty="0">
                <a:cs typeface="Times New Roman" panose="02020603050405020304" pitchFamily="18" charset="0"/>
              </a:rPr>
              <a:t>REPORT and VOTE: Executive Director Review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500" b="1" dirty="0">
                <a:cs typeface="Times New Roman" panose="02020603050405020304" pitchFamily="18" charset="0"/>
              </a:rPr>
              <a:t>REPORT and VOTE: Executive Director Salary Range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500" b="1" dirty="0">
                <a:cs typeface="Times New Roman" panose="02020603050405020304" pitchFamily="18" charset="0"/>
              </a:rPr>
              <a:t>REPORT and VOTE: Vice-Chair Election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5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REPORT and OPTIONAL VOTE: MIPA IRS Redesignation to a 501(c)3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sv-SE" sz="15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REPORT: DC Trip Recap and MIPA Programming Update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sv-SE" sz="1500" b="1" dirty="0">
                <a:ea typeface="Calibri" panose="020F0502020204030204" pitchFamily="34" charset="0"/>
                <a:cs typeface="Times New Roman" panose="02020603050405020304" pitchFamily="18" charset="0"/>
              </a:rPr>
              <a:t>REPORT and VOTE: Board of Directors Meeting Agenda</a:t>
            </a:r>
            <a:endParaRPr lang="en-US" sz="1500" b="1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5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Other Non-Action Items of Interest to the Committee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500" b="1" dirty="0">
                <a:cs typeface="Times New Roman" panose="02020603050405020304" pitchFamily="18" charset="0"/>
              </a:rPr>
              <a:t>Next Meeting Date – June 16</a:t>
            </a:r>
            <a:r>
              <a:rPr lang="en-US" sz="1500" b="1" baseline="30000" dirty="0">
                <a:cs typeface="Times New Roman" panose="02020603050405020304" pitchFamily="18" charset="0"/>
              </a:rPr>
              <a:t>th</a:t>
            </a:r>
            <a:r>
              <a:rPr lang="en-US" sz="1500" b="1" dirty="0">
                <a:cs typeface="Times New Roman" panose="02020603050405020304" pitchFamily="18" charset="0"/>
              </a:rPr>
              <a:t> at 2 PM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5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Adjournment</a:t>
            </a:r>
            <a:endParaRPr lang="en-US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en-US" sz="2000" dirty="0">
              <a:solidFill>
                <a:srgbClr val="414042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2053611-C70D-0D0B-CE5C-F65556C99263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533400" y="133350"/>
            <a:ext cx="7543800" cy="381000"/>
          </a:xfrm>
        </p:spPr>
        <p:txBody>
          <a:bodyPr/>
          <a:lstStyle/>
          <a:p>
            <a:r>
              <a:rPr lang="en-US" dirty="0"/>
              <a:t>May 19, 2025 AGENDA</a:t>
            </a:r>
          </a:p>
        </p:txBody>
      </p:sp>
      <p:pic>
        <p:nvPicPr>
          <p:cNvPr id="3" name="Picture 2" descr="A green and white logo&#10;&#10;Description automatically generated">
            <a:extLst>
              <a:ext uri="{FF2B5EF4-FFF2-40B4-BE49-F238E27FC236}">
                <a16:creationId xmlns:a16="http://schemas.microsoft.com/office/drawing/2014/main" id="{626E8F8D-D04F-C530-9BD8-65D33D9929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236" y="64686"/>
            <a:ext cx="796636" cy="79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608286"/>
      </p:ext>
    </p:extLst>
  </p:cSld>
  <p:clrMapOvr>
    <a:masterClrMapping/>
  </p:clrMapOvr>
</p:sld>
</file>

<file path=ppt/theme/theme1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6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7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8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IEDA_Plai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9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7F60559A91834D98A3CFF56E5B787A" ma:contentTypeVersion="15" ma:contentTypeDescription="Create a new document." ma:contentTypeScope="" ma:versionID="fc08cdf409f3332e2865f77f44e4c7a5">
  <xsd:schema xmlns:xsd="http://www.w3.org/2001/XMLSchema" xmlns:xs="http://www.w3.org/2001/XMLSchema" xmlns:p="http://schemas.microsoft.com/office/2006/metadata/properties" xmlns:ns2="268db450-22c8-408e-bfa9-71f40a4a24c3" xmlns:ns3="7b9fde40-322c-4f3d-b08b-bcf9e059ca67" targetNamespace="http://schemas.microsoft.com/office/2006/metadata/properties" ma:root="true" ma:fieldsID="7fd295c6ebd2118a11c6be3f685aa47b" ns2:_="" ns3:_="">
    <xsd:import namespace="268db450-22c8-408e-bfa9-71f40a4a24c3"/>
    <xsd:import namespace="7b9fde40-322c-4f3d-b08b-bcf9e059ca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8db450-22c8-408e-bfa9-71f40a4a24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d512f154-a0bc-4b9a-90d3-452fbb46c09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9fde40-322c-4f3d-b08b-bcf9e059ca67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8dc1820-4ad3-45fc-b34b-371e0ed52da9}" ma:internalName="TaxCatchAll" ma:showField="CatchAllData" ma:web="7b9fde40-322c-4f3d-b08b-bcf9e059ca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26A1885-315E-4CFD-8B63-C832DBE04FD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7E86935-F52E-49E2-BECE-0D6F5487F1EA}">
  <ds:schemaRefs>
    <ds:schemaRef ds:uri="268db450-22c8-408e-bfa9-71f40a4a24c3"/>
    <ds:schemaRef ds:uri="7b9fde40-322c-4f3d-b08b-bcf9e059ca6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1246</TotalTime>
  <Words>1365</Words>
  <Application>Microsoft Office PowerPoint</Application>
  <PresentationFormat>On-screen Show (16:9)</PresentationFormat>
  <Paragraphs>230</Paragraphs>
  <Slides>18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18</vt:i4>
      </vt:variant>
    </vt:vector>
  </HeadingPairs>
  <TitlesOfParts>
    <vt:vector size="33" baseType="lpstr">
      <vt:lpstr>Arial</vt:lpstr>
      <vt:lpstr>Arial Narrow</vt:lpstr>
      <vt:lpstr>Calibri</vt:lpstr>
      <vt:lpstr>Century Gothic</vt:lpstr>
      <vt:lpstr>Times New Roman</vt:lpstr>
      <vt:lpstr>Wingdings</vt:lpstr>
      <vt:lpstr>2_Custom Design</vt:lpstr>
      <vt:lpstr>3_Custom Design</vt:lpstr>
      <vt:lpstr>Custom Design</vt:lpstr>
      <vt:lpstr>4_Custom Design</vt:lpstr>
      <vt:lpstr>6_Custom Design</vt:lpstr>
      <vt:lpstr>7_Custom Design</vt:lpstr>
      <vt:lpstr>8_Custom Design</vt:lpstr>
      <vt:lpstr>3_IEDA_Plain</vt:lpstr>
      <vt:lpstr>9_Custom Design</vt:lpstr>
      <vt:lpstr>Executive Committee Meeting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Sreyoshi Chakraborty</dc:creator>
  <cp:lastModifiedBy>Andrew Collings</cp:lastModifiedBy>
  <cp:revision>37</cp:revision>
  <cp:lastPrinted>2021-06-29T16:06:21Z</cp:lastPrinted>
  <dcterms:created xsi:type="dcterms:W3CDTF">2020-12-02T21:38:09Z</dcterms:created>
  <dcterms:modified xsi:type="dcterms:W3CDTF">2025-05-20T14:40:06Z</dcterms:modified>
</cp:coreProperties>
</file>