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4.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6.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7.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8.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767" r:id="rId3"/>
    <p:sldMasterId id="2147483769" r:id="rId4"/>
    <p:sldMasterId id="2147483788" r:id="rId5"/>
    <p:sldMasterId id="2147483827" r:id="rId6"/>
    <p:sldMasterId id="2147483851" r:id="rId7"/>
    <p:sldMasterId id="2147483876" r:id="rId8"/>
    <p:sldMasterId id="2147483925" r:id="rId9"/>
    <p:sldMasterId id="2147483966" r:id="rId10"/>
    <p:sldMasterId id="2147484001" r:id="rId11"/>
  </p:sldMasterIdLst>
  <p:notesMasterIdLst>
    <p:notesMasterId r:id="rId47"/>
  </p:notesMasterIdLst>
  <p:handoutMasterIdLst>
    <p:handoutMasterId r:id="rId48"/>
  </p:handoutMasterIdLst>
  <p:sldIdLst>
    <p:sldId id="1914" r:id="rId12"/>
    <p:sldId id="2145705165" r:id="rId13"/>
    <p:sldId id="2145705274" r:id="rId14"/>
    <p:sldId id="2145705297" r:id="rId15"/>
    <p:sldId id="2145705325" r:id="rId16"/>
    <p:sldId id="2145705323" r:id="rId17"/>
    <p:sldId id="2145705329" r:id="rId18"/>
    <p:sldId id="2145705324" r:id="rId19"/>
    <p:sldId id="2145705306" r:id="rId20"/>
    <p:sldId id="2145705305" r:id="rId21"/>
    <p:sldId id="2145705316" r:id="rId22"/>
    <p:sldId id="2145705303" r:id="rId23"/>
    <p:sldId id="2145705268" r:id="rId24"/>
    <p:sldId id="2145705269" r:id="rId25"/>
    <p:sldId id="2145705270" r:id="rId26"/>
    <p:sldId id="2145705271" r:id="rId27"/>
    <p:sldId id="2145705272" r:id="rId28"/>
    <p:sldId id="2145705326" r:id="rId29"/>
    <p:sldId id="2145705327" r:id="rId30"/>
    <p:sldId id="2145705304" r:id="rId31"/>
    <p:sldId id="2145705312" r:id="rId32"/>
    <p:sldId id="2145705293" r:id="rId33"/>
    <p:sldId id="2145705311" r:id="rId34"/>
    <p:sldId id="2145705308" r:id="rId35"/>
    <p:sldId id="2145705335" r:id="rId36"/>
    <p:sldId id="2145705337" r:id="rId37"/>
    <p:sldId id="2145705338" r:id="rId38"/>
    <p:sldId id="2145705339" r:id="rId39"/>
    <p:sldId id="2145705340" r:id="rId40"/>
    <p:sldId id="2145705341" r:id="rId41"/>
    <p:sldId id="2145705344" r:id="rId42"/>
    <p:sldId id="2145705342" r:id="rId43"/>
    <p:sldId id="2145705343" r:id="rId44"/>
    <p:sldId id="2145705345" r:id="rId45"/>
    <p:sldId id="2145705328" r:id="rId46"/>
  </p:sldIdLst>
  <p:sldSz cx="9144000" cy="5143500" type="screen16x9"/>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1ADE0BC-350B-4B54-984B-79A68D18D833}">
          <p14:sldIdLst>
            <p14:sldId id="1914"/>
            <p14:sldId id="2145705165"/>
            <p14:sldId id="2145705274"/>
            <p14:sldId id="2145705297"/>
            <p14:sldId id="2145705325"/>
            <p14:sldId id="2145705323"/>
            <p14:sldId id="2145705329"/>
            <p14:sldId id="2145705324"/>
            <p14:sldId id="2145705306"/>
            <p14:sldId id="2145705305"/>
            <p14:sldId id="2145705316"/>
            <p14:sldId id="2145705303"/>
            <p14:sldId id="2145705268"/>
            <p14:sldId id="2145705269"/>
            <p14:sldId id="2145705270"/>
            <p14:sldId id="2145705271"/>
            <p14:sldId id="2145705272"/>
            <p14:sldId id="2145705326"/>
            <p14:sldId id="2145705327"/>
            <p14:sldId id="2145705304"/>
            <p14:sldId id="2145705312"/>
            <p14:sldId id="2145705293"/>
            <p14:sldId id="2145705311"/>
            <p14:sldId id="2145705308"/>
            <p14:sldId id="2145705335"/>
            <p14:sldId id="2145705337"/>
            <p14:sldId id="2145705338"/>
            <p14:sldId id="2145705339"/>
            <p14:sldId id="2145705340"/>
            <p14:sldId id="2145705341"/>
            <p14:sldId id="2145705344"/>
            <p14:sldId id="2145705342"/>
            <p14:sldId id="2145705343"/>
            <p14:sldId id="2145705345"/>
            <p14:sldId id="2145705328"/>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lison van Pelt" initials="AvP" lastIdx="1" clrIdx="0">
    <p:extLst>
      <p:ext uri="{19B8F6BF-5375-455C-9EA6-DF929625EA0E}">
        <p15:presenceInfo xmlns:p15="http://schemas.microsoft.com/office/powerpoint/2012/main" userId="S-1-5-21-2565965647-3785735691-990725776-2124" providerId="AD"/>
      </p:ext>
    </p:extLst>
  </p:cmAuthor>
  <p:cmAuthor id="2" name="kiranmai Yarlagadda" initials="" lastIdx="1" clrIdx="1"/>
  <p:cmAuthor id="3" name="Dhruv Chatterjee" initials="" lastIdx="1" clrIdx="2"/>
  <p:cmAuthor id="4" name="Markt, Jonathan" initials="MJ" lastIdx="13" clrIdx="3">
    <p:extLst>
      <p:ext uri="{19B8F6BF-5375-455C-9EA6-DF929625EA0E}">
        <p15:presenceInfo xmlns:p15="http://schemas.microsoft.com/office/powerpoint/2012/main" userId="S-1-5-21-1078081533-573735546-1417001333-527382" providerId="AD"/>
      </p:ext>
    </p:extLst>
  </p:cmAuthor>
  <p:cmAuthor id="5" name="Couture, Mandy - RD, Des Moines, IA" initials="CM-RDMI" lastIdx="1" clrIdx="4">
    <p:extLst>
      <p:ext uri="{19B8F6BF-5375-455C-9EA6-DF929625EA0E}">
        <p15:presenceInfo xmlns:p15="http://schemas.microsoft.com/office/powerpoint/2012/main" userId="Couture, Mandy - RD, Des Moines, I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AE8DE"/>
    <a:srgbClr val="11635B"/>
    <a:srgbClr val="8DC2B5"/>
    <a:srgbClr val="77ADA4"/>
    <a:srgbClr val="414042"/>
    <a:srgbClr val="F49E1E"/>
    <a:srgbClr val="FFED96"/>
    <a:srgbClr val="654C6E"/>
    <a:srgbClr val="00CC00"/>
    <a:srgbClr val="B43E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9D5E61E-9254-4191-8B69-D720B6897282}" v="459" dt="2025-06-16T18:39:48.025"/>
    <p1510:client id="{D1398A07-F19B-4F7C-9140-9A0B5FFD1020}" v="424" dt="2025-06-16T14:33:41.47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6" d="100"/>
          <a:sy n="126" d="100"/>
        </p:scale>
        <p:origin x="389" y="82"/>
      </p:cViewPr>
      <p:guideLst>
        <p:guide orient="horz" pos="1620"/>
        <p:guide pos="288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slide" Target="slides/slide28.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slide" Target="slides/slide31.xml"/><Relationship Id="rId47" Type="http://schemas.openxmlformats.org/officeDocument/2006/relationships/notesMaster" Target="notesMasters/notesMaster1.xml"/><Relationship Id="rId50" Type="http://schemas.openxmlformats.org/officeDocument/2006/relationships/presProps" Target="presProps.xml"/><Relationship Id="rId55" Type="http://schemas.microsoft.com/office/2015/10/relationships/revisionInfo" Target="revisionInfo.xml"/><Relationship Id="rId7" Type="http://schemas.openxmlformats.org/officeDocument/2006/relationships/slideMaster" Target="slideMasters/slideMaster5.xml"/><Relationship Id="rId2" Type="http://schemas.openxmlformats.org/officeDocument/2006/relationships/customXml" Target="../customXml/item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9.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tableStyles" Target="tableStyles.xml"/><Relationship Id="rId5" Type="http://schemas.openxmlformats.org/officeDocument/2006/relationships/slideMaster" Target="slideMasters/slideMaster3.xml"/><Relationship Id="rId10" Type="http://schemas.openxmlformats.org/officeDocument/2006/relationships/slideMaster" Target="slideMasters/slideMaster8.xml"/><Relationship Id="rId19" Type="http://schemas.openxmlformats.org/officeDocument/2006/relationships/slide" Target="slides/slide8.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theme" Target="theme/theme1.xml"/><Relationship Id="rId4" Type="http://schemas.openxmlformats.org/officeDocument/2006/relationships/slideMaster" Target="slideMasters/slideMaster2.xml"/><Relationship Id="rId9" Type="http://schemas.openxmlformats.org/officeDocument/2006/relationships/slideMaster" Target="slideMasters/slideMaster7.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handoutMaster" Target="handoutMasters/handoutMaster1.xml"/><Relationship Id="rId8" Type="http://schemas.openxmlformats.org/officeDocument/2006/relationships/slideMaster" Target="slideMasters/slideMaster6.xml"/><Relationship Id="rId51" Type="http://schemas.openxmlformats.org/officeDocument/2006/relationships/viewProps" Target="viewProps.xml"/><Relationship Id="rId3" Type="http://schemas.openxmlformats.org/officeDocument/2006/relationships/slideMaster" Target="slideMasters/slideMaster1.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20" Type="http://schemas.openxmlformats.org/officeDocument/2006/relationships/slide" Target="slides/slide9.xml"/><Relationship Id="rId41" Type="http://schemas.openxmlformats.org/officeDocument/2006/relationships/slide" Target="slides/slide30.xml"/><Relationship Id="rId54"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4.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w Collings" userId="0f84cdc6-c606-46cb-9c21-9a360095f536" providerId="ADAL" clId="{70533791-490A-4C55-97E7-6C357E7D66C5}"/>
    <pc:docChg chg="undo redo custSel addSld delSld modSld sldOrd modSection">
      <pc:chgData name="Andrew Collings" userId="0f84cdc6-c606-46cb-9c21-9a360095f536" providerId="ADAL" clId="{70533791-490A-4C55-97E7-6C357E7D66C5}" dt="2025-03-11T19:24:02.239" v="2424" actId="6549"/>
      <pc:docMkLst>
        <pc:docMk/>
      </pc:docMkLst>
      <pc:sldChg chg="modSp mod">
        <pc:chgData name="Andrew Collings" userId="0f84cdc6-c606-46cb-9c21-9a360095f536" providerId="ADAL" clId="{70533791-490A-4C55-97E7-6C357E7D66C5}" dt="2025-03-10T19:15:22.859" v="7" actId="20577"/>
        <pc:sldMkLst>
          <pc:docMk/>
          <pc:sldMk cId="897020560" sldId="1914"/>
        </pc:sldMkLst>
      </pc:sldChg>
      <pc:sldChg chg="modSp mod">
        <pc:chgData name="Andrew Collings" userId="0f84cdc6-c606-46cb-9c21-9a360095f536" providerId="ADAL" clId="{70533791-490A-4C55-97E7-6C357E7D66C5}" dt="2025-03-10T21:48:41.667" v="1170" actId="13926"/>
        <pc:sldMkLst>
          <pc:docMk/>
          <pc:sldMk cId="649967342" sldId="2145705165"/>
        </pc:sldMkLst>
      </pc:sldChg>
      <pc:sldChg chg="modSp mod">
        <pc:chgData name="Andrew Collings" userId="0f84cdc6-c606-46cb-9c21-9a360095f536" providerId="ADAL" clId="{70533791-490A-4C55-97E7-6C357E7D66C5}" dt="2025-03-11T19:05:58.928" v="2215" actId="6549"/>
        <pc:sldMkLst>
          <pc:docMk/>
          <pc:sldMk cId="3705238078" sldId="2145705274"/>
        </pc:sldMkLst>
      </pc:sldChg>
      <pc:sldChg chg="del">
        <pc:chgData name="Andrew Collings" userId="0f84cdc6-c606-46cb-9c21-9a360095f536" providerId="ADAL" clId="{70533791-490A-4C55-97E7-6C357E7D66C5}" dt="2025-03-10T21:37:55.775" v="830" actId="2696"/>
        <pc:sldMkLst>
          <pc:docMk/>
          <pc:sldMk cId="3007269134" sldId="2145705286"/>
        </pc:sldMkLst>
      </pc:sldChg>
      <pc:sldChg chg="del">
        <pc:chgData name="Andrew Collings" userId="0f84cdc6-c606-46cb-9c21-9a360095f536" providerId="ADAL" clId="{70533791-490A-4C55-97E7-6C357E7D66C5}" dt="2025-03-11T14:04:25.074" v="1760" actId="2696"/>
        <pc:sldMkLst>
          <pc:docMk/>
          <pc:sldMk cId="2333750173" sldId="2145705291"/>
        </pc:sldMkLst>
      </pc:sldChg>
      <pc:sldChg chg="modSp add mod">
        <pc:chgData name="Andrew Collings" userId="0f84cdc6-c606-46cb-9c21-9a360095f536" providerId="ADAL" clId="{70533791-490A-4C55-97E7-6C357E7D66C5}" dt="2025-03-10T21:41:21.883" v="893" actId="6549"/>
        <pc:sldMkLst>
          <pc:docMk/>
          <pc:sldMk cId="3115841668" sldId="2145705292"/>
        </pc:sldMkLst>
      </pc:sldChg>
      <pc:sldChg chg="modSp add mod">
        <pc:chgData name="Andrew Collings" userId="0f84cdc6-c606-46cb-9c21-9a360095f536" providerId="ADAL" clId="{70533791-490A-4C55-97E7-6C357E7D66C5}" dt="2025-03-10T19:28:47.054" v="231" actId="20577"/>
        <pc:sldMkLst>
          <pc:docMk/>
          <pc:sldMk cId="1172497205" sldId="2145705293"/>
        </pc:sldMkLst>
      </pc:sldChg>
      <pc:sldChg chg="modSp mod">
        <pc:chgData name="Andrew Collings" userId="0f84cdc6-c606-46cb-9c21-9a360095f536" providerId="ADAL" clId="{70533791-490A-4C55-97E7-6C357E7D66C5}" dt="2025-03-11T14:36:20.800" v="2214" actId="20577"/>
        <pc:sldMkLst>
          <pc:docMk/>
          <pc:sldMk cId="2551295527" sldId="2145705297"/>
        </pc:sldMkLst>
      </pc:sldChg>
      <pc:sldChg chg="del">
        <pc:chgData name="Andrew Collings" userId="0f84cdc6-c606-46cb-9c21-9a360095f536" providerId="ADAL" clId="{70533791-490A-4C55-97E7-6C357E7D66C5}" dt="2025-03-11T14:04:25.074" v="1760" actId="2696"/>
        <pc:sldMkLst>
          <pc:docMk/>
          <pc:sldMk cId="804931530" sldId="2145705299"/>
        </pc:sldMkLst>
      </pc:sldChg>
      <pc:sldChg chg="del">
        <pc:chgData name="Andrew Collings" userId="0f84cdc6-c606-46cb-9c21-9a360095f536" providerId="ADAL" clId="{70533791-490A-4C55-97E7-6C357E7D66C5}" dt="2025-03-11T14:04:31.821" v="1761" actId="2696"/>
        <pc:sldMkLst>
          <pc:docMk/>
          <pc:sldMk cId="3583435668" sldId="2145705300"/>
        </pc:sldMkLst>
      </pc:sldChg>
      <pc:sldChg chg="del">
        <pc:chgData name="Andrew Collings" userId="0f84cdc6-c606-46cb-9c21-9a360095f536" providerId="ADAL" clId="{70533791-490A-4C55-97E7-6C357E7D66C5}" dt="2025-03-11T14:04:25.074" v="1760" actId="2696"/>
        <pc:sldMkLst>
          <pc:docMk/>
          <pc:sldMk cId="554261325" sldId="2145705301"/>
        </pc:sldMkLst>
      </pc:sldChg>
      <pc:sldChg chg="del">
        <pc:chgData name="Andrew Collings" userId="0f84cdc6-c606-46cb-9c21-9a360095f536" providerId="ADAL" clId="{70533791-490A-4C55-97E7-6C357E7D66C5}" dt="2025-03-11T14:04:25.074" v="1760" actId="2696"/>
        <pc:sldMkLst>
          <pc:docMk/>
          <pc:sldMk cId="1192366774" sldId="2145705302"/>
        </pc:sldMkLst>
      </pc:sldChg>
      <pc:sldChg chg="modSp add mod">
        <pc:chgData name="Andrew Collings" userId="0f84cdc6-c606-46cb-9c21-9a360095f536" providerId="ADAL" clId="{70533791-490A-4C55-97E7-6C357E7D66C5}" dt="2025-03-10T21:46:28.086" v="951" actId="5793"/>
        <pc:sldMkLst>
          <pc:docMk/>
          <pc:sldMk cId="3074552998" sldId="2145705303"/>
        </pc:sldMkLst>
      </pc:sldChg>
      <pc:sldChg chg="modSp add mod">
        <pc:chgData name="Andrew Collings" userId="0f84cdc6-c606-46cb-9c21-9a360095f536" providerId="ADAL" clId="{70533791-490A-4C55-97E7-6C357E7D66C5}" dt="2025-03-11T13:22:24.251" v="1193" actId="6549"/>
        <pc:sldMkLst>
          <pc:docMk/>
          <pc:sldMk cId="2773944121" sldId="2145705304"/>
        </pc:sldMkLst>
      </pc:sldChg>
      <pc:sldChg chg="addSp delSp modSp add mod">
        <pc:chgData name="Andrew Collings" userId="0f84cdc6-c606-46cb-9c21-9a360095f536" providerId="ADAL" clId="{70533791-490A-4C55-97E7-6C357E7D66C5}" dt="2025-03-11T14:04:12.748" v="1759" actId="115"/>
        <pc:sldMkLst>
          <pc:docMk/>
          <pc:sldMk cId="2316122848" sldId="2145705305"/>
        </pc:sldMkLst>
      </pc:sldChg>
      <pc:sldChg chg="modSp mod ord">
        <pc:chgData name="Andrew Collings" userId="0f84cdc6-c606-46cb-9c21-9a360095f536" providerId="ADAL" clId="{70533791-490A-4C55-97E7-6C357E7D66C5}" dt="2025-03-11T19:24:02.239" v="2424" actId="6549"/>
        <pc:sldMkLst>
          <pc:docMk/>
          <pc:sldMk cId="1165609462" sldId="2145705306"/>
        </pc:sldMkLst>
      </pc:sldChg>
      <pc:sldChg chg="addSp modSp mod">
        <pc:chgData name="Andrew Collings" userId="0f84cdc6-c606-46cb-9c21-9a360095f536" providerId="ADAL" clId="{70533791-490A-4C55-97E7-6C357E7D66C5}" dt="2025-03-11T19:23:11.184" v="2394" actId="20577"/>
        <pc:sldMkLst>
          <pc:docMk/>
          <pc:sldMk cId="2794798177" sldId="2145705308"/>
        </pc:sldMkLst>
      </pc:sldChg>
    </pc:docChg>
  </pc:docChgLst>
  <pc:docChgLst>
    <pc:chgData name="Andrew Collings" userId="0f84cdc6-c606-46cb-9c21-9a360095f536" providerId="ADAL" clId="{E0D51082-5EB7-4144-8B33-0B0A6D39B181}"/>
    <pc:docChg chg="undo custSel addSld delSld modSld sldOrd modSection">
      <pc:chgData name="Andrew Collings" userId="0f84cdc6-c606-46cb-9c21-9a360095f536" providerId="ADAL" clId="{E0D51082-5EB7-4144-8B33-0B0A6D39B181}" dt="2025-05-20T14:40:05.441" v="3725" actId="6549"/>
      <pc:docMkLst>
        <pc:docMk/>
      </pc:docMkLst>
      <pc:sldChg chg="modSp mod">
        <pc:chgData name="Andrew Collings" userId="0f84cdc6-c606-46cb-9c21-9a360095f536" providerId="ADAL" clId="{E0D51082-5EB7-4144-8B33-0B0A6D39B181}" dt="2025-05-19T14:48:37.098" v="803" actId="255"/>
        <pc:sldMkLst>
          <pc:docMk/>
          <pc:sldMk cId="649967342" sldId="2145705165"/>
        </pc:sldMkLst>
        <pc:spChg chg="mod">
          <ac:chgData name="Andrew Collings" userId="0f84cdc6-c606-46cb-9c21-9a360095f536" providerId="ADAL" clId="{E0D51082-5EB7-4144-8B33-0B0A6D39B181}" dt="2025-05-19T14:48:37.098" v="803" actId="255"/>
          <ac:spMkLst>
            <pc:docMk/>
            <pc:sldMk cId="649967342" sldId="2145705165"/>
            <ac:spMk id="6" creationId="{897A7A0D-D3DB-431A-A92B-9D4788B9D125}"/>
          </ac:spMkLst>
        </pc:spChg>
        <pc:spChg chg="mod">
          <ac:chgData name="Andrew Collings" userId="0f84cdc6-c606-46cb-9c21-9a360095f536" providerId="ADAL" clId="{E0D51082-5EB7-4144-8B33-0B0A6D39B181}" dt="2025-05-19T14:45:48.923" v="531" actId="20577"/>
          <ac:spMkLst>
            <pc:docMk/>
            <pc:sldMk cId="649967342" sldId="2145705165"/>
            <ac:spMk id="7" creationId="{A9444CB1-977C-456C-B903-E0FAA88B1385}"/>
          </ac:spMkLst>
        </pc:spChg>
      </pc:sldChg>
      <pc:sldChg chg="modSp mod">
        <pc:chgData name="Andrew Collings" userId="0f84cdc6-c606-46cb-9c21-9a360095f536" providerId="ADAL" clId="{E0D51082-5EB7-4144-8B33-0B0A6D39B181}" dt="2025-05-19T18:49:21.770" v="3724" actId="12"/>
        <pc:sldMkLst>
          <pc:docMk/>
          <pc:sldMk cId="3705238078" sldId="2145705274"/>
        </pc:sldMkLst>
        <pc:spChg chg="mod">
          <ac:chgData name="Andrew Collings" userId="0f84cdc6-c606-46cb-9c21-9a360095f536" providerId="ADAL" clId="{E0D51082-5EB7-4144-8B33-0B0A6D39B181}" dt="2025-05-19T18:49:21.770" v="3724" actId="12"/>
          <ac:spMkLst>
            <pc:docMk/>
            <pc:sldMk cId="3705238078" sldId="2145705274"/>
            <ac:spMk id="2" creationId="{1D394050-94F4-2470-7C0F-93D39B60D332}"/>
          </ac:spMkLst>
        </pc:spChg>
      </pc:sldChg>
      <pc:sldChg chg="del">
        <pc:chgData name="Andrew Collings" userId="0f84cdc6-c606-46cb-9c21-9a360095f536" providerId="ADAL" clId="{E0D51082-5EB7-4144-8B33-0B0A6D39B181}" dt="2025-05-19T15:02:27.220" v="1050" actId="2696"/>
        <pc:sldMkLst>
          <pc:docMk/>
          <pc:sldMk cId="3115841668" sldId="2145705292"/>
        </pc:sldMkLst>
      </pc:sldChg>
      <pc:sldChg chg="del">
        <pc:chgData name="Andrew Collings" userId="0f84cdc6-c606-46cb-9c21-9a360095f536" providerId="ADAL" clId="{E0D51082-5EB7-4144-8B33-0B0A6D39B181}" dt="2025-05-19T15:02:27.220" v="1050" actId="2696"/>
        <pc:sldMkLst>
          <pc:docMk/>
          <pc:sldMk cId="1172497205" sldId="2145705293"/>
        </pc:sldMkLst>
      </pc:sldChg>
      <pc:sldChg chg="modSp mod">
        <pc:chgData name="Andrew Collings" userId="0f84cdc6-c606-46cb-9c21-9a360095f536" providerId="ADAL" clId="{E0D51082-5EB7-4144-8B33-0B0A6D39B181}" dt="2025-05-16T15:43:44.829" v="387" actId="6549"/>
        <pc:sldMkLst>
          <pc:docMk/>
          <pc:sldMk cId="2551295527" sldId="2145705297"/>
        </pc:sldMkLst>
        <pc:spChg chg="mod">
          <ac:chgData name="Andrew Collings" userId="0f84cdc6-c606-46cb-9c21-9a360095f536" providerId="ADAL" clId="{E0D51082-5EB7-4144-8B33-0B0A6D39B181}" dt="2025-05-16T15:43:44.829" v="387" actId="6549"/>
          <ac:spMkLst>
            <pc:docMk/>
            <pc:sldMk cId="2551295527" sldId="2145705297"/>
            <ac:spMk id="7" creationId="{8BA79292-E013-5972-9626-C6A7ACE64903}"/>
          </ac:spMkLst>
        </pc:spChg>
      </pc:sldChg>
      <pc:sldChg chg="modSp mod ord">
        <pc:chgData name="Andrew Collings" userId="0f84cdc6-c606-46cb-9c21-9a360095f536" providerId="ADAL" clId="{E0D51082-5EB7-4144-8B33-0B0A6D39B181}" dt="2025-05-19T16:11:13.453" v="3646" actId="20577"/>
        <pc:sldMkLst>
          <pc:docMk/>
          <pc:sldMk cId="3074552998" sldId="2145705303"/>
        </pc:sldMkLst>
        <pc:spChg chg="mod">
          <ac:chgData name="Andrew Collings" userId="0f84cdc6-c606-46cb-9c21-9a360095f536" providerId="ADAL" clId="{E0D51082-5EB7-4144-8B33-0B0A6D39B181}" dt="2025-05-19T16:11:13.453" v="3646" actId="20577"/>
          <ac:spMkLst>
            <pc:docMk/>
            <pc:sldMk cId="3074552998" sldId="2145705303"/>
            <ac:spMk id="2" creationId="{F93E4BB0-C4B5-9089-91D9-14669D684295}"/>
          </ac:spMkLst>
        </pc:spChg>
        <pc:spChg chg="mod">
          <ac:chgData name="Andrew Collings" userId="0f84cdc6-c606-46cb-9c21-9a360095f536" providerId="ADAL" clId="{E0D51082-5EB7-4144-8B33-0B0A6D39B181}" dt="2025-05-19T15:17:06.789" v="1079" actId="255"/>
          <ac:spMkLst>
            <pc:docMk/>
            <pc:sldMk cId="3074552998" sldId="2145705303"/>
            <ac:spMk id="7" creationId="{158D672B-335E-FD65-058D-B2A52D2EECA9}"/>
          </ac:spMkLst>
        </pc:spChg>
      </pc:sldChg>
      <pc:sldChg chg="modSp mod ord">
        <pc:chgData name="Andrew Collings" userId="0f84cdc6-c606-46cb-9c21-9a360095f536" providerId="ADAL" clId="{E0D51082-5EB7-4144-8B33-0B0A6D39B181}" dt="2025-05-19T15:22:03.064" v="1270" actId="20577"/>
        <pc:sldMkLst>
          <pc:docMk/>
          <pc:sldMk cId="2773944121" sldId="2145705304"/>
        </pc:sldMkLst>
        <pc:spChg chg="mod">
          <ac:chgData name="Andrew Collings" userId="0f84cdc6-c606-46cb-9c21-9a360095f536" providerId="ADAL" clId="{E0D51082-5EB7-4144-8B33-0B0A6D39B181}" dt="2025-05-19T15:22:03.064" v="1270" actId="20577"/>
          <ac:spMkLst>
            <pc:docMk/>
            <pc:sldMk cId="2773944121" sldId="2145705304"/>
            <ac:spMk id="7" creationId="{6D9C5A70-293E-7BA4-37BF-9B5E9C32A405}"/>
          </ac:spMkLst>
        </pc:spChg>
      </pc:sldChg>
      <pc:sldChg chg="modSp mod">
        <pc:chgData name="Andrew Collings" userId="0f84cdc6-c606-46cb-9c21-9a360095f536" providerId="ADAL" clId="{E0D51082-5EB7-4144-8B33-0B0A6D39B181}" dt="2025-05-19T14:51:36.021" v="855" actId="20577"/>
        <pc:sldMkLst>
          <pc:docMk/>
          <pc:sldMk cId="2316122848" sldId="2145705305"/>
        </pc:sldMkLst>
        <pc:spChg chg="mod">
          <ac:chgData name="Andrew Collings" userId="0f84cdc6-c606-46cb-9c21-9a360095f536" providerId="ADAL" clId="{E0D51082-5EB7-4144-8B33-0B0A6D39B181}" dt="2025-05-19T14:51:36.021" v="855" actId="20577"/>
          <ac:spMkLst>
            <pc:docMk/>
            <pc:sldMk cId="2316122848" sldId="2145705305"/>
            <ac:spMk id="7" creationId="{7BA9FA00-692F-6731-EDB9-0E4074ADB57B}"/>
          </ac:spMkLst>
        </pc:spChg>
        <pc:graphicFrameChg chg="mod modGraphic">
          <ac:chgData name="Andrew Collings" userId="0f84cdc6-c606-46cb-9c21-9a360095f536" providerId="ADAL" clId="{E0D51082-5EB7-4144-8B33-0B0A6D39B181}" dt="2025-05-16T15:56:38.380" v="513" actId="20577"/>
          <ac:graphicFrameMkLst>
            <pc:docMk/>
            <pc:sldMk cId="2316122848" sldId="2145705305"/>
            <ac:graphicFrameMk id="4" creationId="{45CA0DE6-F896-3B0C-6DAF-9B447E097FE3}"/>
          </ac:graphicFrameMkLst>
        </pc:graphicFrameChg>
        <pc:graphicFrameChg chg="mod modGraphic">
          <ac:chgData name="Andrew Collings" userId="0f84cdc6-c606-46cb-9c21-9a360095f536" providerId="ADAL" clId="{E0D51082-5EB7-4144-8B33-0B0A6D39B181}" dt="2025-05-16T15:57:31.724" v="523" actId="20577"/>
          <ac:graphicFrameMkLst>
            <pc:docMk/>
            <pc:sldMk cId="2316122848" sldId="2145705305"/>
            <ac:graphicFrameMk id="5" creationId="{B5CF1ED3-D84A-4ED4-E4FA-7909DEFA9536}"/>
          </ac:graphicFrameMkLst>
        </pc:graphicFrameChg>
      </pc:sldChg>
      <pc:sldChg chg="modSp mod">
        <pc:chgData name="Andrew Collings" userId="0f84cdc6-c606-46cb-9c21-9a360095f536" providerId="ADAL" clId="{E0D51082-5EB7-4144-8B33-0B0A6D39B181}" dt="2025-05-16T15:44:55.234" v="496" actId="20577"/>
        <pc:sldMkLst>
          <pc:docMk/>
          <pc:sldMk cId="1165609462" sldId="2145705306"/>
        </pc:sldMkLst>
        <pc:spChg chg="mod">
          <ac:chgData name="Andrew Collings" userId="0f84cdc6-c606-46cb-9c21-9a360095f536" providerId="ADAL" clId="{E0D51082-5EB7-4144-8B33-0B0A6D39B181}" dt="2025-05-16T15:44:55.234" v="496" actId="20577"/>
          <ac:spMkLst>
            <pc:docMk/>
            <pc:sldMk cId="1165609462" sldId="2145705306"/>
            <ac:spMk id="2" creationId="{EFFD5E82-D722-8686-0EAE-9B5C3689619F}"/>
          </ac:spMkLst>
        </pc:spChg>
        <pc:spChg chg="mod">
          <ac:chgData name="Andrew Collings" userId="0f84cdc6-c606-46cb-9c21-9a360095f536" providerId="ADAL" clId="{E0D51082-5EB7-4144-8B33-0B0A6D39B181}" dt="2025-05-16T15:43:42.261" v="386" actId="6549"/>
          <ac:spMkLst>
            <pc:docMk/>
            <pc:sldMk cId="1165609462" sldId="2145705306"/>
            <ac:spMk id="7" creationId="{6A3BC727-3D99-0C15-9B71-14FB93413AE3}"/>
          </ac:spMkLst>
        </pc:spChg>
      </pc:sldChg>
      <pc:sldChg chg="modSp mod">
        <pc:chgData name="Andrew Collings" userId="0f84cdc6-c606-46cb-9c21-9a360095f536" providerId="ADAL" clId="{E0D51082-5EB7-4144-8B33-0B0A6D39B181}" dt="2025-05-19T15:28:46.143" v="2050" actId="313"/>
        <pc:sldMkLst>
          <pc:docMk/>
          <pc:sldMk cId="2794798177" sldId="2145705308"/>
        </pc:sldMkLst>
        <pc:spChg chg="mod">
          <ac:chgData name="Andrew Collings" userId="0f84cdc6-c606-46cb-9c21-9a360095f536" providerId="ADAL" clId="{E0D51082-5EB7-4144-8B33-0B0A6D39B181}" dt="2025-05-19T15:28:46.143" v="2050" actId="313"/>
          <ac:spMkLst>
            <pc:docMk/>
            <pc:sldMk cId="2794798177" sldId="2145705308"/>
            <ac:spMk id="2" creationId="{1B2B6827-67D6-DB41-DE35-344240C0EC23}"/>
          </ac:spMkLst>
        </pc:spChg>
        <pc:spChg chg="mod">
          <ac:chgData name="Andrew Collings" userId="0f84cdc6-c606-46cb-9c21-9a360095f536" providerId="ADAL" clId="{E0D51082-5EB7-4144-8B33-0B0A6D39B181}" dt="2025-05-19T15:23:58.667" v="1609" actId="20577"/>
          <ac:spMkLst>
            <pc:docMk/>
            <pc:sldMk cId="2794798177" sldId="2145705308"/>
            <ac:spMk id="7" creationId="{78532500-4C2C-5050-37D5-F383AD66725D}"/>
          </ac:spMkLst>
        </pc:spChg>
      </pc:sldChg>
      <pc:sldChg chg="del">
        <pc:chgData name="Andrew Collings" userId="0f84cdc6-c606-46cb-9c21-9a360095f536" providerId="ADAL" clId="{E0D51082-5EB7-4144-8B33-0B0A6D39B181}" dt="2025-05-19T15:02:18.403" v="1049" actId="2696"/>
        <pc:sldMkLst>
          <pc:docMk/>
          <pc:sldMk cId="813034359" sldId="2145705309"/>
        </pc:sldMkLst>
      </pc:sldChg>
      <pc:sldChg chg="del">
        <pc:chgData name="Andrew Collings" userId="0f84cdc6-c606-46cb-9c21-9a360095f536" providerId="ADAL" clId="{E0D51082-5EB7-4144-8B33-0B0A6D39B181}" dt="2025-05-19T15:02:18.403" v="1049" actId="2696"/>
        <pc:sldMkLst>
          <pc:docMk/>
          <pc:sldMk cId="435568366" sldId="2145705310"/>
        </pc:sldMkLst>
      </pc:sldChg>
      <pc:sldChg chg="del">
        <pc:chgData name="Andrew Collings" userId="0f84cdc6-c606-46cb-9c21-9a360095f536" providerId="ADAL" clId="{E0D51082-5EB7-4144-8B33-0B0A6D39B181}" dt="2025-05-19T15:02:29.380" v="1051" actId="2696"/>
        <pc:sldMkLst>
          <pc:docMk/>
          <pc:sldMk cId="3745324670" sldId="2145705311"/>
        </pc:sldMkLst>
      </pc:sldChg>
      <pc:sldChg chg="ord">
        <pc:chgData name="Andrew Collings" userId="0f84cdc6-c606-46cb-9c21-9a360095f536" providerId="ADAL" clId="{E0D51082-5EB7-4144-8B33-0B0A6D39B181}" dt="2025-05-19T15:02:38.170" v="1053"/>
        <pc:sldMkLst>
          <pc:docMk/>
          <pc:sldMk cId="2949476977" sldId="2145705312"/>
        </pc:sldMkLst>
      </pc:sldChg>
      <pc:sldChg chg="modSp del mod">
        <pc:chgData name="Andrew Collings" userId="0f84cdc6-c606-46cb-9c21-9a360095f536" providerId="ADAL" clId="{E0D51082-5EB7-4144-8B33-0B0A6D39B181}" dt="2025-05-16T15:45:05.745" v="497" actId="2696"/>
        <pc:sldMkLst>
          <pc:docMk/>
          <pc:sldMk cId="1429427432" sldId="2145705313"/>
        </pc:sldMkLst>
      </pc:sldChg>
      <pc:sldChg chg="del">
        <pc:chgData name="Andrew Collings" userId="0f84cdc6-c606-46cb-9c21-9a360095f536" providerId="ADAL" clId="{E0D51082-5EB7-4144-8B33-0B0A6D39B181}" dt="2025-05-19T14:48:43.772" v="805" actId="47"/>
        <pc:sldMkLst>
          <pc:docMk/>
          <pc:sldMk cId="574064344" sldId="2145705314"/>
        </pc:sldMkLst>
      </pc:sldChg>
      <pc:sldChg chg="add">
        <pc:chgData name="Andrew Collings" userId="0f84cdc6-c606-46cb-9c21-9a360095f536" providerId="ADAL" clId="{E0D51082-5EB7-4144-8B33-0B0A6D39B181}" dt="2025-05-19T14:48:42.065" v="804"/>
        <pc:sldMkLst>
          <pc:docMk/>
          <pc:sldMk cId="2720608286" sldId="2145705315"/>
        </pc:sldMkLst>
      </pc:sldChg>
      <pc:sldChg chg="addSp delSp modSp add mod">
        <pc:chgData name="Andrew Collings" userId="0f84cdc6-c606-46cb-9c21-9a360095f536" providerId="ADAL" clId="{E0D51082-5EB7-4144-8B33-0B0A6D39B181}" dt="2025-05-19T14:57:17.379" v="935" actId="20577"/>
        <pc:sldMkLst>
          <pc:docMk/>
          <pc:sldMk cId="259466784" sldId="2145705316"/>
        </pc:sldMkLst>
        <pc:graphicFrameChg chg="add del mod modGraphic">
          <ac:chgData name="Andrew Collings" userId="0f84cdc6-c606-46cb-9c21-9a360095f536" providerId="ADAL" clId="{E0D51082-5EB7-4144-8B33-0B0A6D39B181}" dt="2025-05-19T14:56:15.324" v="924" actId="20577"/>
          <ac:graphicFrameMkLst>
            <pc:docMk/>
            <pc:sldMk cId="259466784" sldId="2145705316"/>
            <ac:graphicFrameMk id="4" creationId="{BF8E33C6-2590-3069-4DB4-32633DB62152}"/>
          </ac:graphicFrameMkLst>
        </pc:graphicFrameChg>
        <pc:graphicFrameChg chg="mod modGraphic">
          <ac:chgData name="Andrew Collings" userId="0f84cdc6-c606-46cb-9c21-9a360095f536" providerId="ADAL" clId="{E0D51082-5EB7-4144-8B33-0B0A6D39B181}" dt="2025-05-19T14:57:17.379" v="935" actId="20577"/>
          <ac:graphicFrameMkLst>
            <pc:docMk/>
            <pc:sldMk cId="259466784" sldId="2145705316"/>
            <ac:graphicFrameMk id="5" creationId="{C3B3C5C5-826B-8E91-A09D-A6C04C7882D9}"/>
          </ac:graphicFrameMkLst>
        </pc:graphicFrameChg>
      </pc:sldChg>
      <pc:sldChg chg="modSp add mod">
        <pc:chgData name="Andrew Collings" userId="0f84cdc6-c606-46cb-9c21-9a360095f536" providerId="ADAL" clId="{E0D51082-5EB7-4144-8B33-0B0A6D39B181}" dt="2025-05-19T15:23:35.196" v="1567" actId="20577"/>
        <pc:sldMkLst>
          <pc:docMk/>
          <pc:sldMk cId="4131828128" sldId="2145705317"/>
        </pc:sldMkLst>
      </pc:sldChg>
      <pc:sldChg chg="modSp add mod">
        <pc:chgData name="Andrew Collings" userId="0f84cdc6-c606-46cb-9c21-9a360095f536" providerId="ADAL" clId="{E0D51082-5EB7-4144-8B33-0B0A6D39B181}" dt="2025-05-19T16:05:30.214" v="3438" actId="1076"/>
        <pc:sldMkLst>
          <pc:docMk/>
          <pc:sldMk cId="2158659602" sldId="2145705318"/>
        </pc:sldMkLst>
      </pc:sldChg>
      <pc:sldChg chg="modSp add mod">
        <pc:chgData name="Andrew Collings" userId="0f84cdc6-c606-46cb-9c21-9a360095f536" providerId="ADAL" clId="{E0D51082-5EB7-4144-8B33-0B0A6D39B181}" dt="2025-05-19T15:33:16.998" v="2522" actId="115"/>
        <pc:sldMkLst>
          <pc:docMk/>
          <pc:sldMk cId="461885524" sldId="2145705319"/>
        </pc:sldMkLst>
      </pc:sldChg>
      <pc:sldChg chg="modSp add mod">
        <pc:chgData name="Andrew Collings" userId="0f84cdc6-c606-46cb-9c21-9a360095f536" providerId="ADAL" clId="{E0D51082-5EB7-4144-8B33-0B0A6D39B181}" dt="2025-05-19T16:03:44.255" v="3392" actId="255"/>
        <pc:sldMkLst>
          <pc:docMk/>
          <pc:sldMk cId="270513010" sldId="2145705320"/>
        </pc:sldMkLst>
      </pc:sldChg>
      <pc:sldChg chg="modSp add mod">
        <pc:chgData name="Andrew Collings" userId="0f84cdc6-c606-46cb-9c21-9a360095f536" providerId="ADAL" clId="{E0D51082-5EB7-4144-8B33-0B0A6D39B181}" dt="2025-05-19T16:03:35.703" v="3391" actId="255"/>
        <pc:sldMkLst>
          <pc:docMk/>
          <pc:sldMk cId="3374449934" sldId="2145705321"/>
        </pc:sldMkLst>
      </pc:sldChg>
      <pc:sldChg chg="add del">
        <pc:chgData name="Andrew Collings" userId="0f84cdc6-c606-46cb-9c21-9a360095f536" providerId="ADAL" clId="{E0D51082-5EB7-4144-8B33-0B0A6D39B181}" dt="2025-05-19T15:54:31.678" v="2857" actId="2696"/>
        <pc:sldMkLst>
          <pc:docMk/>
          <pc:sldMk cId="3588824021" sldId="2145705321"/>
        </pc:sldMkLst>
      </pc:sldChg>
      <pc:sldChg chg="modSp add mod">
        <pc:chgData name="Andrew Collings" userId="0f84cdc6-c606-46cb-9c21-9a360095f536" providerId="ADAL" clId="{E0D51082-5EB7-4144-8B33-0B0A6D39B181}" dt="2025-05-20T14:40:05.441" v="3725" actId="6549"/>
        <pc:sldMkLst>
          <pc:docMk/>
          <pc:sldMk cId="1506061662" sldId="2145705322"/>
        </pc:sldMkLst>
      </pc:sldChg>
    </pc:docChg>
  </pc:docChgLst>
  <pc:docChgLst>
    <pc:chgData name="Zhi Chen" userId="30f98053-dcb5-4214-beca-a24ea84b1e10" providerId="ADAL" clId="{49D5E61E-9254-4191-8B69-D720B6897282}"/>
    <pc:docChg chg="undo redo custSel modSld">
      <pc:chgData name="Zhi Chen" userId="30f98053-dcb5-4214-beca-a24ea84b1e10" providerId="ADAL" clId="{49D5E61E-9254-4191-8B69-D720B6897282}" dt="2025-06-16T18:39:48.025" v="458" actId="20577"/>
      <pc:docMkLst>
        <pc:docMk/>
      </pc:docMkLst>
      <pc:sldChg chg="modSp mod">
        <pc:chgData name="Zhi Chen" userId="30f98053-dcb5-4214-beca-a24ea84b1e10" providerId="ADAL" clId="{49D5E61E-9254-4191-8B69-D720B6897282}" dt="2025-06-16T18:39:48.025" v="458" actId="20577"/>
        <pc:sldMkLst>
          <pc:docMk/>
          <pc:sldMk cId="3208537935" sldId="2145705271"/>
        </pc:sldMkLst>
        <pc:spChg chg="mod">
          <ac:chgData name="Zhi Chen" userId="30f98053-dcb5-4214-beca-a24ea84b1e10" providerId="ADAL" clId="{49D5E61E-9254-4191-8B69-D720B6897282}" dt="2025-06-16T18:39:48.025" v="458" actId="20577"/>
          <ac:spMkLst>
            <pc:docMk/>
            <pc:sldMk cId="3208537935" sldId="2145705271"/>
            <ac:spMk id="2" creationId="{1D394050-94F4-2470-7C0F-93D39B60D332}"/>
          </ac:spMkLst>
        </pc:spChg>
      </pc:sldChg>
      <pc:sldChg chg="modSp mod">
        <pc:chgData name="Zhi Chen" userId="30f98053-dcb5-4214-beca-a24ea84b1e10" providerId="ADAL" clId="{49D5E61E-9254-4191-8B69-D720B6897282}" dt="2025-06-16T18:38:32.596" v="452" actId="113"/>
        <pc:sldMkLst>
          <pc:docMk/>
          <pc:sldMk cId="3745324670" sldId="2145705311"/>
        </pc:sldMkLst>
        <pc:spChg chg="mod">
          <ac:chgData name="Zhi Chen" userId="30f98053-dcb5-4214-beca-a24ea84b1e10" providerId="ADAL" clId="{49D5E61E-9254-4191-8B69-D720B6897282}" dt="2025-06-16T18:37:13.922" v="449" actId="113"/>
          <ac:spMkLst>
            <pc:docMk/>
            <pc:sldMk cId="3745324670" sldId="2145705311"/>
            <ac:spMk id="2" creationId="{E3D9C309-D28F-910D-9C4C-289CDA3AC89B}"/>
          </ac:spMkLst>
        </pc:spChg>
        <pc:spChg chg="mod">
          <ac:chgData name="Zhi Chen" userId="30f98053-dcb5-4214-beca-a24ea84b1e10" providerId="ADAL" clId="{49D5E61E-9254-4191-8B69-D720B6897282}" dt="2025-06-16T18:38:32.596" v="452" actId="113"/>
          <ac:spMkLst>
            <pc:docMk/>
            <pc:sldMk cId="3745324670" sldId="2145705311"/>
            <ac:spMk id="5" creationId="{63E523D1-46DA-3F18-C2A3-D95D981619C5}"/>
          </ac:spMkLst>
        </pc:spChg>
      </pc:sldChg>
      <pc:sldChg chg="mod modShow">
        <pc:chgData name="Zhi Chen" userId="30f98053-dcb5-4214-beca-a24ea84b1e10" providerId="ADAL" clId="{49D5E61E-9254-4191-8B69-D720B6897282}" dt="2025-06-16T13:58:31.493" v="151" actId="729"/>
        <pc:sldMkLst>
          <pc:docMk/>
          <pc:sldMk cId="2005433602" sldId="2145705331"/>
        </pc:sldMkLst>
      </pc:sldChg>
      <pc:sldChg chg="mod modShow">
        <pc:chgData name="Zhi Chen" userId="30f98053-dcb5-4214-beca-a24ea84b1e10" providerId="ADAL" clId="{49D5E61E-9254-4191-8B69-D720B6897282}" dt="2025-06-16T14:04:09.323" v="387" actId="729"/>
        <pc:sldMkLst>
          <pc:docMk/>
          <pc:sldMk cId="3308376042" sldId="2145705332"/>
        </pc:sldMkLst>
      </pc:sldChg>
      <pc:sldChg chg="addSp delSp modSp mod">
        <pc:chgData name="Zhi Chen" userId="30f98053-dcb5-4214-beca-a24ea84b1e10" providerId="ADAL" clId="{49D5E61E-9254-4191-8B69-D720B6897282}" dt="2025-06-16T14:43:32.401" v="393" actId="14100"/>
        <pc:sldMkLst>
          <pc:docMk/>
          <pc:sldMk cId="3236192329" sldId="2145705335"/>
        </pc:sldMkLst>
        <pc:spChg chg="mod">
          <ac:chgData name="Zhi Chen" userId="30f98053-dcb5-4214-beca-a24ea84b1e10" providerId="ADAL" clId="{49D5E61E-9254-4191-8B69-D720B6897282}" dt="2025-06-16T14:43:32.401" v="393" actId="14100"/>
          <ac:spMkLst>
            <pc:docMk/>
            <pc:sldMk cId="3236192329" sldId="2145705335"/>
            <ac:spMk id="2" creationId="{7EFB83C5-F724-C03C-05BF-D68D6E604DD4}"/>
          </ac:spMkLst>
        </pc:spChg>
        <pc:picChg chg="add mod">
          <ac:chgData name="Zhi Chen" userId="30f98053-dcb5-4214-beca-a24ea84b1e10" providerId="ADAL" clId="{49D5E61E-9254-4191-8B69-D720B6897282}" dt="2025-06-16T14:01:10.688" v="375" actId="14826"/>
          <ac:picMkLst>
            <pc:docMk/>
            <pc:sldMk cId="3236192329" sldId="2145705335"/>
            <ac:picMk id="4" creationId="{98199A09-6DDD-4214-B02C-695EC4725499}"/>
          </ac:picMkLst>
        </pc:picChg>
        <pc:picChg chg="add del mod">
          <ac:chgData name="Zhi Chen" userId="30f98053-dcb5-4214-beca-a24ea84b1e10" providerId="ADAL" clId="{49D5E61E-9254-4191-8B69-D720B6897282}" dt="2025-06-16T14:01:11.805" v="376" actId="478"/>
          <ac:picMkLst>
            <pc:docMk/>
            <pc:sldMk cId="3236192329" sldId="2145705335"/>
            <ac:picMk id="6" creationId="{2E3EFEC7-3BE5-3425-B795-EDFF7D471F6C}"/>
          </ac:picMkLst>
        </pc:picChg>
      </pc:sldChg>
      <pc:sldChg chg="modSp mod">
        <pc:chgData name="Zhi Chen" userId="30f98053-dcb5-4214-beca-a24ea84b1e10" providerId="ADAL" clId="{49D5E61E-9254-4191-8B69-D720B6897282}" dt="2025-06-16T14:43:07.884" v="392" actId="1076"/>
        <pc:sldMkLst>
          <pc:docMk/>
          <pc:sldMk cId="2921785165" sldId="2145705336"/>
        </pc:sldMkLst>
        <pc:picChg chg="mod">
          <ac:chgData name="Zhi Chen" userId="30f98053-dcb5-4214-beca-a24ea84b1e10" providerId="ADAL" clId="{49D5E61E-9254-4191-8B69-D720B6897282}" dt="2025-06-16T14:43:07.884" v="392" actId="1076"/>
          <ac:picMkLst>
            <pc:docMk/>
            <pc:sldMk cId="2921785165" sldId="2145705336"/>
            <ac:picMk id="5" creationId="{6802653D-03C1-94FC-8242-DD2C032F3A81}"/>
          </ac:picMkLst>
        </pc:picChg>
      </pc:sldChg>
      <pc:sldChg chg="modSp mod">
        <pc:chgData name="Zhi Chen" userId="30f98053-dcb5-4214-beca-a24ea84b1e10" providerId="ADAL" clId="{49D5E61E-9254-4191-8B69-D720B6897282}" dt="2025-06-16T18:28:13.220" v="398" actId="113"/>
        <pc:sldMkLst>
          <pc:docMk/>
          <pc:sldMk cId="3585468041" sldId="2145705337"/>
        </pc:sldMkLst>
        <pc:spChg chg="mod">
          <ac:chgData name="Zhi Chen" userId="30f98053-dcb5-4214-beca-a24ea84b1e10" providerId="ADAL" clId="{49D5E61E-9254-4191-8B69-D720B6897282}" dt="2025-06-16T18:28:13.220" v="398" actId="113"/>
          <ac:spMkLst>
            <pc:docMk/>
            <pc:sldMk cId="3585468041" sldId="2145705337"/>
            <ac:spMk id="2" creationId="{5A97DD8A-91FD-A719-88C9-80C77898131D}"/>
          </ac:spMkLst>
        </pc:spChg>
      </pc:sldChg>
      <pc:sldChg chg="modSp mod">
        <pc:chgData name="Zhi Chen" userId="30f98053-dcb5-4214-beca-a24ea84b1e10" providerId="ADAL" clId="{49D5E61E-9254-4191-8B69-D720B6897282}" dt="2025-06-16T18:32:52.767" v="424" actId="313"/>
        <pc:sldMkLst>
          <pc:docMk/>
          <pc:sldMk cId="2617653136" sldId="2145705341"/>
        </pc:sldMkLst>
        <pc:spChg chg="mod">
          <ac:chgData name="Zhi Chen" userId="30f98053-dcb5-4214-beca-a24ea84b1e10" providerId="ADAL" clId="{49D5E61E-9254-4191-8B69-D720B6897282}" dt="2025-06-16T18:32:52.767" v="424" actId="313"/>
          <ac:spMkLst>
            <pc:docMk/>
            <pc:sldMk cId="2617653136" sldId="2145705341"/>
            <ac:spMk id="2" creationId="{8D01D949-6A9C-99E8-9415-26EAAB4A1E10}"/>
          </ac:spMkLst>
        </pc:spChg>
      </pc:sldChg>
      <pc:sldChg chg="modSp mod">
        <pc:chgData name="Zhi Chen" userId="30f98053-dcb5-4214-beca-a24ea84b1e10" providerId="ADAL" clId="{49D5E61E-9254-4191-8B69-D720B6897282}" dt="2025-06-16T14:31:07.975" v="391" actId="6549"/>
        <pc:sldMkLst>
          <pc:docMk/>
          <pc:sldMk cId="407664323" sldId="2145705342"/>
        </pc:sldMkLst>
        <pc:spChg chg="mod">
          <ac:chgData name="Zhi Chen" userId="30f98053-dcb5-4214-beca-a24ea84b1e10" providerId="ADAL" clId="{49D5E61E-9254-4191-8B69-D720B6897282}" dt="2025-06-16T14:31:07.975" v="391" actId="6549"/>
          <ac:spMkLst>
            <pc:docMk/>
            <pc:sldMk cId="407664323" sldId="2145705342"/>
            <ac:spMk id="4" creationId="{2EC78496-D235-82EA-629F-93C5C483976E}"/>
          </ac:spMkLst>
        </pc:spChg>
      </pc:sldChg>
      <pc:sldChg chg="modSp mod">
        <pc:chgData name="Zhi Chen" userId="30f98053-dcb5-4214-beca-a24ea84b1e10" providerId="ADAL" clId="{49D5E61E-9254-4191-8B69-D720B6897282}" dt="2025-06-16T18:32:01.443" v="422" actId="20577"/>
        <pc:sldMkLst>
          <pc:docMk/>
          <pc:sldMk cId="2840635552" sldId="2145705343"/>
        </pc:sldMkLst>
        <pc:spChg chg="mod">
          <ac:chgData name="Zhi Chen" userId="30f98053-dcb5-4214-beca-a24ea84b1e10" providerId="ADAL" clId="{49D5E61E-9254-4191-8B69-D720B6897282}" dt="2025-06-16T18:32:01.443" v="422" actId="20577"/>
          <ac:spMkLst>
            <pc:docMk/>
            <pc:sldMk cId="2840635552" sldId="2145705343"/>
            <ac:spMk id="4" creationId="{8FDBEEAC-4CDE-60E4-A1BF-40E3311C9DB5}"/>
          </ac:spMkLst>
        </pc:spChg>
      </pc:sldChg>
      <pc:sldChg chg="modSp mod">
        <pc:chgData name="Zhi Chen" userId="30f98053-dcb5-4214-beca-a24ea84b1e10" providerId="ADAL" clId="{49D5E61E-9254-4191-8B69-D720B6897282}" dt="2025-06-16T18:32:40.626" v="423" actId="255"/>
        <pc:sldMkLst>
          <pc:docMk/>
          <pc:sldMk cId="965074309" sldId="2145705344"/>
        </pc:sldMkLst>
        <pc:spChg chg="mod">
          <ac:chgData name="Zhi Chen" userId="30f98053-dcb5-4214-beca-a24ea84b1e10" providerId="ADAL" clId="{49D5E61E-9254-4191-8B69-D720B6897282}" dt="2025-06-16T18:32:40.626" v="423" actId="255"/>
          <ac:spMkLst>
            <pc:docMk/>
            <pc:sldMk cId="965074309" sldId="2145705344"/>
            <ac:spMk id="2" creationId="{260C8AB5-B756-72D6-AA3B-49FADC05C7B0}"/>
          </ac:spMkLst>
        </pc:spChg>
      </pc:sldChg>
    </pc:docChg>
  </pc:docChgLst>
  <pc:docChgLst>
    <pc:chgData name="Andrew Collings" userId="0f84cdc6-c606-46cb-9c21-9a360095f536" providerId="ADAL" clId="{DB8DBBC2-A3FF-4B19-AA61-6D8BA8D013A1}"/>
    <pc:docChg chg="undo custSel addSld delSld modSld modSection">
      <pc:chgData name="Andrew Collings" userId="0f84cdc6-c606-46cb-9c21-9a360095f536" providerId="ADAL" clId="{DB8DBBC2-A3FF-4B19-AA61-6D8BA8D013A1}" dt="2025-06-16T18:45:54.643" v="3060" actId="20577"/>
      <pc:docMkLst>
        <pc:docMk/>
      </pc:docMkLst>
      <pc:sldChg chg="modSp mod">
        <pc:chgData name="Andrew Collings" userId="0f84cdc6-c606-46cb-9c21-9a360095f536" providerId="ADAL" clId="{DB8DBBC2-A3FF-4B19-AA61-6D8BA8D013A1}" dt="2025-06-16T18:45:54.643" v="3060" actId="20577"/>
        <pc:sldMkLst>
          <pc:docMk/>
          <pc:sldMk cId="897020560" sldId="1914"/>
        </pc:sldMkLst>
        <pc:spChg chg="mod">
          <ac:chgData name="Andrew Collings" userId="0f84cdc6-c606-46cb-9c21-9a360095f536" providerId="ADAL" clId="{DB8DBBC2-A3FF-4B19-AA61-6D8BA8D013A1}" dt="2025-06-16T18:45:54.643" v="3060" actId="20577"/>
          <ac:spMkLst>
            <pc:docMk/>
            <pc:sldMk cId="897020560" sldId="1914"/>
            <ac:spMk id="2" creationId="{1FC603BE-9E80-4DFD-AE77-BB7937049706}"/>
          </ac:spMkLst>
        </pc:spChg>
      </pc:sldChg>
      <pc:sldChg chg="add">
        <pc:chgData name="Andrew Collings" userId="0f84cdc6-c606-46cb-9c21-9a360095f536" providerId="ADAL" clId="{DB8DBBC2-A3FF-4B19-AA61-6D8BA8D013A1}" dt="2025-06-13T14:08:12.344" v="347"/>
        <pc:sldMkLst>
          <pc:docMk/>
          <pc:sldMk cId="3307773508" sldId="2145705268"/>
        </pc:sldMkLst>
      </pc:sldChg>
      <pc:sldChg chg="add">
        <pc:chgData name="Andrew Collings" userId="0f84cdc6-c606-46cb-9c21-9a360095f536" providerId="ADAL" clId="{DB8DBBC2-A3FF-4B19-AA61-6D8BA8D013A1}" dt="2025-06-13T14:08:12.344" v="347"/>
        <pc:sldMkLst>
          <pc:docMk/>
          <pc:sldMk cId="2704750984" sldId="2145705269"/>
        </pc:sldMkLst>
      </pc:sldChg>
      <pc:sldChg chg="modSp add mod">
        <pc:chgData name="Andrew Collings" userId="0f84cdc6-c606-46cb-9c21-9a360095f536" providerId="ADAL" clId="{DB8DBBC2-A3FF-4B19-AA61-6D8BA8D013A1}" dt="2025-06-13T14:11:44.203" v="364" actId="20577"/>
        <pc:sldMkLst>
          <pc:docMk/>
          <pc:sldMk cId="162512986" sldId="2145705270"/>
        </pc:sldMkLst>
        <pc:spChg chg="mod">
          <ac:chgData name="Andrew Collings" userId="0f84cdc6-c606-46cb-9c21-9a360095f536" providerId="ADAL" clId="{DB8DBBC2-A3FF-4B19-AA61-6D8BA8D013A1}" dt="2025-06-13T14:11:44.203" v="364" actId="20577"/>
          <ac:spMkLst>
            <pc:docMk/>
            <pc:sldMk cId="162512986" sldId="2145705270"/>
            <ac:spMk id="2" creationId="{1D394050-94F4-2470-7C0F-93D39B60D332}"/>
          </ac:spMkLst>
        </pc:spChg>
      </pc:sldChg>
      <pc:sldChg chg="modSp add mod">
        <pc:chgData name="Andrew Collings" userId="0f84cdc6-c606-46cb-9c21-9a360095f536" providerId="ADAL" clId="{DB8DBBC2-A3FF-4B19-AA61-6D8BA8D013A1}" dt="2025-06-13T14:37:07.731" v="673" actId="20577"/>
        <pc:sldMkLst>
          <pc:docMk/>
          <pc:sldMk cId="3208537935" sldId="2145705271"/>
        </pc:sldMkLst>
        <pc:spChg chg="mod">
          <ac:chgData name="Andrew Collings" userId="0f84cdc6-c606-46cb-9c21-9a360095f536" providerId="ADAL" clId="{DB8DBBC2-A3FF-4B19-AA61-6D8BA8D013A1}" dt="2025-06-13T14:37:07.731" v="673" actId="20577"/>
          <ac:spMkLst>
            <pc:docMk/>
            <pc:sldMk cId="3208537935" sldId="2145705271"/>
            <ac:spMk id="2" creationId="{1D394050-94F4-2470-7C0F-93D39B60D332}"/>
          </ac:spMkLst>
        </pc:spChg>
      </pc:sldChg>
      <pc:sldChg chg="modSp add mod">
        <pc:chgData name="Andrew Collings" userId="0f84cdc6-c606-46cb-9c21-9a360095f536" providerId="ADAL" clId="{DB8DBBC2-A3FF-4B19-AA61-6D8BA8D013A1}" dt="2025-06-16T14:23:42.192" v="2964" actId="20577"/>
        <pc:sldMkLst>
          <pc:docMk/>
          <pc:sldMk cId="3273750113" sldId="2145705272"/>
        </pc:sldMkLst>
        <pc:spChg chg="mod">
          <ac:chgData name="Andrew Collings" userId="0f84cdc6-c606-46cb-9c21-9a360095f536" providerId="ADAL" clId="{DB8DBBC2-A3FF-4B19-AA61-6D8BA8D013A1}" dt="2025-06-16T14:23:42.192" v="2964" actId="20577"/>
          <ac:spMkLst>
            <pc:docMk/>
            <pc:sldMk cId="3273750113" sldId="2145705272"/>
            <ac:spMk id="2" creationId="{1D394050-94F4-2470-7C0F-93D39B60D332}"/>
          </ac:spMkLst>
        </pc:spChg>
      </pc:sldChg>
      <pc:sldChg chg="add">
        <pc:chgData name="Andrew Collings" userId="0f84cdc6-c606-46cb-9c21-9a360095f536" providerId="ADAL" clId="{DB8DBBC2-A3FF-4B19-AA61-6D8BA8D013A1}" dt="2025-06-13T15:42:48.129" v="2335"/>
        <pc:sldMkLst>
          <pc:docMk/>
          <pc:sldMk cId="1172497205" sldId="2145705293"/>
        </pc:sldMkLst>
      </pc:sldChg>
      <pc:sldChg chg="modSp mod">
        <pc:chgData name="Andrew Collings" userId="0f84cdc6-c606-46cb-9c21-9a360095f536" providerId="ADAL" clId="{DB8DBBC2-A3FF-4B19-AA61-6D8BA8D013A1}" dt="2025-06-13T13:46:30.725" v="283" actId="255"/>
        <pc:sldMkLst>
          <pc:docMk/>
          <pc:sldMk cId="2551295527" sldId="2145705297"/>
        </pc:sldMkLst>
        <pc:spChg chg="mod">
          <ac:chgData name="Andrew Collings" userId="0f84cdc6-c606-46cb-9c21-9a360095f536" providerId="ADAL" clId="{DB8DBBC2-A3FF-4B19-AA61-6D8BA8D013A1}" dt="2025-06-13T13:46:30.725" v="283" actId="255"/>
          <ac:spMkLst>
            <pc:docMk/>
            <pc:sldMk cId="2551295527" sldId="2145705297"/>
            <ac:spMk id="2" creationId="{45503DE2-FA6A-735C-B94D-0541BF2BAFB8}"/>
          </ac:spMkLst>
        </pc:spChg>
        <pc:spChg chg="mod">
          <ac:chgData name="Andrew Collings" userId="0f84cdc6-c606-46cb-9c21-9a360095f536" providerId="ADAL" clId="{DB8DBBC2-A3FF-4B19-AA61-6D8BA8D013A1}" dt="2025-06-13T13:44:57.981" v="273" actId="20577"/>
          <ac:spMkLst>
            <pc:docMk/>
            <pc:sldMk cId="2551295527" sldId="2145705297"/>
            <ac:spMk id="7" creationId="{8BA79292-E013-5972-9626-C6A7ACE64903}"/>
          </ac:spMkLst>
        </pc:spChg>
      </pc:sldChg>
      <pc:sldChg chg="modSp mod">
        <pc:chgData name="Andrew Collings" userId="0f84cdc6-c606-46cb-9c21-9a360095f536" providerId="ADAL" clId="{DB8DBBC2-A3FF-4B19-AA61-6D8BA8D013A1}" dt="2025-06-16T16:35:24.584" v="2965" actId="108"/>
        <pc:sldMkLst>
          <pc:docMk/>
          <pc:sldMk cId="3074552998" sldId="2145705303"/>
        </pc:sldMkLst>
        <pc:spChg chg="mod">
          <ac:chgData name="Andrew Collings" userId="0f84cdc6-c606-46cb-9c21-9a360095f536" providerId="ADAL" clId="{DB8DBBC2-A3FF-4B19-AA61-6D8BA8D013A1}" dt="2025-06-13T14:07:04.970" v="346" actId="20577"/>
          <ac:spMkLst>
            <pc:docMk/>
            <pc:sldMk cId="3074552998" sldId="2145705303"/>
            <ac:spMk id="2" creationId="{F93E4BB0-C4B5-9089-91D9-14669D684295}"/>
          </ac:spMkLst>
        </pc:spChg>
        <pc:spChg chg="mod">
          <ac:chgData name="Andrew Collings" userId="0f84cdc6-c606-46cb-9c21-9a360095f536" providerId="ADAL" clId="{DB8DBBC2-A3FF-4B19-AA61-6D8BA8D013A1}" dt="2025-06-16T16:35:24.584" v="2965" actId="108"/>
          <ac:spMkLst>
            <pc:docMk/>
            <pc:sldMk cId="3074552998" sldId="2145705303"/>
            <ac:spMk id="7" creationId="{158D672B-335E-FD65-058D-B2A52D2EECA9}"/>
          </ac:spMkLst>
        </pc:spChg>
      </pc:sldChg>
      <pc:sldChg chg="modSp mod">
        <pc:chgData name="Andrew Collings" userId="0f84cdc6-c606-46cb-9c21-9a360095f536" providerId="ADAL" clId="{DB8DBBC2-A3FF-4B19-AA61-6D8BA8D013A1}" dt="2025-06-16T16:48:23.819" v="3040" actId="108"/>
        <pc:sldMkLst>
          <pc:docMk/>
          <pc:sldMk cId="2773944121" sldId="2145705304"/>
        </pc:sldMkLst>
        <pc:spChg chg="mod">
          <ac:chgData name="Andrew Collings" userId="0f84cdc6-c606-46cb-9c21-9a360095f536" providerId="ADAL" clId="{DB8DBBC2-A3FF-4B19-AA61-6D8BA8D013A1}" dt="2025-06-16T16:48:23.819" v="3040" actId="108"/>
          <ac:spMkLst>
            <pc:docMk/>
            <pc:sldMk cId="2773944121" sldId="2145705304"/>
            <ac:spMk id="7" creationId="{6D9C5A70-293E-7BA4-37BF-9B5E9C32A405}"/>
          </ac:spMkLst>
        </pc:spChg>
      </pc:sldChg>
      <pc:sldChg chg="modSp mod">
        <pc:chgData name="Andrew Collings" userId="0f84cdc6-c606-46cb-9c21-9a360095f536" providerId="ADAL" clId="{DB8DBBC2-A3FF-4B19-AA61-6D8BA8D013A1}" dt="2025-06-13T15:55:39.239" v="2642" actId="20577"/>
        <pc:sldMkLst>
          <pc:docMk/>
          <pc:sldMk cId="2794798177" sldId="2145705308"/>
        </pc:sldMkLst>
        <pc:spChg chg="mod">
          <ac:chgData name="Andrew Collings" userId="0f84cdc6-c606-46cb-9c21-9a360095f536" providerId="ADAL" clId="{DB8DBBC2-A3FF-4B19-AA61-6D8BA8D013A1}" dt="2025-06-13T15:55:39.239" v="2642" actId="20577"/>
          <ac:spMkLst>
            <pc:docMk/>
            <pc:sldMk cId="2794798177" sldId="2145705308"/>
            <ac:spMk id="2" creationId="{1B2B6827-67D6-DB41-DE35-344240C0EC23}"/>
          </ac:spMkLst>
        </pc:spChg>
        <pc:spChg chg="mod">
          <ac:chgData name="Andrew Collings" userId="0f84cdc6-c606-46cb-9c21-9a360095f536" providerId="ADAL" clId="{DB8DBBC2-A3FF-4B19-AA61-6D8BA8D013A1}" dt="2025-06-13T15:44:23.185" v="2355" actId="20577"/>
          <ac:spMkLst>
            <pc:docMk/>
            <pc:sldMk cId="2794798177" sldId="2145705308"/>
            <ac:spMk id="7" creationId="{78532500-4C2C-5050-37D5-F383AD66725D}"/>
          </ac:spMkLst>
        </pc:spChg>
      </pc:sldChg>
      <pc:sldChg chg="add">
        <pc:chgData name="Andrew Collings" userId="0f84cdc6-c606-46cb-9c21-9a360095f536" providerId="ADAL" clId="{DB8DBBC2-A3FF-4B19-AA61-6D8BA8D013A1}" dt="2025-06-13T15:42:48.129" v="2335"/>
        <pc:sldMkLst>
          <pc:docMk/>
          <pc:sldMk cId="3745324670" sldId="2145705311"/>
        </pc:sldMkLst>
      </pc:sldChg>
      <pc:sldChg chg="modSp mod">
        <pc:chgData name="Andrew Collings" userId="0f84cdc6-c606-46cb-9c21-9a360095f536" providerId="ADAL" clId="{DB8DBBC2-A3FF-4B19-AA61-6D8BA8D013A1}" dt="2025-06-16T16:48:07.569" v="3039" actId="108"/>
        <pc:sldMkLst>
          <pc:docMk/>
          <pc:sldMk cId="2949476977" sldId="2145705312"/>
        </pc:sldMkLst>
        <pc:spChg chg="mod">
          <ac:chgData name="Andrew Collings" userId="0f84cdc6-c606-46cb-9c21-9a360095f536" providerId="ADAL" clId="{DB8DBBC2-A3FF-4B19-AA61-6D8BA8D013A1}" dt="2025-06-16T16:48:07.569" v="3039" actId="108"/>
          <ac:spMkLst>
            <pc:docMk/>
            <pc:sldMk cId="2949476977" sldId="2145705312"/>
            <ac:spMk id="7" creationId="{C706941A-3DDB-05F0-7F67-4337EA0E8D4D}"/>
          </ac:spMkLst>
        </pc:spChg>
      </pc:sldChg>
      <pc:sldChg chg="del">
        <pc:chgData name="Andrew Collings" userId="0f84cdc6-c606-46cb-9c21-9a360095f536" providerId="ADAL" clId="{DB8DBBC2-A3FF-4B19-AA61-6D8BA8D013A1}" dt="2025-06-13T15:44:41.341" v="2358" actId="2696"/>
        <pc:sldMkLst>
          <pc:docMk/>
          <pc:sldMk cId="2720608286" sldId="2145705315"/>
        </pc:sldMkLst>
      </pc:sldChg>
      <pc:sldChg chg="del">
        <pc:chgData name="Andrew Collings" userId="0f84cdc6-c606-46cb-9c21-9a360095f536" providerId="ADAL" clId="{DB8DBBC2-A3FF-4B19-AA61-6D8BA8D013A1}" dt="2025-06-13T15:40:38.981" v="2333" actId="2696"/>
        <pc:sldMkLst>
          <pc:docMk/>
          <pc:sldMk cId="4131828128" sldId="2145705317"/>
        </pc:sldMkLst>
      </pc:sldChg>
      <pc:sldChg chg="del">
        <pc:chgData name="Andrew Collings" userId="0f84cdc6-c606-46cb-9c21-9a360095f536" providerId="ADAL" clId="{DB8DBBC2-A3FF-4B19-AA61-6D8BA8D013A1}" dt="2025-06-13T15:44:11.403" v="2336" actId="2696"/>
        <pc:sldMkLst>
          <pc:docMk/>
          <pc:sldMk cId="2158659602" sldId="2145705318"/>
        </pc:sldMkLst>
      </pc:sldChg>
      <pc:sldChg chg="del">
        <pc:chgData name="Andrew Collings" userId="0f84cdc6-c606-46cb-9c21-9a360095f536" providerId="ADAL" clId="{DB8DBBC2-A3FF-4B19-AA61-6D8BA8D013A1}" dt="2025-06-13T15:44:27.479" v="2356" actId="2696"/>
        <pc:sldMkLst>
          <pc:docMk/>
          <pc:sldMk cId="461885524" sldId="2145705319"/>
        </pc:sldMkLst>
      </pc:sldChg>
      <pc:sldChg chg="del">
        <pc:chgData name="Andrew Collings" userId="0f84cdc6-c606-46cb-9c21-9a360095f536" providerId="ADAL" clId="{DB8DBBC2-A3FF-4B19-AA61-6D8BA8D013A1}" dt="2025-06-13T15:44:27.479" v="2356" actId="2696"/>
        <pc:sldMkLst>
          <pc:docMk/>
          <pc:sldMk cId="270513010" sldId="2145705320"/>
        </pc:sldMkLst>
      </pc:sldChg>
      <pc:sldChg chg="del">
        <pc:chgData name="Andrew Collings" userId="0f84cdc6-c606-46cb-9c21-9a360095f536" providerId="ADAL" clId="{DB8DBBC2-A3FF-4B19-AA61-6D8BA8D013A1}" dt="2025-06-13T15:44:27.479" v="2356" actId="2696"/>
        <pc:sldMkLst>
          <pc:docMk/>
          <pc:sldMk cId="3374449934" sldId="2145705321"/>
        </pc:sldMkLst>
      </pc:sldChg>
      <pc:sldChg chg="del">
        <pc:chgData name="Andrew Collings" userId="0f84cdc6-c606-46cb-9c21-9a360095f536" providerId="ADAL" clId="{DB8DBBC2-A3FF-4B19-AA61-6D8BA8D013A1}" dt="2025-06-13T15:40:41.290" v="2334" actId="2696"/>
        <pc:sldMkLst>
          <pc:docMk/>
          <pc:sldMk cId="1506061662" sldId="2145705322"/>
        </pc:sldMkLst>
      </pc:sldChg>
      <pc:sldChg chg="addSp modSp add mod">
        <pc:chgData name="Andrew Collings" userId="0f84cdc6-c606-46cb-9c21-9a360095f536" providerId="ADAL" clId="{DB8DBBC2-A3FF-4B19-AA61-6D8BA8D013A1}" dt="2025-06-13T13:58:51.796" v="314" actId="1076"/>
        <pc:sldMkLst>
          <pc:docMk/>
          <pc:sldMk cId="1433334564" sldId="2145705323"/>
        </pc:sldMkLst>
        <pc:spChg chg="mod">
          <ac:chgData name="Andrew Collings" userId="0f84cdc6-c606-46cb-9c21-9a360095f536" providerId="ADAL" clId="{DB8DBBC2-A3FF-4B19-AA61-6D8BA8D013A1}" dt="2025-06-13T13:57:28.382" v="311" actId="20577"/>
          <ac:spMkLst>
            <pc:docMk/>
            <pc:sldMk cId="1433334564" sldId="2145705323"/>
            <ac:spMk id="2" creationId="{2D03097E-F030-90B4-92DC-FFFF16BB7294}"/>
          </ac:spMkLst>
        </pc:spChg>
        <pc:spChg chg="mod">
          <ac:chgData name="Andrew Collings" userId="0f84cdc6-c606-46cb-9c21-9a360095f536" providerId="ADAL" clId="{DB8DBBC2-A3FF-4B19-AA61-6D8BA8D013A1}" dt="2025-06-13T13:50:54.256" v="305" actId="20577"/>
          <ac:spMkLst>
            <pc:docMk/>
            <pc:sldMk cId="1433334564" sldId="2145705323"/>
            <ac:spMk id="7" creationId="{EA2B7F3C-3F88-577F-319D-67BC88FEF768}"/>
          </ac:spMkLst>
        </pc:spChg>
        <pc:picChg chg="add mod">
          <ac:chgData name="Andrew Collings" userId="0f84cdc6-c606-46cb-9c21-9a360095f536" providerId="ADAL" clId="{DB8DBBC2-A3FF-4B19-AA61-6D8BA8D013A1}" dt="2025-06-13T13:58:51.796" v="314" actId="1076"/>
          <ac:picMkLst>
            <pc:docMk/>
            <pc:sldMk cId="1433334564" sldId="2145705323"/>
            <ac:picMk id="5" creationId="{08CEAA8E-342C-F821-B73A-AF551E644E5A}"/>
          </ac:picMkLst>
        </pc:picChg>
      </pc:sldChg>
      <pc:sldChg chg="add">
        <pc:chgData name="Andrew Collings" userId="0f84cdc6-c606-46cb-9c21-9a360095f536" providerId="ADAL" clId="{DB8DBBC2-A3FF-4B19-AA61-6D8BA8D013A1}" dt="2025-06-13T13:43:42.731" v="264" actId="2890"/>
        <pc:sldMkLst>
          <pc:docMk/>
          <pc:sldMk cId="3902193590" sldId="2145705324"/>
        </pc:sldMkLst>
      </pc:sldChg>
      <pc:sldChg chg="modSp add mod">
        <pc:chgData name="Andrew Collings" userId="0f84cdc6-c606-46cb-9c21-9a360095f536" providerId="ADAL" clId="{DB8DBBC2-A3FF-4B19-AA61-6D8BA8D013A1}" dt="2025-06-13T13:48:02.496" v="292" actId="20577"/>
        <pc:sldMkLst>
          <pc:docMk/>
          <pc:sldMk cId="2289620500" sldId="2145705325"/>
        </pc:sldMkLst>
        <pc:spChg chg="mod">
          <ac:chgData name="Andrew Collings" userId="0f84cdc6-c606-46cb-9c21-9a360095f536" providerId="ADAL" clId="{DB8DBBC2-A3FF-4B19-AA61-6D8BA8D013A1}" dt="2025-06-13T13:48:02.496" v="292" actId="20577"/>
          <ac:spMkLst>
            <pc:docMk/>
            <pc:sldMk cId="2289620500" sldId="2145705325"/>
            <ac:spMk id="2" creationId="{C4912A20-A076-0F09-B4DA-6610A546F18C}"/>
          </ac:spMkLst>
        </pc:spChg>
      </pc:sldChg>
      <pc:sldChg chg="modSp add mod">
        <pc:chgData name="Andrew Collings" userId="0f84cdc6-c606-46cb-9c21-9a360095f536" providerId="ADAL" clId="{DB8DBBC2-A3FF-4B19-AA61-6D8BA8D013A1}" dt="2025-06-13T14:55:34.491" v="1680" actId="20577"/>
        <pc:sldMkLst>
          <pc:docMk/>
          <pc:sldMk cId="144852771" sldId="2145705326"/>
        </pc:sldMkLst>
        <pc:spChg chg="mod">
          <ac:chgData name="Andrew Collings" userId="0f84cdc6-c606-46cb-9c21-9a360095f536" providerId="ADAL" clId="{DB8DBBC2-A3FF-4B19-AA61-6D8BA8D013A1}" dt="2025-06-13T14:55:34.491" v="1680" actId="20577"/>
          <ac:spMkLst>
            <pc:docMk/>
            <pc:sldMk cId="144852771" sldId="2145705326"/>
            <ac:spMk id="2" creationId="{FFE49044-F37F-A5C4-79C4-3B4A46E34352}"/>
          </ac:spMkLst>
        </pc:spChg>
      </pc:sldChg>
      <pc:sldChg chg="modSp add mod">
        <pc:chgData name="Andrew Collings" userId="0f84cdc6-c606-46cb-9c21-9a360095f536" providerId="ADAL" clId="{DB8DBBC2-A3FF-4B19-AA61-6D8BA8D013A1}" dt="2025-06-16T16:38:48.083" v="2979" actId="20577"/>
        <pc:sldMkLst>
          <pc:docMk/>
          <pc:sldMk cId="4022585382" sldId="2145705327"/>
        </pc:sldMkLst>
        <pc:spChg chg="mod">
          <ac:chgData name="Andrew Collings" userId="0f84cdc6-c606-46cb-9c21-9a360095f536" providerId="ADAL" clId="{DB8DBBC2-A3FF-4B19-AA61-6D8BA8D013A1}" dt="2025-06-16T16:38:48.083" v="2979" actId="20577"/>
          <ac:spMkLst>
            <pc:docMk/>
            <pc:sldMk cId="4022585382" sldId="2145705327"/>
            <ac:spMk id="2" creationId="{B00BCF6A-4FAA-668D-4441-2A22E90D4BCE}"/>
          </ac:spMkLst>
        </pc:spChg>
      </pc:sldChg>
      <pc:sldChg chg="add">
        <pc:chgData name="Andrew Collings" userId="0f84cdc6-c606-46cb-9c21-9a360095f536" providerId="ADAL" clId="{DB8DBBC2-A3FF-4B19-AA61-6D8BA8D013A1}" dt="2025-06-13T15:44:38.708" v="2357"/>
        <pc:sldMkLst>
          <pc:docMk/>
          <pc:sldMk cId="4149920419" sldId="2145705328"/>
        </pc:sldMkLst>
      </pc:sldChg>
      <pc:sldChg chg="delSp modSp add mod">
        <pc:chgData name="Andrew Collings" userId="0f84cdc6-c606-46cb-9c21-9a360095f536" providerId="ADAL" clId="{DB8DBBC2-A3FF-4B19-AA61-6D8BA8D013A1}" dt="2025-06-13T16:12:27.811" v="2930" actId="313"/>
        <pc:sldMkLst>
          <pc:docMk/>
          <pc:sldMk cId="1461054208" sldId="2145705329"/>
        </pc:sldMkLst>
        <pc:spChg chg="mod">
          <ac:chgData name="Andrew Collings" userId="0f84cdc6-c606-46cb-9c21-9a360095f536" providerId="ADAL" clId="{DB8DBBC2-A3FF-4B19-AA61-6D8BA8D013A1}" dt="2025-06-13T16:12:27.811" v="2930" actId="313"/>
          <ac:spMkLst>
            <pc:docMk/>
            <pc:sldMk cId="1461054208" sldId="2145705329"/>
            <ac:spMk id="2" creationId="{850A40A6-A4BC-6DEE-DA8A-F5A35014E014}"/>
          </ac:spMkLst>
        </pc:spChg>
      </pc:sldChg>
      <pc:sldChg chg="modSp mod">
        <pc:chgData name="Andrew Collings" userId="0f84cdc6-c606-46cb-9c21-9a360095f536" providerId="ADAL" clId="{DB8DBBC2-A3FF-4B19-AA61-6D8BA8D013A1}" dt="2025-06-16T16:45:40.289" v="3038" actId="20577"/>
        <pc:sldMkLst>
          <pc:docMk/>
          <pc:sldMk cId="2840635552" sldId="2145705343"/>
        </pc:sldMkLst>
        <pc:spChg chg="mod">
          <ac:chgData name="Andrew Collings" userId="0f84cdc6-c606-46cb-9c21-9a360095f536" providerId="ADAL" clId="{DB8DBBC2-A3FF-4B19-AA61-6D8BA8D013A1}" dt="2025-06-16T16:45:40.289" v="3038" actId="20577"/>
          <ac:spMkLst>
            <pc:docMk/>
            <pc:sldMk cId="2840635552" sldId="2145705343"/>
            <ac:spMk id="2" creationId="{E98B2442-48E7-A190-2BEB-5F16FF8014DF}"/>
          </ac:spMkLst>
        </pc:spChg>
        <pc:spChg chg="mod">
          <ac:chgData name="Andrew Collings" userId="0f84cdc6-c606-46cb-9c21-9a360095f536" providerId="ADAL" clId="{DB8DBBC2-A3FF-4B19-AA61-6D8BA8D013A1}" dt="2025-06-16T16:45:16.019" v="3017" actId="20577"/>
          <ac:spMkLst>
            <pc:docMk/>
            <pc:sldMk cId="2840635552" sldId="2145705343"/>
            <ac:spMk id="4" creationId="{8FDBEEAC-4CDE-60E4-A1BF-40E3311C9DB5}"/>
          </ac:spMkLst>
        </pc:spChg>
      </pc:sldChg>
    </pc:docChg>
  </pc:docChgLst>
  <pc:docChgLst>
    <pc:chgData name="Andrew Collings" userId="0f84cdc6-c606-46cb-9c21-9a360095f536" providerId="ADAL" clId="{EBEBE697-68EE-4789-A90F-93A746308F2F}"/>
    <pc:docChg chg="undo redo custSel addSld delSld modSld modSection">
      <pc:chgData name="Andrew Collings" userId="0f84cdc6-c606-46cb-9c21-9a360095f536" providerId="ADAL" clId="{EBEBE697-68EE-4789-A90F-93A746308F2F}" dt="2024-11-18T18:04:40.230" v="3007" actId="948"/>
      <pc:docMkLst>
        <pc:docMk/>
      </pc:docMkLst>
      <pc:sldChg chg="modSp mod">
        <pc:chgData name="Andrew Collings" userId="0f84cdc6-c606-46cb-9c21-9a360095f536" providerId="ADAL" clId="{EBEBE697-68EE-4789-A90F-93A746308F2F}" dt="2024-11-18T14:10:58.936" v="95" actId="5793"/>
        <pc:sldMkLst>
          <pc:docMk/>
          <pc:sldMk cId="649967342" sldId="2145705165"/>
        </pc:sldMkLst>
      </pc:sldChg>
      <pc:sldChg chg="modSp mod">
        <pc:chgData name="Andrew Collings" userId="0f84cdc6-c606-46cb-9c21-9a360095f536" providerId="ADAL" clId="{EBEBE697-68EE-4789-A90F-93A746308F2F}" dt="2024-11-18T15:57:51.822" v="1793" actId="255"/>
        <pc:sldMkLst>
          <pc:docMk/>
          <pc:sldMk cId="3825831119" sldId="2145705261"/>
        </pc:sldMkLst>
      </pc:sldChg>
      <pc:sldChg chg="modSp mod">
        <pc:chgData name="Andrew Collings" userId="0f84cdc6-c606-46cb-9c21-9a360095f536" providerId="ADAL" clId="{EBEBE697-68EE-4789-A90F-93A746308F2F}" dt="2024-11-18T18:04:40.230" v="3007" actId="948"/>
        <pc:sldMkLst>
          <pc:docMk/>
          <pc:sldMk cId="3705238078" sldId="2145705274"/>
        </pc:sldMkLst>
      </pc:sldChg>
      <pc:sldChg chg="del">
        <pc:chgData name="Andrew Collings" userId="0f84cdc6-c606-46cb-9c21-9a360095f536" providerId="ADAL" clId="{EBEBE697-68EE-4789-A90F-93A746308F2F}" dt="2024-11-18T16:09:31.486" v="1942" actId="2696"/>
        <pc:sldMkLst>
          <pc:docMk/>
          <pc:sldMk cId="3627658787" sldId="2145705275"/>
        </pc:sldMkLst>
      </pc:sldChg>
      <pc:sldChg chg="del">
        <pc:chgData name="Andrew Collings" userId="0f84cdc6-c606-46cb-9c21-9a360095f536" providerId="ADAL" clId="{EBEBE697-68EE-4789-A90F-93A746308F2F}" dt="2024-11-18T14:46:23.753" v="96" actId="2696"/>
        <pc:sldMkLst>
          <pc:docMk/>
          <pc:sldMk cId="561640295" sldId="2145705277"/>
        </pc:sldMkLst>
      </pc:sldChg>
      <pc:sldChg chg="del">
        <pc:chgData name="Andrew Collings" userId="0f84cdc6-c606-46cb-9c21-9a360095f536" providerId="ADAL" clId="{EBEBE697-68EE-4789-A90F-93A746308F2F}" dt="2024-11-18T16:09:31.486" v="1942" actId="2696"/>
        <pc:sldMkLst>
          <pc:docMk/>
          <pc:sldMk cId="2216073989" sldId="2145705278"/>
        </pc:sldMkLst>
      </pc:sldChg>
      <pc:sldChg chg="del">
        <pc:chgData name="Andrew Collings" userId="0f84cdc6-c606-46cb-9c21-9a360095f536" providerId="ADAL" clId="{EBEBE697-68EE-4789-A90F-93A746308F2F}" dt="2024-11-18T17:02:04.489" v="2950" actId="47"/>
        <pc:sldMkLst>
          <pc:docMk/>
          <pc:sldMk cId="2771485487" sldId="2145705279"/>
        </pc:sldMkLst>
      </pc:sldChg>
      <pc:sldChg chg="del">
        <pc:chgData name="Andrew Collings" userId="0f84cdc6-c606-46cb-9c21-9a360095f536" providerId="ADAL" clId="{EBEBE697-68EE-4789-A90F-93A746308F2F}" dt="2024-11-18T16:09:37.015" v="1943" actId="2696"/>
        <pc:sldMkLst>
          <pc:docMk/>
          <pc:sldMk cId="987007108" sldId="2145705280"/>
        </pc:sldMkLst>
      </pc:sldChg>
      <pc:sldChg chg="del">
        <pc:chgData name="Andrew Collings" userId="0f84cdc6-c606-46cb-9c21-9a360095f536" providerId="ADAL" clId="{EBEBE697-68EE-4789-A90F-93A746308F2F}" dt="2024-11-18T16:09:31.486" v="1942" actId="2696"/>
        <pc:sldMkLst>
          <pc:docMk/>
          <pc:sldMk cId="3934333526" sldId="2145705281"/>
        </pc:sldMkLst>
      </pc:sldChg>
      <pc:sldChg chg="modSp add mod">
        <pc:chgData name="Andrew Collings" userId="0f84cdc6-c606-46cb-9c21-9a360095f536" providerId="ADAL" clId="{EBEBE697-68EE-4789-A90F-93A746308F2F}" dt="2024-11-18T16:03:16.560" v="1888" actId="33524"/>
        <pc:sldMkLst>
          <pc:docMk/>
          <pc:sldMk cId="3978334202" sldId="2145705282"/>
        </pc:sldMkLst>
      </pc:sldChg>
      <pc:sldChg chg="modSp add mod">
        <pc:chgData name="Andrew Collings" userId="0f84cdc6-c606-46cb-9c21-9a360095f536" providerId="ADAL" clId="{EBEBE697-68EE-4789-A90F-93A746308F2F}" dt="2024-11-18T15:50:26.159" v="1406" actId="20577"/>
        <pc:sldMkLst>
          <pc:docMk/>
          <pc:sldMk cId="2348994699" sldId="2145705283"/>
        </pc:sldMkLst>
      </pc:sldChg>
      <pc:sldChg chg="addSp modSp add mod">
        <pc:chgData name="Andrew Collings" userId="0f84cdc6-c606-46cb-9c21-9a360095f536" providerId="ADAL" clId="{EBEBE697-68EE-4789-A90F-93A746308F2F}" dt="2024-11-18T16:00:20.912" v="1863" actId="1076"/>
        <pc:sldMkLst>
          <pc:docMk/>
          <pc:sldMk cId="2808992231" sldId="2145705284"/>
        </pc:sldMkLst>
      </pc:sldChg>
      <pc:sldChg chg="modSp add del mod">
        <pc:chgData name="Andrew Collings" userId="0f84cdc6-c606-46cb-9c21-9a360095f536" providerId="ADAL" clId="{EBEBE697-68EE-4789-A90F-93A746308F2F}" dt="2024-11-18T16:00:15.244" v="1862" actId="1076"/>
        <pc:sldMkLst>
          <pc:docMk/>
          <pc:sldMk cId="1582815890" sldId="2145705285"/>
        </pc:sldMkLst>
      </pc:sldChg>
      <pc:sldChg chg="modSp add mod">
        <pc:chgData name="Andrew Collings" userId="0f84cdc6-c606-46cb-9c21-9a360095f536" providerId="ADAL" clId="{EBEBE697-68EE-4789-A90F-93A746308F2F}" dt="2024-11-18T16:04:48.889" v="1927" actId="20577"/>
        <pc:sldMkLst>
          <pc:docMk/>
          <pc:sldMk cId="3007269134" sldId="2145705286"/>
        </pc:sldMkLst>
      </pc:sldChg>
      <pc:sldChg chg="modSp add mod">
        <pc:chgData name="Andrew Collings" userId="0f84cdc6-c606-46cb-9c21-9a360095f536" providerId="ADAL" clId="{EBEBE697-68EE-4789-A90F-93A746308F2F}" dt="2024-11-18T16:08:58.536" v="1941" actId="255"/>
        <pc:sldMkLst>
          <pc:docMk/>
          <pc:sldMk cId="3089924799" sldId="2145705287"/>
        </pc:sldMkLst>
      </pc:sldChg>
      <pc:sldChg chg="modSp add mod">
        <pc:chgData name="Andrew Collings" userId="0f84cdc6-c606-46cb-9c21-9a360095f536" providerId="ADAL" clId="{EBEBE697-68EE-4789-A90F-93A746308F2F}" dt="2024-11-18T18:01:24.155" v="3004" actId="313"/>
        <pc:sldMkLst>
          <pc:docMk/>
          <pc:sldMk cId="1311256938" sldId="2145705288"/>
        </pc:sldMkLst>
      </pc:sldChg>
    </pc:docChg>
  </pc:docChgLst>
  <pc:docChgLst>
    <pc:chgData name="Caleb Knutson" userId="128b42d0-114e-4200-9cb7-3b379defb5c0" providerId="ADAL" clId="{A2F92F11-A041-402A-8D58-7A0E884D0631}"/>
    <pc:docChg chg="undo custSel addSld delSld modSld modSection">
      <pc:chgData name="Caleb Knutson" userId="128b42d0-114e-4200-9cb7-3b379defb5c0" providerId="ADAL" clId="{A2F92F11-A041-402A-8D58-7A0E884D0631}" dt="2024-09-16T17:52:05.702" v="789" actId="20577"/>
      <pc:docMkLst>
        <pc:docMk/>
      </pc:docMkLst>
      <pc:sldChg chg="modSp mod">
        <pc:chgData name="Caleb Knutson" userId="128b42d0-114e-4200-9cb7-3b379defb5c0" providerId="ADAL" clId="{A2F92F11-A041-402A-8D58-7A0E884D0631}" dt="2024-09-16T15:50:21.142" v="331" actId="20577"/>
        <pc:sldMkLst>
          <pc:docMk/>
          <pc:sldMk cId="3627658787" sldId="2145705275"/>
        </pc:sldMkLst>
      </pc:sldChg>
      <pc:sldChg chg="new del">
        <pc:chgData name="Caleb Knutson" userId="128b42d0-114e-4200-9cb7-3b379defb5c0" providerId="ADAL" clId="{A2F92F11-A041-402A-8D58-7A0E884D0631}" dt="2024-09-16T17:28:23.122" v="333" actId="2696"/>
        <pc:sldMkLst>
          <pc:docMk/>
          <pc:sldMk cId="3092447714" sldId="2145705281"/>
        </pc:sldMkLst>
      </pc:sldChg>
      <pc:sldChg chg="modSp add mod">
        <pc:chgData name="Caleb Knutson" userId="128b42d0-114e-4200-9cb7-3b379defb5c0" providerId="ADAL" clId="{A2F92F11-A041-402A-8D58-7A0E884D0631}" dt="2024-09-16T17:52:05.702" v="789" actId="20577"/>
        <pc:sldMkLst>
          <pc:docMk/>
          <pc:sldMk cId="3934333526" sldId="2145705281"/>
        </pc:sldMkLst>
      </pc:sldChg>
    </pc:docChg>
  </pc:docChgLst>
  <pc:docChgLst>
    <pc:chgData name="Andrew Collings" userId="0f84cdc6-c606-46cb-9c21-9a360095f536" providerId="ADAL" clId="{41CA302A-6EB7-44A7-BC0F-30135A443B7D}"/>
    <pc:docChg chg="undo redo custSel addSld delSld modSld sldOrd modSection">
      <pc:chgData name="Andrew Collings" userId="0f84cdc6-c606-46cb-9c21-9a360095f536" providerId="ADAL" clId="{41CA302A-6EB7-44A7-BC0F-30135A443B7D}" dt="2024-08-19T18:44:10.255" v="1442" actId="20577"/>
      <pc:docMkLst>
        <pc:docMk/>
      </pc:docMkLst>
      <pc:sldChg chg="modSp mod">
        <pc:chgData name="Andrew Collings" userId="0f84cdc6-c606-46cb-9c21-9a360095f536" providerId="ADAL" clId="{41CA302A-6EB7-44A7-BC0F-30135A443B7D}" dt="2024-08-19T14:10:03.026" v="8" actId="20577"/>
        <pc:sldMkLst>
          <pc:docMk/>
          <pc:sldMk cId="897020560" sldId="1914"/>
        </pc:sldMkLst>
      </pc:sldChg>
      <pc:sldChg chg="del">
        <pc:chgData name="Andrew Collings" userId="0f84cdc6-c606-46cb-9c21-9a360095f536" providerId="ADAL" clId="{41CA302A-6EB7-44A7-BC0F-30135A443B7D}" dt="2024-08-19T16:17:16.876" v="1289" actId="2696"/>
        <pc:sldMkLst>
          <pc:docMk/>
          <pc:sldMk cId="3006853043" sldId="2183"/>
        </pc:sldMkLst>
      </pc:sldChg>
      <pc:sldChg chg="del">
        <pc:chgData name="Andrew Collings" userId="0f84cdc6-c606-46cb-9c21-9a360095f536" providerId="ADAL" clId="{41CA302A-6EB7-44A7-BC0F-30135A443B7D}" dt="2024-08-19T14:18:57.241" v="367" actId="2696"/>
        <pc:sldMkLst>
          <pc:docMk/>
          <pc:sldMk cId="1690979732" sldId="2145705240"/>
        </pc:sldMkLst>
      </pc:sldChg>
      <pc:sldChg chg="del">
        <pc:chgData name="Andrew Collings" userId="0f84cdc6-c606-46cb-9c21-9a360095f536" providerId="ADAL" clId="{41CA302A-6EB7-44A7-BC0F-30135A443B7D}" dt="2024-08-19T16:17:16.876" v="1289" actId="2696"/>
        <pc:sldMkLst>
          <pc:docMk/>
          <pc:sldMk cId="2457775113" sldId="2145705241"/>
        </pc:sldMkLst>
      </pc:sldChg>
      <pc:sldChg chg="modSp mod">
        <pc:chgData name="Andrew Collings" userId="0f84cdc6-c606-46cb-9c21-9a360095f536" providerId="ADAL" clId="{41CA302A-6EB7-44A7-BC0F-30135A443B7D}" dt="2024-08-19T16:18:52.886" v="1291" actId="20577"/>
        <pc:sldMkLst>
          <pc:docMk/>
          <pc:sldMk cId="372645148" sldId="2145705246"/>
        </pc:sldMkLst>
      </pc:sldChg>
      <pc:sldChg chg="modSp mod">
        <pc:chgData name="Andrew Collings" userId="0f84cdc6-c606-46cb-9c21-9a360095f536" providerId="ADAL" clId="{41CA302A-6EB7-44A7-BC0F-30135A443B7D}" dt="2024-08-19T15:24:48.554" v="836" actId="255"/>
        <pc:sldMkLst>
          <pc:docMk/>
          <pc:sldMk cId="3287505350" sldId="2145705247"/>
        </pc:sldMkLst>
      </pc:sldChg>
      <pc:sldChg chg="del">
        <pc:chgData name="Andrew Collings" userId="0f84cdc6-c606-46cb-9c21-9a360095f536" providerId="ADAL" clId="{41CA302A-6EB7-44A7-BC0F-30135A443B7D}" dt="2024-08-19T14:18:57.241" v="367" actId="2696"/>
        <pc:sldMkLst>
          <pc:docMk/>
          <pc:sldMk cId="69841370" sldId="2145705251"/>
        </pc:sldMkLst>
      </pc:sldChg>
      <pc:sldChg chg="del">
        <pc:chgData name="Andrew Collings" userId="0f84cdc6-c606-46cb-9c21-9a360095f536" providerId="ADAL" clId="{41CA302A-6EB7-44A7-BC0F-30135A443B7D}" dt="2024-08-19T14:18:57.241" v="367" actId="2696"/>
        <pc:sldMkLst>
          <pc:docMk/>
          <pc:sldMk cId="3670584493" sldId="2145705252"/>
        </pc:sldMkLst>
      </pc:sldChg>
      <pc:sldChg chg="del">
        <pc:chgData name="Andrew Collings" userId="0f84cdc6-c606-46cb-9c21-9a360095f536" providerId="ADAL" clId="{41CA302A-6EB7-44A7-BC0F-30135A443B7D}" dt="2024-08-19T14:18:57.241" v="367" actId="2696"/>
        <pc:sldMkLst>
          <pc:docMk/>
          <pc:sldMk cId="706183477" sldId="2145705253"/>
        </pc:sldMkLst>
      </pc:sldChg>
      <pc:sldChg chg="del">
        <pc:chgData name="Andrew Collings" userId="0f84cdc6-c606-46cb-9c21-9a360095f536" providerId="ADAL" clId="{41CA302A-6EB7-44A7-BC0F-30135A443B7D}" dt="2024-08-19T14:18:57.241" v="367" actId="2696"/>
        <pc:sldMkLst>
          <pc:docMk/>
          <pc:sldMk cId="989279610" sldId="2145705254"/>
        </pc:sldMkLst>
      </pc:sldChg>
      <pc:sldChg chg="del">
        <pc:chgData name="Andrew Collings" userId="0f84cdc6-c606-46cb-9c21-9a360095f536" providerId="ADAL" clId="{41CA302A-6EB7-44A7-BC0F-30135A443B7D}" dt="2024-08-19T14:18:57.241" v="367" actId="2696"/>
        <pc:sldMkLst>
          <pc:docMk/>
          <pc:sldMk cId="2561149068" sldId="2145705255"/>
        </pc:sldMkLst>
      </pc:sldChg>
      <pc:sldChg chg="del">
        <pc:chgData name="Andrew Collings" userId="0f84cdc6-c606-46cb-9c21-9a360095f536" providerId="ADAL" clId="{41CA302A-6EB7-44A7-BC0F-30135A443B7D}" dt="2024-08-19T14:18:57.241" v="367" actId="2696"/>
        <pc:sldMkLst>
          <pc:docMk/>
          <pc:sldMk cId="2355573949" sldId="2145705256"/>
        </pc:sldMkLst>
      </pc:sldChg>
      <pc:sldChg chg="del">
        <pc:chgData name="Andrew Collings" userId="0f84cdc6-c606-46cb-9c21-9a360095f536" providerId="ADAL" clId="{41CA302A-6EB7-44A7-BC0F-30135A443B7D}" dt="2024-08-19T14:18:57.241" v="367" actId="2696"/>
        <pc:sldMkLst>
          <pc:docMk/>
          <pc:sldMk cId="936304141" sldId="2145705257"/>
        </pc:sldMkLst>
      </pc:sldChg>
      <pc:sldChg chg="del">
        <pc:chgData name="Andrew Collings" userId="0f84cdc6-c606-46cb-9c21-9a360095f536" providerId="ADAL" clId="{41CA302A-6EB7-44A7-BC0F-30135A443B7D}" dt="2024-08-19T14:18:57.241" v="367" actId="2696"/>
        <pc:sldMkLst>
          <pc:docMk/>
          <pc:sldMk cId="2482301753" sldId="2145705258"/>
        </pc:sldMkLst>
      </pc:sldChg>
      <pc:sldChg chg="del">
        <pc:chgData name="Andrew Collings" userId="0f84cdc6-c606-46cb-9c21-9a360095f536" providerId="ADAL" clId="{41CA302A-6EB7-44A7-BC0F-30135A443B7D}" dt="2024-08-19T16:17:16.876" v="1289" actId="2696"/>
        <pc:sldMkLst>
          <pc:docMk/>
          <pc:sldMk cId="181536173" sldId="2145705259"/>
        </pc:sldMkLst>
      </pc:sldChg>
      <pc:sldChg chg="del">
        <pc:chgData name="Andrew Collings" userId="0f84cdc6-c606-46cb-9c21-9a360095f536" providerId="ADAL" clId="{41CA302A-6EB7-44A7-BC0F-30135A443B7D}" dt="2024-08-19T16:17:26.792" v="1290" actId="2696"/>
        <pc:sldMkLst>
          <pc:docMk/>
          <pc:sldMk cId="2937503517" sldId="2145705260"/>
        </pc:sldMkLst>
      </pc:sldChg>
      <pc:sldChg chg="addSp delSp modSp mod">
        <pc:chgData name="Andrew Collings" userId="0f84cdc6-c606-46cb-9c21-9a360095f536" providerId="ADAL" clId="{41CA302A-6EB7-44A7-BC0F-30135A443B7D}" dt="2024-08-19T14:48:43.976" v="597" actId="122"/>
        <pc:sldMkLst>
          <pc:docMk/>
          <pc:sldMk cId="3825831119" sldId="2145705261"/>
        </pc:sldMkLst>
      </pc:sldChg>
      <pc:sldChg chg="modSp add mod">
        <pc:chgData name="Andrew Collings" userId="0f84cdc6-c606-46cb-9c21-9a360095f536" providerId="ADAL" clId="{41CA302A-6EB7-44A7-BC0F-30135A443B7D}" dt="2024-08-19T15:00:58.147" v="701" actId="1076"/>
        <pc:sldMkLst>
          <pc:docMk/>
          <pc:sldMk cId="3543308811" sldId="2145705262"/>
        </pc:sldMkLst>
      </pc:sldChg>
      <pc:sldChg chg="modSp add mod ord">
        <pc:chgData name="Andrew Collings" userId="0f84cdc6-c606-46cb-9c21-9a360095f536" providerId="ADAL" clId="{41CA302A-6EB7-44A7-BC0F-30135A443B7D}" dt="2024-08-19T18:44:10.255" v="1442" actId="20577"/>
        <pc:sldMkLst>
          <pc:docMk/>
          <pc:sldMk cId="540281534" sldId="2145705263"/>
        </pc:sldMkLst>
      </pc:sldChg>
      <pc:sldChg chg="modSp add del mod">
        <pc:chgData name="Andrew Collings" userId="0f84cdc6-c606-46cb-9c21-9a360095f536" providerId="ADAL" clId="{41CA302A-6EB7-44A7-BC0F-30135A443B7D}" dt="2024-08-19T16:22:34.172" v="1337" actId="6549"/>
        <pc:sldMkLst>
          <pc:docMk/>
          <pc:sldMk cId="448368713" sldId="2145705264"/>
        </pc:sldMkLst>
      </pc:sldChg>
      <pc:sldChg chg="modSp add del mod">
        <pc:chgData name="Andrew Collings" userId="0f84cdc6-c606-46cb-9c21-9a360095f536" providerId="ADAL" clId="{41CA302A-6EB7-44A7-BC0F-30135A443B7D}" dt="2024-08-19T16:21:46.888" v="1308" actId="2696"/>
        <pc:sldMkLst>
          <pc:docMk/>
          <pc:sldMk cId="2866665401" sldId="2145705265"/>
        </pc:sldMkLst>
      </pc:sldChg>
      <pc:sldChg chg="modSp add mod">
        <pc:chgData name="Andrew Collings" userId="0f84cdc6-c606-46cb-9c21-9a360095f536" providerId="ADAL" clId="{41CA302A-6EB7-44A7-BC0F-30135A443B7D}" dt="2024-08-19T15:26:26.347" v="847" actId="255"/>
        <pc:sldMkLst>
          <pc:docMk/>
          <pc:sldMk cId="2859952641" sldId="2145705266"/>
        </pc:sldMkLst>
      </pc:sldChg>
      <pc:sldChg chg="modSp add mod">
        <pc:chgData name="Andrew Collings" userId="0f84cdc6-c606-46cb-9c21-9a360095f536" providerId="ADAL" clId="{41CA302A-6EB7-44A7-BC0F-30135A443B7D}" dt="2024-08-19T15:27:36.963" v="853" actId="33524"/>
        <pc:sldMkLst>
          <pc:docMk/>
          <pc:sldMk cId="754190782" sldId="2145705267"/>
        </pc:sldMkLst>
      </pc:sldChg>
      <pc:sldChg chg="modSp mod">
        <pc:chgData name="Andrew Collings" userId="0f84cdc6-c606-46cb-9c21-9a360095f536" providerId="ADAL" clId="{41CA302A-6EB7-44A7-BC0F-30135A443B7D}" dt="2024-08-19T16:29:20.955" v="1436" actId="20577"/>
        <pc:sldMkLst>
          <pc:docMk/>
          <pc:sldMk cId="3307773508" sldId="2145705268"/>
        </pc:sldMkLst>
      </pc:sldChg>
      <pc:sldChg chg="modSp add mod">
        <pc:chgData name="Andrew Collings" userId="0f84cdc6-c606-46cb-9c21-9a360095f536" providerId="ADAL" clId="{41CA302A-6EB7-44A7-BC0F-30135A443B7D}" dt="2024-08-19T15:31:30.970" v="944" actId="948"/>
        <pc:sldMkLst>
          <pc:docMk/>
          <pc:sldMk cId="2704750984" sldId="2145705269"/>
        </pc:sldMkLst>
      </pc:sldChg>
      <pc:sldChg chg="modSp add mod ord">
        <pc:chgData name="Andrew Collings" userId="0f84cdc6-c606-46cb-9c21-9a360095f536" providerId="ADAL" clId="{41CA302A-6EB7-44A7-BC0F-30135A443B7D}" dt="2024-08-19T15:32:56.224" v="956" actId="20577"/>
        <pc:sldMkLst>
          <pc:docMk/>
          <pc:sldMk cId="162512986" sldId="2145705270"/>
        </pc:sldMkLst>
      </pc:sldChg>
      <pc:sldChg chg="modSp add mod">
        <pc:chgData name="Andrew Collings" userId="0f84cdc6-c606-46cb-9c21-9a360095f536" providerId="ADAL" clId="{41CA302A-6EB7-44A7-BC0F-30135A443B7D}" dt="2024-08-19T16:32:27.059" v="1439" actId="20577"/>
        <pc:sldMkLst>
          <pc:docMk/>
          <pc:sldMk cId="3208537935" sldId="2145705271"/>
        </pc:sldMkLst>
      </pc:sldChg>
      <pc:sldChg chg="modSp add mod">
        <pc:chgData name="Andrew Collings" userId="0f84cdc6-c606-46cb-9c21-9a360095f536" providerId="ADAL" clId="{41CA302A-6EB7-44A7-BC0F-30135A443B7D}" dt="2024-08-19T16:02:56.902" v="970" actId="20577"/>
        <pc:sldMkLst>
          <pc:docMk/>
          <pc:sldMk cId="3273750113" sldId="2145705272"/>
        </pc:sldMkLst>
      </pc:sldChg>
      <pc:sldChg chg="modSp add mod">
        <pc:chgData name="Andrew Collings" userId="0f84cdc6-c606-46cb-9c21-9a360095f536" providerId="ADAL" clId="{41CA302A-6EB7-44A7-BC0F-30135A443B7D}" dt="2024-08-19T16:04:29.798" v="1043" actId="20577"/>
        <pc:sldMkLst>
          <pc:docMk/>
          <pc:sldMk cId="2459635919" sldId="2145705273"/>
        </pc:sldMkLst>
      </pc:sldChg>
      <pc:sldChg chg="modSp add mod">
        <pc:chgData name="Andrew Collings" userId="0f84cdc6-c606-46cb-9c21-9a360095f536" providerId="ADAL" clId="{41CA302A-6EB7-44A7-BC0F-30135A443B7D}" dt="2024-08-19T16:34:15.554" v="1441" actId="20577"/>
        <pc:sldMkLst>
          <pc:docMk/>
          <pc:sldMk cId="3705238078" sldId="2145705274"/>
        </pc:sldMkLst>
      </pc:sldChg>
      <pc:sldChg chg="modSp add mod">
        <pc:chgData name="Andrew Collings" userId="0f84cdc6-c606-46cb-9c21-9a360095f536" providerId="ADAL" clId="{41CA302A-6EB7-44A7-BC0F-30135A443B7D}" dt="2024-08-19T16:17:07.948" v="1288" actId="20577"/>
        <pc:sldMkLst>
          <pc:docMk/>
          <pc:sldMk cId="3627658787" sldId="2145705275"/>
        </pc:sldMkLst>
      </pc:sldChg>
    </pc:docChg>
  </pc:docChgLst>
  <pc:docChgLst>
    <pc:chgData name="Lucas Young" userId="e5c8e53c-2e87-4dfe-8770-4799e4e3fc84" providerId="ADAL" clId="{908693B8-0376-4168-BFF8-EE3EC070CE0B}"/>
    <pc:docChg chg="undo custSel delSld modSld modSection">
      <pc:chgData name="Lucas Young" userId="e5c8e53c-2e87-4dfe-8770-4799e4e3fc84" providerId="ADAL" clId="{908693B8-0376-4168-BFF8-EE3EC070CE0B}" dt="2024-04-26T03:25:34.623" v="3009" actId="20577"/>
      <pc:docMkLst>
        <pc:docMk/>
      </pc:docMkLst>
      <pc:sldChg chg="delSp modSp del mod">
        <pc:chgData name="Lucas Young" userId="e5c8e53c-2e87-4dfe-8770-4799e4e3fc84" providerId="ADAL" clId="{908693B8-0376-4168-BFF8-EE3EC070CE0B}" dt="2024-04-26T03:19:42.266" v="2842" actId="2696"/>
        <pc:sldMkLst>
          <pc:docMk/>
          <pc:sldMk cId="0" sldId="256"/>
        </pc:sldMkLst>
      </pc:sldChg>
      <pc:sldChg chg="modSp mod">
        <pc:chgData name="Lucas Young" userId="e5c8e53c-2e87-4dfe-8770-4799e4e3fc84" providerId="ADAL" clId="{908693B8-0376-4168-BFF8-EE3EC070CE0B}" dt="2024-04-26T02:48:55.501" v="854" actId="6549"/>
        <pc:sldMkLst>
          <pc:docMk/>
          <pc:sldMk cId="3006853043" sldId="2183"/>
        </pc:sldMkLst>
      </pc:sldChg>
      <pc:sldChg chg="modSp mod">
        <pc:chgData name="Lucas Young" userId="e5c8e53c-2e87-4dfe-8770-4799e4e3fc84" providerId="ADAL" clId="{908693B8-0376-4168-BFF8-EE3EC070CE0B}" dt="2024-04-26T03:10:58.046" v="2171" actId="20577"/>
        <pc:sldMkLst>
          <pc:docMk/>
          <pc:sldMk cId="952414789" sldId="2145705206"/>
        </pc:sldMkLst>
      </pc:sldChg>
      <pc:sldChg chg="modSp mod">
        <pc:chgData name="Lucas Young" userId="e5c8e53c-2e87-4dfe-8770-4799e4e3fc84" providerId="ADAL" clId="{908693B8-0376-4168-BFF8-EE3EC070CE0B}" dt="2024-04-26T02:50:00.684" v="867" actId="6549"/>
        <pc:sldMkLst>
          <pc:docMk/>
          <pc:sldMk cId="525321126" sldId="2145705239"/>
        </pc:sldMkLst>
      </pc:sldChg>
      <pc:sldChg chg="modSp mod">
        <pc:chgData name="Lucas Young" userId="e5c8e53c-2e87-4dfe-8770-4799e4e3fc84" providerId="ADAL" clId="{908693B8-0376-4168-BFF8-EE3EC070CE0B}" dt="2024-04-26T02:48:30.955" v="841" actId="313"/>
        <pc:sldMkLst>
          <pc:docMk/>
          <pc:sldMk cId="2457775113" sldId="2145705241"/>
        </pc:sldMkLst>
      </pc:sldChg>
      <pc:sldChg chg="modSp mod">
        <pc:chgData name="Lucas Young" userId="e5c8e53c-2e87-4dfe-8770-4799e4e3fc84" providerId="ADAL" clId="{908693B8-0376-4168-BFF8-EE3EC070CE0B}" dt="2024-04-26T03:03:50.014" v="1633" actId="20577"/>
        <pc:sldMkLst>
          <pc:docMk/>
          <pc:sldMk cId="545117541" sldId="2145705242"/>
        </pc:sldMkLst>
      </pc:sldChg>
      <pc:sldChg chg="modSp mod">
        <pc:chgData name="Lucas Young" userId="e5c8e53c-2e87-4dfe-8770-4799e4e3fc84" providerId="ADAL" clId="{908693B8-0376-4168-BFF8-EE3EC070CE0B}" dt="2024-04-26T03:10:06.487" v="2169" actId="20577"/>
        <pc:sldMkLst>
          <pc:docMk/>
          <pc:sldMk cId="4187080998" sldId="2145705243"/>
        </pc:sldMkLst>
      </pc:sldChg>
      <pc:sldChg chg="modSp mod">
        <pc:chgData name="Lucas Young" userId="e5c8e53c-2e87-4dfe-8770-4799e4e3fc84" providerId="ADAL" clId="{908693B8-0376-4168-BFF8-EE3EC070CE0B}" dt="2024-04-26T03:22:25.304" v="3004" actId="20577"/>
        <pc:sldMkLst>
          <pc:docMk/>
          <pc:sldMk cId="679471551" sldId="2145705244"/>
        </pc:sldMkLst>
      </pc:sldChg>
      <pc:sldChg chg="modSp mod">
        <pc:chgData name="Lucas Young" userId="e5c8e53c-2e87-4dfe-8770-4799e4e3fc84" providerId="ADAL" clId="{908693B8-0376-4168-BFF8-EE3EC070CE0B}" dt="2024-04-26T03:23:07.788" v="3005" actId="20577"/>
        <pc:sldMkLst>
          <pc:docMk/>
          <pc:sldMk cId="892401882" sldId="2145705245"/>
        </pc:sldMkLst>
      </pc:sldChg>
      <pc:sldChg chg="modSp mod">
        <pc:chgData name="Lucas Young" userId="e5c8e53c-2e87-4dfe-8770-4799e4e3fc84" providerId="ADAL" clId="{908693B8-0376-4168-BFF8-EE3EC070CE0B}" dt="2024-04-26T03:23:32.302" v="3007" actId="20577"/>
        <pc:sldMkLst>
          <pc:docMk/>
          <pc:sldMk cId="372645148" sldId="2145705246"/>
        </pc:sldMkLst>
      </pc:sldChg>
      <pc:sldChg chg="modSp mod">
        <pc:chgData name="Lucas Young" userId="e5c8e53c-2e87-4dfe-8770-4799e4e3fc84" providerId="ADAL" clId="{908693B8-0376-4168-BFF8-EE3EC070CE0B}" dt="2024-04-26T03:25:34.623" v="3009" actId="20577"/>
        <pc:sldMkLst>
          <pc:docMk/>
          <pc:sldMk cId="3999890475" sldId="2145705250"/>
        </pc:sldMkLst>
      </pc:sldChg>
    </pc:docChg>
  </pc:docChgLst>
  <pc:docChgLst>
    <pc:chgData name="Ethan Wherry" userId="a3aa89da-8831-4ad9-911c-552cb1104808" providerId="ADAL" clId="{D1398A07-F19B-4F7C-9140-9A0B5FFD1020}"/>
    <pc:docChg chg="custSel modSld sldOrd">
      <pc:chgData name="Ethan Wherry" userId="a3aa89da-8831-4ad9-911c-552cb1104808" providerId="ADAL" clId="{D1398A07-F19B-4F7C-9140-9A0B5FFD1020}" dt="2025-06-16T14:33:41.471" v="616" actId="1076"/>
      <pc:docMkLst>
        <pc:docMk/>
      </pc:docMkLst>
      <pc:sldChg chg="modSp mod">
        <pc:chgData name="Ethan Wherry" userId="a3aa89da-8831-4ad9-911c-552cb1104808" providerId="ADAL" clId="{D1398A07-F19B-4F7C-9140-9A0B5FFD1020}" dt="2025-06-16T14:01:45.720" v="289" actId="20577"/>
        <pc:sldMkLst>
          <pc:docMk/>
          <pc:sldMk cId="1433334564" sldId="2145705323"/>
        </pc:sldMkLst>
        <pc:spChg chg="mod">
          <ac:chgData name="Ethan Wherry" userId="a3aa89da-8831-4ad9-911c-552cb1104808" providerId="ADAL" clId="{D1398A07-F19B-4F7C-9140-9A0B5FFD1020}" dt="2025-06-16T14:01:45.720" v="289" actId="20577"/>
          <ac:spMkLst>
            <pc:docMk/>
            <pc:sldMk cId="1433334564" sldId="2145705323"/>
            <ac:spMk id="2" creationId="{2D03097E-F030-90B4-92DC-FFFF16BB7294}"/>
          </ac:spMkLst>
        </pc:spChg>
      </pc:sldChg>
      <pc:sldChg chg="modSp mod">
        <pc:chgData name="Ethan Wherry" userId="a3aa89da-8831-4ad9-911c-552cb1104808" providerId="ADAL" clId="{D1398A07-F19B-4F7C-9140-9A0B5FFD1020}" dt="2025-06-16T14:02:41.095" v="301" actId="20577"/>
        <pc:sldMkLst>
          <pc:docMk/>
          <pc:sldMk cId="1461054208" sldId="2145705329"/>
        </pc:sldMkLst>
        <pc:spChg chg="mod">
          <ac:chgData name="Ethan Wherry" userId="a3aa89da-8831-4ad9-911c-552cb1104808" providerId="ADAL" clId="{D1398A07-F19B-4F7C-9140-9A0B5FFD1020}" dt="2025-06-16T14:02:41.095" v="301" actId="20577"/>
          <ac:spMkLst>
            <pc:docMk/>
            <pc:sldMk cId="1461054208" sldId="2145705329"/>
            <ac:spMk id="2" creationId="{850A40A6-A4BC-6DEE-DA8A-F5A35014E014}"/>
          </ac:spMkLst>
        </pc:spChg>
      </pc:sldChg>
      <pc:sldChg chg="ord">
        <pc:chgData name="Ethan Wherry" userId="a3aa89da-8831-4ad9-911c-552cb1104808" providerId="ADAL" clId="{D1398A07-F19B-4F7C-9140-9A0B5FFD1020}" dt="2025-06-16T13:56:52.247" v="194"/>
        <pc:sldMkLst>
          <pc:docMk/>
          <pc:sldMk cId="3308376042" sldId="2145705332"/>
        </pc:sldMkLst>
      </pc:sldChg>
      <pc:sldChg chg="modSp mod">
        <pc:chgData name="Ethan Wherry" userId="a3aa89da-8831-4ad9-911c-552cb1104808" providerId="ADAL" clId="{D1398A07-F19B-4F7C-9140-9A0B5FFD1020}" dt="2025-06-16T14:33:15.928" v="612" actId="113"/>
        <pc:sldMkLst>
          <pc:docMk/>
          <pc:sldMk cId="3236192329" sldId="2145705335"/>
        </pc:sldMkLst>
        <pc:spChg chg="mod">
          <ac:chgData name="Ethan Wherry" userId="a3aa89da-8831-4ad9-911c-552cb1104808" providerId="ADAL" clId="{D1398A07-F19B-4F7C-9140-9A0B5FFD1020}" dt="2025-06-16T14:33:15.928" v="612" actId="113"/>
          <ac:spMkLst>
            <pc:docMk/>
            <pc:sldMk cId="3236192329" sldId="2145705335"/>
            <ac:spMk id="2" creationId="{7EFB83C5-F724-C03C-05BF-D68D6E604DD4}"/>
          </ac:spMkLst>
        </pc:spChg>
      </pc:sldChg>
      <pc:sldChg chg="addSp modSp mod">
        <pc:chgData name="Ethan Wherry" userId="a3aa89da-8831-4ad9-911c-552cb1104808" providerId="ADAL" clId="{D1398A07-F19B-4F7C-9140-9A0B5FFD1020}" dt="2025-06-16T14:33:41.471" v="616" actId="1076"/>
        <pc:sldMkLst>
          <pc:docMk/>
          <pc:sldMk cId="2921785165" sldId="2145705336"/>
        </pc:sldMkLst>
        <pc:spChg chg="mod">
          <ac:chgData name="Ethan Wherry" userId="a3aa89da-8831-4ad9-911c-552cb1104808" providerId="ADAL" clId="{D1398A07-F19B-4F7C-9140-9A0B5FFD1020}" dt="2025-06-16T14:33:34.541" v="615" actId="1076"/>
          <ac:spMkLst>
            <pc:docMk/>
            <pc:sldMk cId="2921785165" sldId="2145705336"/>
            <ac:spMk id="2" creationId="{AC3717E7-E60E-9390-D371-CA8E1088FA5A}"/>
          </ac:spMkLst>
        </pc:spChg>
        <pc:picChg chg="add mod">
          <ac:chgData name="Ethan Wherry" userId="a3aa89da-8831-4ad9-911c-552cb1104808" providerId="ADAL" clId="{D1398A07-F19B-4F7C-9140-9A0B5FFD1020}" dt="2025-06-16T14:33:41.471" v="616" actId="1076"/>
          <ac:picMkLst>
            <pc:docMk/>
            <pc:sldMk cId="2921785165" sldId="2145705336"/>
            <ac:picMk id="5" creationId="{6802653D-03C1-94FC-8242-DD2C032F3A81}"/>
          </ac:picMkLst>
        </pc:picChg>
      </pc:sldChg>
      <pc:sldChg chg="modSp mod">
        <pc:chgData name="Ethan Wherry" userId="a3aa89da-8831-4ad9-911c-552cb1104808" providerId="ADAL" clId="{D1398A07-F19B-4F7C-9140-9A0B5FFD1020}" dt="2025-06-16T14:26:37.664" v="464" actId="20577"/>
        <pc:sldMkLst>
          <pc:docMk/>
          <pc:sldMk cId="3585468041" sldId="2145705337"/>
        </pc:sldMkLst>
        <pc:spChg chg="mod">
          <ac:chgData name="Ethan Wherry" userId="a3aa89da-8831-4ad9-911c-552cb1104808" providerId="ADAL" clId="{D1398A07-F19B-4F7C-9140-9A0B5FFD1020}" dt="2025-06-16T14:26:37.664" v="464" actId="20577"/>
          <ac:spMkLst>
            <pc:docMk/>
            <pc:sldMk cId="3585468041" sldId="2145705337"/>
            <ac:spMk id="2" creationId="{5A97DD8A-91FD-A719-88C9-80C77898131D}"/>
          </ac:spMkLst>
        </pc:spChg>
      </pc:sldChg>
      <pc:sldChg chg="modSp mod">
        <pc:chgData name="Ethan Wherry" userId="a3aa89da-8831-4ad9-911c-552cb1104808" providerId="ADAL" clId="{D1398A07-F19B-4F7C-9140-9A0B5FFD1020}" dt="2025-06-16T14:29:02.409" v="602" actId="113"/>
        <pc:sldMkLst>
          <pc:docMk/>
          <pc:sldMk cId="407664323" sldId="2145705342"/>
        </pc:sldMkLst>
        <pc:spChg chg="mod">
          <ac:chgData name="Ethan Wherry" userId="a3aa89da-8831-4ad9-911c-552cb1104808" providerId="ADAL" clId="{D1398A07-F19B-4F7C-9140-9A0B5FFD1020}" dt="2025-06-16T14:28:57.920" v="600" actId="113"/>
          <ac:spMkLst>
            <pc:docMk/>
            <pc:sldMk cId="407664323" sldId="2145705342"/>
            <ac:spMk id="2" creationId="{8B619DD8-49CB-B4E6-D90C-69168F6C65A5}"/>
          </ac:spMkLst>
        </pc:spChg>
        <pc:spChg chg="mod">
          <ac:chgData name="Ethan Wherry" userId="a3aa89da-8831-4ad9-911c-552cb1104808" providerId="ADAL" clId="{D1398A07-F19B-4F7C-9140-9A0B5FFD1020}" dt="2025-06-16T14:29:02.409" v="602" actId="113"/>
          <ac:spMkLst>
            <pc:docMk/>
            <pc:sldMk cId="407664323" sldId="2145705342"/>
            <ac:spMk id="4" creationId="{2EC78496-D235-82EA-629F-93C5C483976E}"/>
          </ac:spMkLst>
        </pc:spChg>
      </pc:sldChg>
      <pc:sldChg chg="modSp mod">
        <pc:chgData name="Ethan Wherry" userId="a3aa89da-8831-4ad9-911c-552cb1104808" providerId="ADAL" clId="{D1398A07-F19B-4F7C-9140-9A0B5FFD1020}" dt="2025-06-16T14:28:16.016" v="583" actId="20577"/>
        <pc:sldMkLst>
          <pc:docMk/>
          <pc:sldMk cId="965074309" sldId="2145705344"/>
        </pc:sldMkLst>
        <pc:spChg chg="mod">
          <ac:chgData name="Ethan Wherry" userId="a3aa89da-8831-4ad9-911c-552cb1104808" providerId="ADAL" clId="{D1398A07-F19B-4F7C-9140-9A0B5FFD1020}" dt="2025-06-16T14:28:16.016" v="583" actId="20577"/>
          <ac:spMkLst>
            <pc:docMk/>
            <pc:sldMk cId="965074309" sldId="2145705344"/>
            <ac:spMk id="2" creationId="{260C8AB5-B756-72D6-AA3B-49FADC05C7B0}"/>
          </ac:spMkLst>
        </pc:spChg>
      </pc:sldChg>
    </pc:docChg>
  </pc:docChgLst>
  <pc:docChgLst>
    <pc:chgData name="Lucas Young" userId="e5c8e53c-2e87-4dfe-8770-4799e4e3fc84" providerId="ADAL" clId="{FEB8A433-AE48-4C42-8865-67AE80F307BF}"/>
    <pc:docChg chg="undo custSel addSld delSld modSld sldOrd modSection">
      <pc:chgData name="Lucas Young" userId="e5c8e53c-2e87-4dfe-8770-4799e4e3fc84" providerId="ADAL" clId="{FEB8A433-AE48-4C42-8865-67AE80F307BF}" dt="2025-06-16T18:34:18.916" v="5395" actId="1076"/>
      <pc:docMkLst>
        <pc:docMk/>
      </pc:docMkLst>
      <pc:sldChg chg="modSp mod">
        <pc:chgData name="Lucas Young" userId="e5c8e53c-2e87-4dfe-8770-4799e4e3fc84" providerId="ADAL" clId="{FEB8A433-AE48-4C42-8865-67AE80F307BF}" dt="2025-06-16T13:59:09.323" v="3112" actId="20577"/>
        <pc:sldMkLst>
          <pc:docMk/>
          <pc:sldMk cId="897020560" sldId="1914"/>
        </pc:sldMkLst>
        <pc:spChg chg="mod">
          <ac:chgData name="Lucas Young" userId="e5c8e53c-2e87-4dfe-8770-4799e4e3fc84" providerId="ADAL" clId="{FEB8A433-AE48-4C42-8865-67AE80F307BF}" dt="2025-06-16T13:59:09.323" v="3112" actId="20577"/>
          <ac:spMkLst>
            <pc:docMk/>
            <pc:sldMk cId="897020560" sldId="1914"/>
            <ac:spMk id="4" creationId="{B8FB94D8-EDEF-4486-A0C9-F494E70B2B9B}"/>
          </ac:spMkLst>
        </pc:spChg>
      </pc:sldChg>
      <pc:sldChg chg="modSp mod">
        <pc:chgData name="Lucas Young" userId="e5c8e53c-2e87-4dfe-8770-4799e4e3fc84" providerId="ADAL" clId="{FEB8A433-AE48-4C42-8865-67AE80F307BF}" dt="2025-06-16T18:26:52.193" v="5310" actId="1076"/>
        <pc:sldMkLst>
          <pc:docMk/>
          <pc:sldMk cId="2794798177" sldId="2145705308"/>
        </pc:sldMkLst>
        <pc:spChg chg="mod">
          <ac:chgData name="Lucas Young" userId="e5c8e53c-2e87-4dfe-8770-4799e4e3fc84" providerId="ADAL" clId="{FEB8A433-AE48-4C42-8865-67AE80F307BF}" dt="2025-06-16T18:26:52.193" v="5310" actId="1076"/>
          <ac:spMkLst>
            <pc:docMk/>
            <pc:sldMk cId="2794798177" sldId="2145705308"/>
            <ac:spMk id="2" creationId="{1B2B6827-67D6-DB41-DE35-344240C0EC23}"/>
          </ac:spMkLst>
        </pc:spChg>
      </pc:sldChg>
      <pc:sldChg chg="modSp mod">
        <pc:chgData name="Lucas Young" userId="e5c8e53c-2e87-4dfe-8770-4799e4e3fc84" providerId="ADAL" clId="{FEB8A433-AE48-4C42-8865-67AE80F307BF}" dt="2025-06-16T14:05:00.799" v="3117" actId="20577"/>
        <pc:sldMkLst>
          <pc:docMk/>
          <pc:sldMk cId="3902193590" sldId="2145705324"/>
        </pc:sldMkLst>
        <pc:spChg chg="mod">
          <ac:chgData name="Lucas Young" userId="e5c8e53c-2e87-4dfe-8770-4799e4e3fc84" providerId="ADAL" clId="{FEB8A433-AE48-4C42-8865-67AE80F307BF}" dt="2025-06-16T14:05:00.799" v="3117" actId="20577"/>
          <ac:spMkLst>
            <pc:docMk/>
            <pc:sldMk cId="3902193590" sldId="2145705324"/>
            <ac:spMk id="2" creationId="{226B64DA-83AA-67D7-27B0-88CD09541125}"/>
          </ac:spMkLst>
        </pc:spChg>
      </pc:sldChg>
      <pc:sldChg chg="modSp mod">
        <pc:chgData name="Lucas Young" userId="e5c8e53c-2e87-4dfe-8770-4799e4e3fc84" providerId="ADAL" clId="{FEB8A433-AE48-4C42-8865-67AE80F307BF}" dt="2025-06-16T14:03:12.871" v="3116" actId="20577"/>
        <pc:sldMkLst>
          <pc:docMk/>
          <pc:sldMk cId="1461054208" sldId="2145705329"/>
        </pc:sldMkLst>
        <pc:spChg chg="mod">
          <ac:chgData name="Lucas Young" userId="e5c8e53c-2e87-4dfe-8770-4799e4e3fc84" providerId="ADAL" clId="{FEB8A433-AE48-4C42-8865-67AE80F307BF}" dt="2025-06-16T14:03:12.871" v="3116" actId="20577"/>
          <ac:spMkLst>
            <pc:docMk/>
            <pc:sldMk cId="1461054208" sldId="2145705329"/>
            <ac:spMk id="2" creationId="{850A40A6-A4BC-6DEE-DA8A-F5A35014E014}"/>
          </ac:spMkLst>
        </pc:spChg>
      </pc:sldChg>
      <pc:sldChg chg="new del">
        <pc:chgData name="Lucas Young" userId="e5c8e53c-2e87-4dfe-8770-4799e4e3fc84" providerId="ADAL" clId="{FEB8A433-AE48-4C42-8865-67AE80F307BF}" dt="2025-06-16T03:44:16.183" v="3" actId="2696"/>
        <pc:sldMkLst>
          <pc:docMk/>
          <pc:sldMk cId="884987467" sldId="2145705330"/>
        </pc:sldMkLst>
      </pc:sldChg>
      <pc:sldChg chg="modSp add del mod">
        <pc:chgData name="Lucas Young" userId="e5c8e53c-2e87-4dfe-8770-4799e4e3fc84" providerId="ADAL" clId="{FEB8A433-AE48-4C42-8865-67AE80F307BF}" dt="2025-06-16T14:06:47.116" v="3118" actId="2696"/>
        <pc:sldMkLst>
          <pc:docMk/>
          <pc:sldMk cId="2005433602" sldId="2145705331"/>
        </pc:sldMkLst>
        <pc:spChg chg="mod">
          <ac:chgData name="Lucas Young" userId="e5c8e53c-2e87-4dfe-8770-4799e4e3fc84" providerId="ADAL" clId="{FEB8A433-AE48-4C42-8865-67AE80F307BF}" dt="2025-06-16T03:51:34.151" v="428" actId="20577"/>
          <ac:spMkLst>
            <pc:docMk/>
            <pc:sldMk cId="2005433602" sldId="2145705331"/>
            <ac:spMk id="2" creationId="{5213C227-AEEA-DD8A-88A6-817D0C374332}"/>
          </ac:spMkLst>
        </pc:spChg>
      </pc:sldChg>
      <pc:sldChg chg="add del">
        <pc:chgData name="Lucas Young" userId="e5c8e53c-2e87-4dfe-8770-4799e4e3fc84" providerId="ADAL" clId="{FEB8A433-AE48-4C42-8865-67AE80F307BF}" dt="2025-06-16T14:13:48.521" v="3141" actId="2696"/>
        <pc:sldMkLst>
          <pc:docMk/>
          <pc:sldMk cId="3308376042" sldId="2145705332"/>
        </pc:sldMkLst>
      </pc:sldChg>
      <pc:sldChg chg="add del">
        <pc:chgData name="Lucas Young" userId="e5c8e53c-2e87-4dfe-8770-4799e4e3fc84" providerId="ADAL" clId="{FEB8A433-AE48-4C42-8865-67AE80F307BF}" dt="2025-06-16T04:24:48.938" v="2279" actId="2696"/>
        <pc:sldMkLst>
          <pc:docMk/>
          <pc:sldMk cId="2815864167" sldId="2145705333"/>
        </pc:sldMkLst>
      </pc:sldChg>
      <pc:sldChg chg="modSp add del mod">
        <pc:chgData name="Lucas Young" userId="e5c8e53c-2e87-4dfe-8770-4799e4e3fc84" providerId="ADAL" clId="{FEB8A433-AE48-4C42-8865-67AE80F307BF}" dt="2025-06-16T03:51:48.433" v="430" actId="2696"/>
        <pc:sldMkLst>
          <pc:docMk/>
          <pc:sldMk cId="3345152669" sldId="2145705334"/>
        </pc:sldMkLst>
        <pc:spChg chg="mod">
          <ac:chgData name="Lucas Young" userId="e5c8e53c-2e87-4dfe-8770-4799e4e3fc84" providerId="ADAL" clId="{FEB8A433-AE48-4C42-8865-67AE80F307BF}" dt="2025-06-16T03:49:48.327" v="395" actId="20577"/>
          <ac:spMkLst>
            <pc:docMk/>
            <pc:sldMk cId="3345152669" sldId="2145705334"/>
            <ac:spMk id="2" creationId="{55B8CDA8-F886-0DC8-BFB8-33DA1FF48950}"/>
          </ac:spMkLst>
        </pc:spChg>
      </pc:sldChg>
      <pc:sldChg chg="addSp modSp add mod">
        <pc:chgData name="Lucas Young" userId="e5c8e53c-2e87-4dfe-8770-4799e4e3fc84" providerId="ADAL" clId="{FEB8A433-AE48-4C42-8865-67AE80F307BF}" dt="2025-06-16T18:32:43.659" v="5382" actId="1076"/>
        <pc:sldMkLst>
          <pc:docMk/>
          <pc:sldMk cId="3236192329" sldId="2145705335"/>
        </pc:sldMkLst>
        <pc:spChg chg="mod">
          <ac:chgData name="Lucas Young" userId="e5c8e53c-2e87-4dfe-8770-4799e4e3fc84" providerId="ADAL" clId="{FEB8A433-AE48-4C42-8865-67AE80F307BF}" dt="2025-06-16T18:32:43.659" v="5382" actId="1076"/>
          <ac:spMkLst>
            <pc:docMk/>
            <pc:sldMk cId="3236192329" sldId="2145705335"/>
            <ac:spMk id="2" creationId="{7EFB83C5-F724-C03C-05BF-D68D6E604DD4}"/>
          </ac:spMkLst>
        </pc:spChg>
        <pc:spChg chg="add mod">
          <ac:chgData name="Lucas Young" userId="e5c8e53c-2e87-4dfe-8770-4799e4e3fc84" providerId="ADAL" clId="{FEB8A433-AE48-4C42-8865-67AE80F307BF}" dt="2025-06-16T16:01:58.537" v="4590" actId="1076"/>
          <ac:spMkLst>
            <pc:docMk/>
            <pc:sldMk cId="3236192329" sldId="2145705335"/>
            <ac:spMk id="5" creationId="{86B53D16-F4B8-88BE-AF79-3117A45649E9}"/>
          </ac:spMkLst>
        </pc:spChg>
        <pc:picChg chg="mod">
          <ac:chgData name="Lucas Young" userId="e5c8e53c-2e87-4dfe-8770-4799e4e3fc84" providerId="ADAL" clId="{FEB8A433-AE48-4C42-8865-67AE80F307BF}" dt="2025-06-16T16:02:15.698" v="4596" actId="1076"/>
          <ac:picMkLst>
            <pc:docMk/>
            <pc:sldMk cId="3236192329" sldId="2145705335"/>
            <ac:picMk id="4" creationId="{98199A09-6DDD-4214-B02C-695EC4725499}"/>
          </ac:picMkLst>
        </pc:picChg>
        <pc:picChg chg="add mod">
          <ac:chgData name="Lucas Young" userId="e5c8e53c-2e87-4dfe-8770-4799e4e3fc84" providerId="ADAL" clId="{FEB8A433-AE48-4C42-8865-67AE80F307BF}" dt="2025-06-16T16:01:58.537" v="4590" actId="1076"/>
          <ac:picMkLst>
            <pc:docMk/>
            <pc:sldMk cId="3236192329" sldId="2145705335"/>
            <ac:picMk id="6" creationId="{1A57C458-0FE1-2430-F343-CC560FEE2A5F}"/>
          </ac:picMkLst>
        </pc:picChg>
        <pc:picChg chg="add mod">
          <ac:chgData name="Lucas Young" userId="e5c8e53c-2e87-4dfe-8770-4799e4e3fc84" providerId="ADAL" clId="{FEB8A433-AE48-4C42-8865-67AE80F307BF}" dt="2025-06-16T16:02:16.846" v="4597" actId="1076"/>
          <ac:picMkLst>
            <pc:docMk/>
            <pc:sldMk cId="3236192329" sldId="2145705335"/>
            <ac:picMk id="8" creationId="{6AE685E5-FE66-578C-E4F3-FB5056A13E3A}"/>
          </ac:picMkLst>
        </pc:picChg>
      </pc:sldChg>
      <pc:sldChg chg="modSp add del mod">
        <pc:chgData name="Lucas Young" userId="e5c8e53c-2e87-4dfe-8770-4799e4e3fc84" providerId="ADAL" clId="{FEB8A433-AE48-4C42-8865-67AE80F307BF}" dt="2025-06-16T16:02:42.244" v="4604" actId="2696"/>
        <pc:sldMkLst>
          <pc:docMk/>
          <pc:sldMk cId="2921785165" sldId="2145705336"/>
        </pc:sldMkLst>
        <pc:spChg chg="mod">
          <ac:chgData name="Lucas Young" userId="e5c8e53c-2e87-4dfe-8770-4799e4e3fc84" providerId="ADAL" clId="{FEB8A433-AE48-4C42-8865-67AE80F307BF}" dt="2025-06-16T15:35:35.816" v="3702" actId="20577"/>
          <ac:spMkLst>
            <pc:docMk/>
            <pc:sldMk cId="2921785165" sldId="2145705336"/>
            <ac:spMk id="2" creationId="{AC3717E7-E60E-9390-D371-CA8E1088FA5A}"/>
          </ac:spMkLst>
        </pc:spChg>
      </pc:sldChg>
      <pc:sldChg chg="modSp add mod ord">
        <pc:chgData name="Lucas Young" userId="e5c8e53c-2e87-4dfe-8770-4799e4e3fc84" providerId="ADAL" clId="{FEB8A433-AE48-4C42-8865-67AE80F307BF}" dt="2025-06-16T18:32:48.151" v="5383" actId="1076"/>
        <pc:sldMkLst>
          <pc:docMk/>
          <pc:sldMk cId="3585468041" sldId="2145705337"/>
        </pc:sldMkLst>
        <pc:spChg chg="mod">
          <ac:chgData name="Lucas Young" userId="e5c8e53c-2e87-4dfe-8770-4799e4e3fc84" providerId="ADAL" clId="{FEB8A433-AE48-4C42-8865-67AE80F307BF}" dt="2025-06-16T18:32:48.151" v="5383" actId="1076"/>
          <ac:spMkLst>
            <pc:docMk/>
            <pc:sldMk cId="3585468041" sldId="2145705337"/>
            <ac:spMk id="2" creationId="{5A97DD8A-91FD-A719-88C9-80C77898131D}"/>
          </ac:spMkLst>
        </pc:spChg>
      </pc:sldChg>
      <pc:sldChg chg="modSp add mod">
        <pc:chgData name="Lucas Young" userId="e5c8e53c-2e87-4dfe-8770-4799e4e3fc84" providerId="ADAL" clId="{FEB8A433-AE48-4C42-8865-67AE80F307BF}" dt="2025-06-16T18:32:52.036" v="5384" actId="1076"/>
        <pc:sldMkLst>
          <pc:docMk/>
          <pc:sldMk cId="182461830" sldId="2145705338"/>
        </pc:sldMkLst>
        <pc:spChg chg="mod">
          <ac:chgData name="Lucas Young" userId="e5c8e53c-2e87-4dfe-8770-4799e4e3fc84" providerId="ADAL" clId="{FEB8A433-AE48-4C42-8865-67AE80F307BF}" dt="2025-06-16T18:32:52.036" v="5384" actId="1076"/>
          <ac:spMkLst>
            <pc:docMk/>
            <pc:sldMk cId="182461830" sldId="2145705338"/>
            <ac:spMk id="2" creationId="{4A0B218B-2897-0037-CE2F-BF92B87FE74A}"/>
          </ac:spMkLst>
        </pc:spChg>
      </pc:sldChg>
      <pc:sldChg chg="modSp add mod">
        <pc:chgData name="Lucas Young" userId="e5c8e53c-2e87-4dfe-8770-4799e4e3fc84" providerId="ADAL" clId="{FEB8A433-AE48-4C42-8865-67AE80F307BF}" dt="2025-06-16T18:32:57.338" v="5385" actId="1076"/>
        <pc:sldMkLst>
          <pc:docMk/>
          <pc:sldMk cId="1238023288" sldId="2145705339"/>
        </pc:sldMkLst>
        <pc:spChg chg="mod">
          <ac:chgData name="Lucas Young" userId="e5c8e53c-2e87-4dfe-8770-4799e4e3fc84" providerId="ADAL" clId="{FEB8A433-AE48-4C42-8865-67AE80F307BF}" dt="2025-06-16T18:32:57.338" v="5385" actId="1076"/>
          <ac:spMkLst>
            <pc:docMk/>
            <pc:sldMk cId="1238023288" sldId="2145705339"/>
            <ac:spMk id="2" creationId="{3E0D5186-5291-477D-7629-92DA9015C9F3}"/>
          </ac:spMkLst>
        </pc:spChg>
      </pc:sldChg>
      <pc:sldChg chg="modSp add mod">
        <pc:chgData name="Lucas Young" userId="e5c8e53c-2e87-4dfe-8770-4799e4e3fc84" providerId="ADAL" clId="{FEB8A433-AE48-4C42-8865-67AE80F307BF}" dt="2025-06-16T18:33:03.325" v="5386" actId="1076"/>
        <pc:sldMkLst>
          <pc:docMk/>
          <pc:sldMk cId="3698702386" sldId="2145705340"/>
        </pc:sldMkLst>
        <pc:spChg chg="mod">
          <ac:chgData name="Lucas Young" userId="e5c8e53c-2e87-4dfe-8770-4799e4e3fc84" providerId="ADAL" clId="{FEB8A433-AE48-4C42-8865-67AE80F307BF}" dt="2025-06-16T18:33:03.325" v="5386" actId="1076"/>
          <ac:spMkLst>
            <pc:docMk/>
            <pc:sldMk cId="3698702386" sldId="2145705340"/>
            <ac:spMk id="2" creationId="{BA735A98-8AFD-0DF6-ECCA-604591699F33}"/>
          </ac:spMkLst>
        </pc:spChg>
      </pc:sldChg>
      <pc:sldChg chg="modSp add mod">
        <pc:chgData name="Lucas Young" userId="e5c8e53c-2e87-4dfe-8770-4799e4e3fc84" providerId="ADAL" clId="{FEB8A433-AE48-4C42-8865-67AE80F307BF}" dt="2025-06-16T18:33:07.871" v="5387" actId="1076"/>
        <pc:sldMkLst>
          <pc:docMk/>
          <pc:sldMk cId="2617653136" sldId="2145705341"/>
        </pc:sldMkLst>
        <pc:spChg chg="mod">
          <ac:chgData name="Lucas Young" userId="e5c8e53c-2e87-4dfe-8770-4799e4e3fc84" providerId="ADAL" clId="{FEB8A433-AE48-4C42-8865-67AE80F307BF}" dt="2025-06-16T18:33:07.871" v="5387" actId="1076"/>
          <ac:spMkLst>
            <pc:docMk/>
            <pc:sldMk cId="2617653136" sldId="2145705341"/>
            <ac:spMk id="2" creationId="{8D01D949-6A9C-99E8-9415-26EAAB4A1E10}"/>
          </ac:spMkLst>
        </pc:spChg>
      </pc:sldChg>
      <pc:sldChg chg="addSp modSp add mod">
        <pc:chgData name="Lucas Young" userId="e5c8e53c-2e87-4dfe-8770-4799e4e3fc84" providerId="ADAL" clId="{FEB8A433-AE48-4C42-8865-67AE80F307BF}" dt="2025-06-16T18:33:45.875" v="5391" actId="1076"/>
        <pc:sldMkLst>
          <pc:docMk/>
          <pc:sldMk cId="407664323" sldId="2145705342"/>
        </pc:sldMkLst>
        <pc:spChg chg="mod">
          <ac:chgData name="Lucas Young" userId="e5c8e53c-2e87-4dfe-8770-4799e4e3fc84" providerId="ADAL" clId="{FEB8A433-AE48-4C42-8865-67AE80F307BF}" dt="2025-06-16T18:33:42.023" v="5390" actId="1076"/>
          <ac:spMkLst>
            <pc:docMk/>
            <pc:sldMk cId="407664323" sldId="2145705342"/>
            <ac:spMk id="2" creationId="{8B619DD8-49CB-B4E6-D90C-69168F6C65A5}"/>
          </ac:spMkLst>
        </pc:spChg>
        <pc:spChg chg="add mod">
          <ac:chgData name="Lucas Young" userId="e5c8e53c-2e87-4dfe-8770-4799e4e3fc84" providerId="ADAL" clId="{FEB8A433-AE48-4C42-8865-67AE80F307BF}" dt="2025-06-16T18:33:45.875" v="5391" actId="1076"/>
          <ac:spMkLst>
            <pc:docMk/>
            <pc:sldMk cId="407664323" sldId="2145705342"/>
            <ac:spMk id="4" creationId="{2EC78496-D235-82EA-629F-93C5C483976E}"/>
          </ac:spMkLst>
        </pc:spChg>
      </pc:sldChg>
      <pc:sldChg chg="addSp modSp add mod">
        <pc:chgData name="Lucas Young" userId="e5c8e53c-2e87-4dfe-8770-4799e4e3fc84" providerId="ADAL" clId="{FEB8A433-AE48-4C42-8865-67AE80F307BF}" dt="2025-06-16T18:34:07.049" v="5394" actId="1076"/>
        <pc:sldMkLst>
          <pc:docMk/>
          <pc:sldMk cId="2840635552" sldId="2145705343"/>
        </pc:sldMkLst>
        <pc:spChg chg="mod">
          <ac:chgData name="Lucas Young" userId="e5c8e53c-2e87-4dfe-8770-4799e4e3fc84" providerId="ADAL" clId="{FEB8A433-AE48-4C42-8865-67AE80F307BF}" dt="2025-06-16T18:34:02.745" v="5393" actId="1076"/>
          <ac:spMkLst>
            <pc:docMk/>
            <pc:sldMk cId="2840635552" sldId="2145705343"/>
            <ac:spMk id="2" creationId="{E98B2442-48E7-A190-2BEB-5F16FF8014DF}"/>
          </ac:spMkLst>
        </pc:spChg>
        <pc:spChg chg="add mod">
          <ac:chgData name="Lucas Young" userId="e5c8e53c-2e87-4dfe-8770-4799e4e3fc84" providerId="ADAL" clId="{FEB8A433-AE48-4C42-8865-67AE80F307BF}" dt="2025-06-16T18:34:07.049" v="5394" actId="1076"/>
          <ac:spMkLst>
            <pc:docMk/>
            <pc:sldMk cId="2840635552" sldId="2145705343"/>
            <ac:spMk id="4" creationId="{8FDBEEAC-4CDE-60E4-A1BF-40E3311C9DB5}"/>
          </ac:spMkLst>
        </pc:spChg>
        <pc:spChg chg="add mod">
          <ac:chgData name="Lucas Young" userId="e5c8e53c-2e87-4dfe-8770-4799e4e3fc84" providerId="ADAL" clId="{FEB8A433-AE48-4C42-8865-67AE80F307BF}" dt="2025-06-16T18:33:50.217" v="5392" actId="1076"/>
          <ac:spMkLst>
            <pc:docMk/>
            <pc:sldMk cId="2840635552" sldId="2145705343"/>
            <ac:spMk id="5" creationId="{D08B2D3E-BA86-2480-B584-7BDFE7709EF5}"/>
          </ac:spMkLst>
        </pc:spChg>
      </pc:sldChg>
      <pc:sldChg chg="modSp add mod">
        <pc:chgData name="Lucas Young" userId="e5c8e53c-2e87-4dfe-8770-4799e4e3fc84" providerId="ADAL" clId="{FEB8A433-AE48-4C42-8865-67AE80F307BF}" dt="2025-06-16T18:33:11.426" v="5388" actId="1076"/>
        <pc:sldMkLst>
          <pc:docMk/>
          <pc:sldMk cId="965074309" sldId="2145705344"/>
        </pc:sldMkLst>
        <pc:spChg chg="mod">
          <ac:chgData name="Lucas Young" userId="e5c8e53c-2e87-4dfe-8770-4799e4e3fc84" providerId="ADAL" clId="{FEB8A433-AE48-4C42-8865-67AE80F307BF}" dt="2025-06-16T18:33:11.426" v="5388" actId="1076"/>
          <ac:spMkLst>
            <pc:docMk/>
            <pc:sldMk cId="965074309" sldId="2145705344"/>
            <ac:spMk id="2" creationId="{260C8AB5-B756-72D6-AA3B-49FADC05C7B0}"/>
          </ac:spMkLst>
        </pc:spChg>
      </pc:sldChg>
      <pc:sldChg chg="modSp add mod">
        <pc:chgData name="Lucas Young" userId="e5c8e53c-2e87-4dfe-8770-4799e4e3fc84" providerId="ADAL" clId="{FEB8A433-AE48-4C42-8865-67AE80F307BF}" dt="2025-06-16T18:34:18.916" v="5395" actId="1076"/>
        <pc:sldMkLst>
          <pc:docMk/>
          <pc:sldMk cId="443471897" sldId="2145705345"/>
        </pc:sldMkLst>
        <pc:spChg chg="mod">
          <ac:chgData name="Lucas Young" userId="e5c8e53c-2e87-4dfe-8770-4799e4e3fc84" providerId="ADAL" clId="{FEB8A433-AE48-4C42-8865-67AE80F307BF}" dt="2025-06-16T18:34:18.916" v="5395" actId="1076"/>
          <ac:spMkLst>
            <pc:docMk/>
            <pc:sldMk cId="443471897" sldId="2145705345"/>
            <ac:spMk id="2" creationId="{1D34F7F7-AC5B-F5C7-4A39-D90FAB8772CD}"/>
          </ac:spMkLst>
        </pc:spChg>
      </pc:sldChg>
    </pc:docChg>
  </pc:docChgLst>
  <pc:docChgLst>
    <pc:chgData name="Lucas Young" userId="e5c8e53c-2e87-4dfe-8770-4799e4e3fc84" providerId="ADAL" clId="{FB6064A0-5B23-48AE-AD4E-ABB4E59FCA94}"/>
    <pc:docChg chg="custSel addSld delSld modSld modSection">
      <pc:chgData name="Lucas Young" userId="e5c8e53c-2e87-4dfe-8770-4799e4e3fc84" providerId="ADAL" clId="{FB6064A0-5B23-48AE-AD4E-ABB4E59FCA94}" dt="2024-05-31T14:03:18.500" v="133" actId="1037"/>
      <pc:docMkLst>
        <pc:docMk/>
      </pc:docMkLst>
      <pc:sldChg chg="addSp delSp modSp mod modClrScheme chgLayout">
        <pc:chgData name="Lucas Young" userId="e5c8e53c-2e87-4dfe-8770-4799e4e3fc84" providerId="ADAL" clId="{FB6064A0-5B23-48AE-AD4E-ABB4E59FCA94}" dt="2024-05-31T14:03:18.500" v="133" actId="1037"/>
        <pc:sldMkLst>
          <pc:docMk/>
          <pc:sldMk cId="897020560" sldId="1914"/>
        </pc:sldMkLst>
      </pc:sldChg>
      <pc:sldChg chg="addSp modSp">
        <pc:chgData name="Lucas Young" userId="e5c8e53c-2e87-4dfe-8770-4799e4e3fc84" providerId="ADAL" clId="{FB6064A0-5B23-48AE-AD4E-ABB4E59FCA94}" dt="2024-05-31T13:52:26.909" v="42"/>
        <pc:sldMkLst>
          <pc:docMk/>
          <pc:sldMk cId="3006853043" sldId="2183"/>
        </pc:sldMkLst>
      </pc:sldChg>
      <pc:sldChg chg="addSp modSp">
        <pc:chgData name="Lucas Young" userId="e5c8e53c-2e87-4dfe-8770-4799e4e3fc84" providerId="ADAL" clId="{FB6064A0-5B23-48AE-AD4E-ABB4E59FCA94}" dt="2024-05-31T13:51:55.802" v="29"/>
        <pc:sldMkLst>
          <pc:docMk/>
          <pc:sldMk cId="1690979732" sldId="2145705240"/>
        </pc:sldMkLst>
      </pc:sldChg>
      <pc:sldChg chg="addSp modSp mod">
        <pc:chgData name="Lucas Young" userId="e5c8e53c-2e87-4dfe-8770-4799e4e3fc84" providerId="ADAL" clId="{FB6064A0-5B23-48AE-AD4E-ABB4E59FCA94}" dt="2024-05-31T14:01:19.413" v="108" actId="1076"/>
        <pc:sldMkLst>
          <pc:docMk/>
          <pc:sldMk cId="2457775113" sldId="2145705241"/>
        </pc:sldMkLst>
      </pc:sldChg>
      <pc:sldChg chg="addSp modSp">
        <pc:chgData name="Lucas Young" userId="e5c8e53c-2e87-4dfe-8770-4799e4e3fc84" providerId="ADAL" clId="{FB6064A0-5B23-48AE-AD4E-ABB4E59FCA94}" dt="2024-05-31T13:52:20.189" v="39"/>
        <pc:sldMkLst>
          <pc:docMk/>
          <pc:sldMk cId="372645148" sldId="2145705246"/>
        </pc:sldMkLst>
      </pc:sldChg>
      <pc:sldChg chg="addSp modSp mod">
        <pc:chgData name="Lucas Young" userId="e5c8e53c-2e87-4dfe-8770-4799e4e3fc84" providerId="ADAL" clId="{FB6064A0-5B23-48AE-AD4E-ABB4E59FCA94}" dt="2024-05-31T14:01:11.285" v="107" actId="6549"/>
        <pc:sldMkLst>
          <pc:docMk/>
          <pc:sldMk cId="3287505350" sldId="2145705247"/>
        </pc:sldMkLst>
      </pc:sldChg>
      <pc:sldChg chg="addSp modSp">
        <pc:chgData name="Lucas Young" userId="e5c8e53c-2e87-4dfe-8770-4799e4e3fc84" providerId="ADAL" clId="{FB6064A0-5B23-48AE-AD4E-ABB4E59FCA94}" dt="2024-05-31T13:51:58.792" v="30"/>
        <pc:sldMkLst>
          <pc:docMk/>
          <pc:sldMk cId="69841370" sldId="2145705251"/>
        </pc:sldMkLst>
      </pc:sldChg>
      <pc:sldChg chg="addSp modSp">
        <pc:chgData name="Lucas Young" userId="e5c8e53c-2e87-4dfe-8770-4799e4e3fc84" providerId="ADAL" clId="{FB6064A0-5B23-48AE-AD4E-ABB4E59FCA94}" dt="2024-05-31T13:52:14.444" v="36"/>
        <pc:sldMkLst>
          <pc:docMk/>
          <pc:sldMk cId="3670584493" sldId="2145705252"/>
        </pc:sldMkLst>
      </pc:sldChg>
      <pc:sldChg chg="addSp modSp">
        <pc:chgData name="Lucas Young" userId="e5c8e53c-2e87-4dfe-8770-4799e4e3fc84" providerId="ADAL" clId="{FB6064A0-5B23-48AE-AD4E-ABB4E59FCA94}" dt="2024-05-31T13:52:16.077" v="37"/>
        <pc:sldMkLst>
          <pc:docMk/>
          <pc:sldMk cId="706183477" sldId="2145705253"/>
        </pc:sldMkLst>
      </pc:sldChg>
      <pc:sldChg chg="addSp modSp mod">
        <pc:chgData name="Lucas Young" userId="e5c8e53c-2e87-4dfe-8770-4799e4e3fc84" providerId="ADAL" clId="{FB6064A0-5B23-48AE-AD4E-ABB4E59FCA94}" dt="2024-05-31T13:53:06.878" v="52" actId="1036"/>
        <pc:sldMkLst>
          <pc:docMk/>
          <pc:sldMk cId="989279610" sldId="2145705254"/>
        </pc:sldMkLst>
      </pc:sldChg>
      <pc:sldChg chg="addSp modSp">
        <pc:chgData name="Lucas Young" userId="e5c8e53c-2e87-4dfe-8770-4799e4e3fc84" providerId="ADAL" clId="{FB6064A0-5B23-48AE-AD4E-ABB4E59FCA94}" dt="2024-05-31T13:52:05.945" v="32"/>
        <pc:sldMkLst>
          <pc:docMk/>
          <pc:sldMk cId="2561149068" sldId="2145705255"/>
        </pc:sldMkLst>
      </pc:sldChg>
      <pc:sldChg chg="addSp modSp">
        <pc:chgData name="Lucas Young" userId="e5c8e53c-2e87-4dfe-8770-4799e4e3fc84" providerId="ADAL" clId="{FB6064A0-5B23-48AE-AD4E-ABB4E59FCA94}" dt="2024-05-31T13:52:08.815" v="33"/>
        <pc:sldMkLst>
          <pc:docMk/>
          <pc:sldMk cId="2355573949" sldId="2145705256"/>
        </pc:sldMkLst>
      </pc:sldChg>
      <pc:sldChg chg="addSp modSp">
        <pc:chgData name="Lucas Young" userId="e5c8e53c-2e87-4dfe-8770-4799e4e3fc84" providerId="ADAL" clId="{FB6064A0-5B23-48AE-AD4E-ABB4E59FCA94}" dt="2024-05-31T13:52:10.767" v="34"/>
        <pc:sldMkLst>
          <pc:docMk/>
          <pc:sldMk cId="936304141" sldId="2145705257"/>
        </pc:sldMkLst>
      </pc:sldChg>
      <pc:sldChg chg="addSp modSp">
        <pc:chgData name="Lucas Young" userId="e5c8e53c-2e87-4dfe-8770-4799e4e3fc84" providerId="ADAL" clId="{FB6064A0-5B23-48AE-AD4E-ABB4E59FCA94}" dt="2024-05-31T13:52:12.418" v="35"/>
        <pc:sldMkLst>
          <pc:docMk/>
          <pc:sldMk cId="2482301753" sldId="2145705258"/>
        </pc:sldMkLst>
      </pc:sldChg>
      <pc:sldChg chg="addSp modSp">
        <pc:chgData name="Lucas Young" userId="e5c8e53c-2e87-4dfe-8770-4799e4e3fc84" providerId="ADAL" clId="{FB6064A0-5B23-48AE-AD4E-ABB4E59FCA94}" dt="2024-05-31T13:52:28.715" v="43"/>
        <pc:sldMkLst>
          <pc:docMk/>
          <pc:sldMk cId="181536173" sldId="2145705259"/>
        </pc:sldMkLst>
      </pc:sldChg>
      <pc:sldChg chg="addSp modSp">
        <pc:chgData name="Lucas Young" userId="e5c8e53c-2e87-4dfe-8770-4799e4e3fc84" providerId="ADAL" clId="{FB6064A0-5B23-48AE-AD4E-ABB4E59FCA94}" dt="2024-05-31T13:52:30.592" v="44"/>
        <pc:sldMkLst>
          <pc:docMk/>
          <pc:sldMk cId="2937503517" sldId="2145705260"/>
        </pc:sldMkLst>
      </pc:sldChg>
      <pc:sldChg chg="addSp modSp mod">
        <pc:chgData name="Lucas Young" userId="e5c8e53c-2e87-4dfe-8770-4799e4e3fc84" providerId="ADAL" clId="{FB6064A0-5B23-48AE-AD4E-ABB4E59FCA94}" dt="2024-05-31T13:55:16.352" v="53" actId="20577"/>
        <pc:sldMkLst>
          <pc:docMk/>
          <pc:sldMk cId="3825831119" sldId="2145705261"/>
        </pc:sldMkLst>
      </pc:sldChg>
      <pc:sldChg chg="new del">
        <pc:chgData name="Lucas Young" userId="e5c8e53c-2e87-4dfe-8770-4799e4e3fc84" providerId="ADAL" clId="{FB6064A0-5B23-48AE-AD4E-ABB4E59FCA94}" dt="2024-05-31T13:51:45.417" v="28" actId="2696"/>
        <pc:sldMkLst>
          <pc:docMk/>
          <pc:sldMk cId="4066910546" sldId="2145705262"/>
        </pc:sldMkLst>
      </pc:sldChg>
    </pc:docChg>
  </pc:docChgLst>
  <pc:docChgLst>
    <pc:chgData name="Lucas Young" userId="e5c8e53c-2e87-4dfe-8770-4799e4e3fc84" providerId="ADAL" clId="{7417B5D1-5129-435A-B80D-2755F1714BC4}"/>
    <pc:docChg chg="undo custSel modSld">
      <pc:chgData name="Lucas Young" userId="e5c8e53c-2e87-4dfe-8770-4799e4e3fc84" providerId="ADAL" clId="{7417B5D1-5129-435A-B80D-2755F1714BC4}" dt="2024-09-16T17:19:09.671" v="61" actId="20577"/>
      <pc:docMkLst>
        <pc:docMk/>
      </pc:docMkLst>
      <pc:sldChg chg="modSp mod">
        <pc:chgData name="Lucas Young" userId="e5c8e53c-2e87-4dfe-8770-4799e4e3fc84" providerId="ADAL" clId="{7417B5D1-5129-435A-B80D-2755F1714BC4}" dt="2024-09-16T17:19:09.671" v="61" actId="20577"/>
        <pc:sldMkLst>
          <pc:docMk/>
          <pc:sldMk cId="897020560" sldId="1914"/>
        </pc:sldMkLst>
      </pc:sldChg>
      <pc:sldChg chg="modSp mod">
        <pc:chgData name="Lucas Young" userId="e5c8e53c-2e87-4dfe-8770-4799e4e3fc84" providerId="ADAL" clId="{7417B5D1-5129-435A-B80D-2755F1714BC4}" dt="2024-09-16T17:10:47.255" v="0" actId="20577"/>
        <pc:sldMkLst>
          <pc:docMk/>
          <pc:sldMk cId="3705238078" sldId="2145705274"/>
        </pc:sldMkLst>
      </pc:sldChg>
      <pc:sldChg chg="modSp mod">
        <pc:chgData name="Lucas Young" userId="e5c8e53c-2e87-4dfe-8770-4799e4e3fc84" providerId="ADAL" clId="{7417B5D1-5129-435A-B80D-2755F1714BC4}" dt="2024-09-16T17:16:05.623" v="49" actId="20577"/>
        <pc:sldMkLst>
          <pc:docMk/>
          <pc:sldMk cId="987007108" sldId="2145705280"/>
        </pc:sldMkLst>
      </pc:sldChg>
    </pc:docChg>
  </pc:docChgLst>
  <pc:docChgLst>
    <pc:chgData name="Andrew Collings" userId="0f84cdc6-c606-46cb-9c21-9a360095f536" providerId="ADAL" clId="{550FC408-DAC4-4C41-B18D-0CF64EAFD73E}"/>
    <pc:docChg chg="undo redo custSel addSld delSld modSld addSection delSection modSection">
      <pc:chgData name="Andrew Collings" userId="0f84cdc6-c606-46cb-9c21-9a360095f536" providerId="ADAL" clId="{550FC408-DAC4-4C41-B18D-0CF64EAFD73E}" dt="2024-09-16T18:46:58.444" v="2068" actId="108"/>
      <pc:docMkLst>
        <pc:docMk/>
      </pc:docMkLst>
      <pc:sldChg chg="modSp mod">
        <pc:chgData name="Andrew Collings" userId="0f84cdc6-c606-46cb-9c21-9a360095f536" providerId="ADAL" clId="{550FC408-DAC4-4C41-B18D-0CF64EAFD73E}" dt="2024-09-16T16:11:27.201" v="151" actId="6549"/>
        <pc:sldMkLst>
          <pc:docMk/>
          <pc:sldMk cId="649967342" sldId="2145705165"/>
        </pc:sldMkLst>
      </pc:sldChg>
      <pc:sldChg chg="del">
        <pc:chgData name="Andrew Collings" userId="0f84cdc6-c606-46cb-9c21-9a360095f536" providerId="ADAL" clId="{550FC408-DAC4-4C41-B18D-0CF64EAFD73E}" dt="2024-09-16T16:41:06.667" v="884" actId="2696"/>
        <pc:sldMkLst>
          <pc:docMk/>
          <pc:sldMk cId="372645148" sldId="2145705246"/>
        </pc:sldMkLst>
      </pc:sldChg>
      <pc:sldChg chg="del">
        <pc:chgData name="Andrew Collings" userId="0f84cdc6-c606-46cb-9c21-9a360095f536" providerId="ADAL" clId="{550FC408-DAC4-4C41-B18D-0CF64EAFD73E}" dt="2024-09-16T16:41:06.667" v="884" actId="2696"/>
        <pc:sldMkLst>
          <pc:docMk/>
          <pc:sldMk cId="3287505350" sldId="2145705247"/>
        </pc:sldMkLst>
      </pc:sldChg>
      <pc:sldChg chg="modSp mod">
        <pc:chgData name="Andrew Collings" userId="0f84cdc6-c606-46cb-9c21-9a360095f536" providerId="ADAL" clId="{550FC408-DAC4-4C41-B18D-0CF64EAFD73E}" dt="2024-09-16T16:39:39.363" v="883" actId="113"/>
        <pc:sldMkLst>
          <pc:docMk/>
          <pc:sldMk cId="3825831119" sldId="2145705261"/>
        </pc:sldMkLst>
      </pc:sldChg>
      <pc:sldChg chg="del">
        <pc:chgData name="Andrew Collings" userId="0f84cdc6-c606-46cb-9c21-9a360095f536" providerId="ADAL" clId="{550FC408-DAC4-4C41-B18D-0CF64EAFD73E}" dt="2024-09-16T16:41:06.667" v="884" actId="2696"/>
        <pc:sldMkLst>
          <pc:docMk/>
          <pc:sldMk cId="3543308811" sldId="2145705262"/>
        </pc:sldMkLst>
      </pc:sldChg>
      <pc:sldChg chg="del">
        <pc:chgData name="Andrew Collings" userId="0f84cdc6-c606-46cb-9c21-9a360095f536" providerId="ADAL" clId="{550FC408-DAC4-4C41-B18D-0CF64EAFD73E}" dt="2024-09-16T16:41:06.667" v="884" actId="2696"/>
        <pc:sldMkLst>
          <pc:docMk/>
          <pc:sldMk cId="540281534" sldId="2145705263"/>
        </pc:sldMkLst>
      </pc:sldChg>
      <pc:sldChg chg="del">
        <pc:chgData name="Andrew Collings" userId="0f84cdc6-c606-46cb-9c21-9a360095f536" providerId="ADAL" clId="{550FC408-DAC4-4C41-B18D-0CF64EAFD73E}" dt="2024-09-16T16:41:06.667" v="884" actId="2696"/>
        <pc:sldMkLst>
          <pc:docMk/>
          <pc:sldMk cId="448368713" sldId="2145705264"/>
        </pc:sldMkLst>
      </pc:sldChg>
      <pc:sldChg chg="del">
        <pc:chgData name="Andrew Collings" userId="0f84cdc6-c606-46cb-9c21-9a360095f536" providerId="ADAL" clId="{550FC408-DAC4-4C41-B18D-0CF64EAFD73E}" dt="2024-09-16T16:41:06.667" v="884" actId="2696"/>
        <pc:sldMkLst>
          <pc:docMk/>
          <pc:sldMk cId="2859952641" sldId="2145705266"/>
        </pc:sldMkLst>
      </pc:sldChg>
      <pc:sldChg chg="del">
        <pc:chgData name="Andrew Collings" userId="0f84cdc6-c606-46cb-9c21-9a360095f536" providerId="ADAL" clId="{550FC408-DAC4-4C41-B18D-0CF64EAFD73E}" dt="2024-09-16T16:41:06.667" v="884" actId="2696"/>
        <pc:sldMkLst>
          <pc:docMk/>
          <pc:sldMk cId="754190782" sldId="2145705267"/>
        </pc:sldMkLst>
      </pc:sldChg>
      <pc:sldChg chg="del">
        <pc:chgData name="Andrew Collings" userId="0f84cdc6-c606-46cb-9c21-9a360095f536" providerId="ADAL" clId="{550FC408-DAC4-4C41-B18D-0CF64EAFD73E}" dt="2024-09-16T16:41:06.667" v="884" actId="2696"/>
        <pc:sldMkLst>
          <pc:docMk/>
          <pc:sldMk cId="3307773508" sldId="2145705268"/>
        </pc:sldMkLst>
      </pc:sldChg>
      <pc:sldChg chg="del">
        <pc:chgData name="Andrew Collings" userId="0f84cdc6-c606-46cb-9c21-9a360095f536" providerId="ADAL" clId="{550FC408-DAC4-4C41-B18D-0CF64EAFD73E}" dt="2024-09-16T16:41:06.667" v="884" actId="2696"/>
        <pc:sldMkLst>
          <pc:docMk/>
          <pc:sldMk cId="2704750984" sldId="2145705269"/>
        </pc:sldMkLst>
      </pc:sldChg>
      <pc:sldChg chg="del">
        <pc:chgData name="Andrew Collings" userId="0f84cdc6-c606-46cb-9c21-9a360095f536" providerId="ADAL" clId="{550FC408-DAC4-4C41-B18D-0CF64EAFD73E}" dt="2024-09-16T16:41:06.667" v="884" actId="2696"/>
        <pc:sldMkLst>
          <pc:docMk/>
          <pc:sldMk cId="162512986" sldId="2145705270"/>
        </pc:sldMkLst>
      </pc:sldChg>
      <pc:sldChg chg="del">
        <pc:chgData name="Andrew Collings" userId="0f84cdc6-c606-46cb-9c21-9a360095f536" providerId="ADAL" clId="{550FC408-DAC4-4C41-B18D-0CF64EAFD73E}" dt="2024-09-16T16:41:06.667" v="884" actId="2696"/>
        <pc:sldMkLst>
          <pc:docMk/>
          <pc:sldMk cId="3208537935" sldId="2145705271"/>
        </pc:sldMkLst>
      </pc:sldChg>
      <pc:sldChg chg="del">
        <pc:chgData name="Andrew Collings" userId="0f84cdc6-c606-46cb-9c21-9a360095f536" providerId="ADAL" clId="{550FC408-DAC4-4C41-B18D-0CF64EAFD73E}" dt="2024-09-16T16:41:06.667" v="884" actId="2696"/>
        <pc:sldMkLst>
          <pc:docMk/>
          <pc:sldMk cId="3273750113" sldId="2145705272"/>
        </pc:sldMkLst>
      </pc:sldChg>
      <pc:sldChg chg="del">
        <pc:chgData name="Andrew Collings" userId="0f84cdc6-c606-46cb-9c21-9a360095f536" providerId="ADAL" clId="{550FC408-DAC4-4C41-B18D-0CF64EAFD73E}" dt="2024-09-16T16:41:06.667" v="884" actId="2696"/>
        <pc:sldMkLst>
          <pc:docMk/>
          <pc:sldMk cId="2459635919" sldId="2145705273"/>
        </pc:sldMkLst>
      </pc:sldChg>
      <pc:sldChg chg="modSp mod">
        <pc:chgData name="Andrew Collings" userId="0f84cdc6-c606-46cb-9c21-9a360095f536" providerId="ADAL" clId="{550FC408-DAC4-4C41-B18D-0CF64EAFD73E}" dt="2024-09-16T17:23:44.958" v="2057" actId="20577"/>
        <pc:sldMkLst>
          <pc:docMk/>
          <pc:sldMk cId="3627658787" sldId="2145705275"/>
        </pc:sldMkLst>
      </pc:sldChg>
      <pc:sldChg chg="del">
        <pc:chgData name="Andrew Collings" userId="0f84cdc6-c606-46cb-9c21-9a360095f536" providerId="ADAL" clId="{550FC408-DAC4-4C41-B18D-0CF64EAFD73E}" dt="2024-09-16T16:49:22.503" v="1319" actId="2696"/>
        <pc:sldMkLst>
          <pc:docMk/>
          <pc:sldMk cId="78010836" sldId="2145705276"/>
        </pc:sldMkLst>
      </pc:sldChg>
      <pc:sldChg chg="modSp mod">
        <pc:chgData name="Andrew Collings" userId="0f84cdc6-c606-46cb-9c21-9a360095f536" providerId="ADAL" clId="{550FC408-DAC4-4C41-B18D-0CF64EAFD73E}" dt="2024-09-16T16:43:23.799" v="930" actId="1076"/>
        <pc:sldMkLst>
          <pc:docMk/>
          <pc:sldMk cId="561640295" sldId="2145705277"/>
        </pc:sldMkLst>
      </pc:sldChg>
      <pc:sldChg chg="modSp add del mod">
        <pc:chgData name="Andrew Collings" userId="0f84cdc6-c606-46cb-9c21-9a360095f536" providerId="ADAL" clId="{550FC408-DAC4-4C41-B18D-0CF64EAFD73E}" dt="2024-09-16T16:43:15.930" v="929" actId="2696"/>
        <pc:sldMkLst>
          <pc:docMk/>
          <pc:sldMk cId="1536901753" sldId="2145705278"/>
        </pc:sldMkLst>
      </pc:sldChg>
      <pc:sldChg chg="modSp add mod">
        <pc:chgData name="Andrew Collings" userId="0f84cdc6-c606-46cb-9c21-9a360095f536" providerId="ADAL" clId="{550FC408-DAC4-4C41-B18D-0CF64EAFD73E}" dt="2024-09-16T16:49:10.849" v="1318" actId="20577"/>
        <pc:sldMkLst>
          <pc:docMk/>
          <pc:sldMk cId="2216073989" sldId="2145705278"/>
        </pc:sldMkLst>
      </pc:sldChg>
      <pc:sldChg chg="addSp modSp add mod">
        <pc:chgData name="Andrew Collings" userId="0f84cdc6-c606-46cb-9c21-9a360095f536" providerId="ADAL" clId="{550FC408-DAC4-4C41-B18D-0CF64EAFD73E}" dt="2024-09-16T17:06:07.999" v="2056" actId="20577"/>
        <pc:sldMkLst>
          <pc:docMk/>
          <pc:sldMk cId="987007108" sldId="2145705280"/>
        </pc:sldMkLst>
      </pc:sldChg>
      <pc:sldChg chg="modSp mod">
        <pc:chgData name="Andrew Collings" userId="0f84cdc6-c606-46cb-9c21-9a360095f536" providerId="ADAL" clId="{550FC408-DAC4-4C41-B18D-0CF64EAFD73E}" dt="2024-09-16T18:46:58.444" v="2068" actId="108"/>
        <pc:sldMkLst>
          <pc:docMk/>
          <pc:sldMk cId="3934333526" sldId="2145705281"/>
        </pc:sldMkLst>
      </pc:sldChg>
    </pc:docChg>
  </pc:docChgLst>
  <pc:docChgLst>
    <pc:chgData name="Lucas Young" userId="e5c8e53c-2e87-4dfe-8770-4799e4e3fc84" providerId="ADAL" clId="{276C3925-D0D7-4CD5-901F-85A3644080DC}"/>
    <pc:docChg chg="undo custSel modSld">
      <pc:chgData name="Lucas Young" userId="e5c8e53c-2e87-4dfe-8770-4799e4e3fc84" providerId="ADAL" clId="{276C3925-D0D7-4CD5-901F-85A3644080DC}" dt="2024-08-19T17:03:00.594" v="84" actId="6549"/>
      <pc:docMkLst>
        <pc:docMk/>
      </pc:docMkLst>
      <pc:sldChg chg="modSp mod">
        <pc:chgData name="Lucas Young" userId="e5c8e53c-2e87-4dfe-8770-4799e4e3fc84" providerId="ADAL" clId="{276C3925-D0D7-4CD5-901F-85A3644080DC}" dt="2024-08-19T16:45:17.928" v="51" actId="6549"/>
        <pc:sldMkLst>
          <pc:docMk/>
          <pc:sldMk cId="540281534" sldId="2145705263"/>
        </pc:sldMkLst>
      </pc:sldChg>
      <pc:sldChg chg="modSp mod">
        <pc:chgData name="Lucas Young" userId="e5c8e53c-2e87-4dfe-8770-4799e4e3fc84" providerId="ADAL" clId="{276C3925-D0D7-4CD5-901F-85A3644080DC}" dt="2024-08-19T17:03:00.594" v="84" actId="6549"/>
        <pc:sldMkLst>
          <pc:docMk/>
          <pc:sldMk cId="3273750113" sldId="2145705272"/>
        </pc:sldMkLst>
      </pc:sldChg>
    </pc:docChg>
  </pc:docChgLst>
  <pc:docChgLst>
    <pc:chgData name="Lucas Young" userId="e5c8e53c-2e87-4dfe-8770-4799e4e3fc84" providerId="ADAL" clId="{81150E20-216C-48C0-B40D-5FFD6989ACF3}"/>
    <pc:docChg chg="modSld">
      <pc:chgData name="Lucas Young" userId="e5c8e53c-2e87-4dfe-8770-4799e4e3fc84" providerId="ADAL" clId="{81150E20-216C-48C0-B40D-5FFD6989ACF3}" dt="2024-12-16T18:27:04.415" v="8" actId="20577"/>
      <pc:docMkLst>
        <pc:docMk/>
      </pc:docMkLst>
      <pc:sldChg chg="modSp mod">
        <pc:chgData name="Lucas Young" userId="e5c8e53c-2e87-4dfe-8770-4799e4e3fc84" providerId="ADAL" clId="{81150E20-216C-48C0-B40D-5FFD6989ACF3}" dt="2024-12-16T18:07:31.054" v="4" actId="20577"/>
        <pc:sldMkLst>
          <pc:docMk/>
          <pc:sldMk cId="897020560" sldId="1914"/>
        </pc:sldMkLst>
      </pc:sldChg>
      <pc:sldChg chg="modSp mod">
        <pc:chgData name="Lucas Young" userId="e5c8e53c-2e87-4dfe-8770-4799e4e3fc84" providerId="ADAL" clId="{81150E20-216C-48C0-B40D-5FFD6989ACF3}" dt="2024-12-16T18:13:59.899" v="5" actId="113"/>
        <pc:sldMkLst>
          <pc:docMk/>
          <pc:sldMk cId="86963052" sldId="2145705295"/>
        </pc:sldMkLst>
      </pc:sldChg>
      <pc:sldChg chg="modSp mod">
        <pc:chgData name="Lucas Young" userId="e5c8e53c-2e87-4dfe-8770-4799e4e3fc84" providerId="ADAL" clId="{81150E20-216C-48C0-B40D-5FFD6989ACF3}" dt="2024-12-16T18:27:04.415" v="8" actId="20577"/>
        <pc:sldMkLst>
          <pc:docMk/>
          <pc:sldMk cId="86167663" sldId="2145705301"/>
        </pc:sldMkLst>
      </pc:sldChg>
    </pc:docChg>
  </pc:docChgLst>
  <pc:docChgLst>
    <pc:chgData name="Andrew Collings" userId="0f84cdc6-c606-46cb-9c21-9a360095f536" providerId="ADAL" clId="{970A8788-5246-4E45-A7A1-AF53FDE1F8B4}"/>
    <pc:docChg chg="undo custSel addSld delSld modSld modSection">
      <pc:chgData name="Andrew Collings" userId="0f84cdc6-c606-46cb-9c21-9a360095f536" providerId="ADAL" clId="{970A8788-5246-4E45-A7A1-AF53FDE1F8B4}" dt="2025-04-21T18:52:51.342" v="1466" actId="20577"/>
      <pc:docMkLst>
        <pc:docMk/>
      </pc:docMkLst>
      <pc:sldChg chg="modSp mod">
        <pc:chgData name="Andrew Collings" userId="0f84cdc6-c606-46cb-9c21-9a360095f536" providerId="ADAL" clId="{970A8788-5246-4E45-A7A1-AF53FDE1F8B4}" dt="2025-04-21T18:43:37.512" v="1452" actId="20577"/>
        <pc:sldMkLst>
          <pc:docMk/>
          <pc:sldMk cId="897020560" sldId="1914"/>
        </pc:sldMkLst>
        <pc:spChg chg="mod">
          <ac:chgData name="Andrew Collings" userId="0f84cdc6-c606-46cb-9c21-9a360095f536" providerId="ADAL" clId="{970A8788-5246-4E45-A7A1-AF53FDE1F8B4}" dt="2025-04-21T18:43:37.512" v="1452" actId="20577"/>
          <ac:spMkLst>
            <pc:docMk/>
            <pc:sldMk cId="897020560" sldId="1914"/>
            <ac:spMk id="4" creationId="{B8FB94D8-EDEF-4486-A0C9-F494E70B2B9B}"/>
          </ac:spMkLst>
        </pc:spChg>
      </pc:sldChg>
      <pc:sldChg chg="modSp mod">
        <pc:chgData name="Andrew Collings" userId="0f84cdc6-c606-46cb-9c21-9a360095f536" providerId="ADAL" clId="{970A8788-5246-4E45-A7A1-AF53FDE1F8B4}" dt="2025-04-21T18:43:25.184" v="1440" actId="5793"/>
        <pc:sldMkLst>
          <pc:docMk/>
          <pc:sldMk cId="649967342" sldId="2145705165"/>
        </pc:sldMkLst>
        <pc:spChg chg="mod">
          <ac:chgData name="Andrew Collings" userId="0f84cdc6-c606-46cb-9c21-9a360095f536" providerId="ADAL" clId="{970A8788-5246-4E45-A7A1-AF53FDE1F8B4}" dt="2025-04-21T18:43:25.184" v="1440" actId="5793"/>
          <ac:spMkLst>
            <pc:docMk/>
            <pc:sldMk cId="649967342" sldId="2145705165"/>
            <ac:spMk id="6" creationId="{897A7A0D-D3DB-431A-A92B-9D4788B9D125}"/>
          </ac:spMkLst>
        </pc:spChg>
        <pc:spChg chg="mod">
          <ac:chgData name="Andrew Collings" userId="0f84cdc6-c606-46cb-9c21-9a360095f536" providerId="ADAL" clId="{970A8788-5246-4E45-A7A1-AF53FDE1F8B4}" dt="2025-04-21T14:24:02.833" v="7" actId="20577"/>
          <ac:spMkLst>
            <pc:docMk/>
            <pc:sldMk cId="649967342" sldId="2145705165"/>
            <ac:spMk id="7" creationId="{A9444CB1-977C-456C-B903-E0FAA88B1385}"/>
          </ac:spMkLst>
        </pc:spChg>
      </pc:sldChg>
      <pc:sldChg chg="modSp mod">
        <pc:chgData name="Andrew Collings" userId="0f84cdc6-c606-46cb-9c21-9a360095f536" providerId="ADAL" clId="{970A8788-5246-4E45-A7A1-AF53FDE1F8B4}" dt="2025-04-21T14:31:12.547" v="129" actId="20577"/>
        <pc:sldMkLst>
          <pc:docMk/>
          <pc:sldMk cId="3705238078" sldId="2145705274"/>
        </pc:sldMkLst>
        <pc:spChg chg="mod">
          <ac:chgData name="Andrew Collings" userId="0f84cdc6-c606-46cb-9c21-9a360095f536" providerId="ADAL" clId="{970A8788-5246-4E45-A7A1-AF53FDE1F8B4}" dt="2025-04-21T14:31:12.547" v="129" actId="20577"/>
          <ac:spMkLst>
            <pc:docMk/>
            <pc:sldMk cId="3705238078" sldId="2145705274"/>
            <ac:spMk id="2" creationId="{1D394050-94F4-2470-7C0F-93D39B60D332}"/>
          </ac:spMkLst>
        </pc:spChg>
      </pc:sldChg>
      <pc:sldChg chg="modSp mod">
        <pc:chgData name="Andrew Collings" userId="0f84cdc6-c606-46cb-9c21-9a360095f536" providerId="ADAL" clId="{970A8788-5246-4E45-A7A1-AF53FDE1F8B4}" dt="2025-04-21T15:12:53.681" v="691" actId="20577"/>
        <pc:sldMkLst>
          <pc:docMk/>
          <pc:sldMk cId="3115841668" sldId="2145705292"/>
        </pc:sldMkLst>
      </pc:sldChg>
      <pc:sldChg chg="modSp mod">
        <pc:chgData name="Andrew Collings" userId="0f84cdc6-c606-46cb-9c21-9a360095f536" providerId="ADAL" clId="{970A8788-5246-4E45-A7A1-AF53FDE1F8B4}" dt="2025-04-21T15:24:02.512" v="747" actId="20577"/>
        <pc:sldMkLst>
          <pc:docMk/>
          <pc:sldMk cId="1172497205" sldId="2145705293"/>
        </pc:sldMkLst>
      </pc:sldChg>
      <pc:sldChg chg="modSp mod">
        <pc:chgData name="Andrew Collings" userId="0f84cdc6-c606-46cb-9c21-9a360095f536" providerId="ADAL" clId="{970A8788-5246-4E45-A7A1-AF53FDE1F8B4}" dt="2025-04-21T16:06:47.713" v="808" actId="255"/>
        <pc:sldMkLst>
          <pc:docMk/>
          <pc:sldMk cId="2551295527" sldId="2145705297"/>
        </pc:sldMkLst>
        <pc:spChg chg="mod">
          <ac:chgData name="Andrew Collings" userId="0f84cdc6-c606-46cb-9c21-9a360095f536" providerId="ADAL" clId="{970A8788-5246-4E45-A7A1-AF53FDE1F8B4}" dt="2025-04-21T16:06:47.713" v="808" actId="255"/>
          <ac:spMkLst>
            <pc:docMk/>
            <pc:sldMk cId="2551295527" sldId="2145705297"/>
            <ac:spMk id="7" creationId="{8BA79292-E013-5972-9626-C6A7ACE64903}"/>
          </ac:spMkLst>
        </pc:spChg>
      </pc:sldChg>
      <pc:sldChg chg="modSp mod">
        <pc:chgData name="Andrew Collings" userId="0f84cdc6-c606-46cb-9c21-9a360095f536" providerId="ADAL" clId="{970A8788-5246-4E45-A7A1-AF53FDE1F8B4}" dt="2025-04-21T15:42:42.058" v="774" actId="255"/>
        <pc:sldMkLst>
          <pc:docMk/>
          <pc:sldMk cId="3074552998" sldId="2145705303"/>
        </pc:sldMkLst>
        <pc:spChg chg="mod">
          <ac:chgData name="Andrew Collings" userId="0f84cdc6-c606-46cb-9c21-9a360095f536" providerId="ADAL" clId="{970A8788-5246-4E45-A7A1-AF53FDE1F8B4}" dt="2025-04-21T15:42:24.050" v="771" actId="255"/>
          <ac:spMkLst>
            <pc:docMk/>
            <pc:sldMk cId="3074552998" sldId="2145705303"/>
            <ac:spMk id="2" creationId="{F93E4BB0-C4B5-9089-91D9-14669D684295}"/>
          </ac:spMkLst>
        </pc:spChg>
        <pc:spChg chg="mod">
          <ac:chgData name="Andrew Collings" userId="0f84cdc6-c606-46cb-9c21-9a360095f536" providerId="ADAL" clId="{970A8788-5246-4E45-A7A1-AF53FDE1F8B4}" dt="2025-04-21T15:42:42.058" v="774" actId="255"/>
          <ac:spMkLst>
            <pc:docMk/>
            <pc:sldMk cId="3074552998" sldId="2145705303"/>
            <ac:spMk id="7" creationId="{158D672B-335E-FD65-058D-B2A52D2EECA9}"/>
          </ac:spMkLst>
        </pc:spChg>
      </pc:sldChg>
      <pc:sldChg chg="modSp mod">
        <pc:chgData name="Andrew Collings" userId="0f84cdc6-c606-46cb-9c21-9a360095f536" providerId="ADAL" clId="{970A8788-5246-4E45-A7A1-AF53FDE1F8B4}" dt="2025-04-21T15:46:29.992" v="788" actId="20577"/>
        <pc:sldMkLst>
          <pc:docMk/>
          <pc:sldMk cId="2773944121" sldId="2145705304"/>
        </pc:sldMkLst>
        <pc:spChg chg="mod">
          <ac:chgData name="Andrew Collings" userId="0f84cdc6-c606-46cb-9c21-9a360095f536" providerId="ADAL" clId="{970A8788-5246-4E45-A7A1-AF53FDE1F8B4}" dt="2025-04-21T15:46:29.992" v="788" actId="20577"/>
          <ac:spMkLst>
            <pc:docMk/>
            <pc:sldMk cId="2773944121" sldId="2145705304"/>
            <ac:spMk id="2" creationId="{73C38EE7-8B4A-EA53-5282-3EA036812383}"/>
          </ac:spMkLst>
        </pc:spChg>
        <pc:spChg chg="mod">
          <ac:chgData name="Andrew Collings" userId="0f84cdc6-c606-46cb-9c21-9a360095f536" providerId="ADAL" clId="{970A8788-5246-4E45-A7A1-AF53FDE1F8B4}" dt="2025-04-21T15:46:03.889" v="777" actId="255"/>
          <ac:spMkLst>
            <pc:docMk/>
            <pc:sldMk cId="2773944121" sldId="2145705304"/>
            <ac:spMk id="7" creationId="{6D9C5A70-293E-7BA4-37BF-9B5E9C32A405}"/>
          </ac:spMkLst>
        </pc:spChg>
      </pc:sldChg>
      <pc:sldChg chg="modSp mod">
        <pc:chgData name="Andrew Collings" userId="0f84cdc6-c606-46cb-9c21-9a360095f536" providerId="ADAL" clId="{970A8788-5246-4E45-A7A1-AF53FDE1F8B4}" dt="2025-04-21T18:24:38.594" v="1416"/>
        <pc:sldMkLst>
          <pc:docMk/>
          <pc:sldMk cId="2316122848" sldId="2145705305"/>
        </pc:sldMkLst>
        <pc:spChg chg="mod">
          <ac:chgData name="Andrew Collings" userId="0f84cdc6-c606-46cb-9c21-9a360095f536" providerId="ADAL" clId="{970A8788-5246-4E45-A7A1-AF53FDE1F8B4}" dt="2025-04-21T18:24:38.594" v="1416"/>
          <ac:spMkLst>
            <pc:docMk/>
            <pc:sldMk cId="2316122848" sldId="2145705305"/>
            <ac:spMk id="7" creationId="{7BA9FA00-692F-6731-EDB9-0E4074ADB57B}"/>
          </ac:spMkLst>
        </pc:spChg>
        <pc:graphicFrameChg chg="mod modGraphic">
          <ac:chgData name="Andrew Collings" userId="0f84cdc6-c606-46cb-9c21-9a360095f536" providerId="ADAL" clId="{970A8788-5246-4E45-A7A1-AF53FDE1F8B4}" dt="2025-04-21T16:14:01.367" v="897" actId="20577"/>
          <ac:graphicFrameMkLst>
            <pc:docMk/>
            <pc:sldMk cId="2316122848" sldId="2145705305"/>
            <ac:graphicFrameMk id="4" creationId="{45CA0DE6-F896-3B0C-6DAF-9B447E097FE3}"/>
          </ac:graphicFrameMkLst>
        </pc:graphicFrameChg>
        <pc:graphicFrameChg chg="modGraphic">
          <ac:chgData name="Andrew Collings" userId="0f84cdc6-c606-46cb-9c21-9a360095f536" providerId="ADAL" clId="{970A8788-5246-4E45-A7A1-AF53FDE1F8B4}" dt="2025-04-21T16:18:12.192" v="941" actId="20577"/>
          <ac:graphicFrameMkLst>
            <pc:docMk/>
            <pc:sldMk cId="2316122848" sldId="2145705305"/>
            <ac:graphicFrameMk id="5" creationId="{B5CF1ED3-D84A-4ED4-E4FA-7909DEFA9536}"/>
          </ac:graphicFrameMkLst>
        </pc:graphicFrameChg>
      </pc:sldChg>
      <pc:sldChg chg="modSp mod">
        <pc:chgData name="Andrew Collings" userId="0f84cdc6-c606-46cb-9c21-9a360095f536" providerId="ADAL" clId="{970A8788-5246-4E45-A7A1-AF53FDE1F8B4}" dt="2025-04-21T16:06:56.823" v="822" actId="20577"/>
        <pc:sldMkLst>
          <pc:docMk/>
          <pc:sldMk cId="1165609462" sldId="2145705306"/>
        </pc:sldMkLst>
        <pc:spChg chg="mod">
          <ac:chgData name="Andrew Collings" userId="0f84cdc6-c606-46cb-9c21-9a360095f536" providerId="ADAL" clId="{970A8788-5246-4E45-A7A1-AF53FDE1F8B4}" dt="2025-04-21T16:06:56.823" v="822" actId="20577"/>
          <ac:spMkLst>
            <pc:docMk/>
            <pc:sldMk cId="1165609462" sldId="2145705306"/>
            <ac:spMk id="2" creationId="{EFFD5E82-D722-8686-0EAE-9B5C3689619F}"/>
          </ac:spMkLst>
        </pc:spChg>
        <pc:spChg chg="mod">
          <ac:chgData name="Andrew Collings" userId="0f84cdc6-c606-46cb-9c21-9a360095f536" providerId="ADAL" clId="{970A8788-5246-4E45-A7A1-AF53FDE1F8B4}" dt="2025-04-21T16:06:50.940" v="809"/>
          <ac:spMkLst>
            <pc:docMk/>
            <pc:sldMk cId="1165609462" sldId="2145705306"/>
            <ac:spMk id="7" creationId="{6A3BC727-3D99-0C15-9B71-14FB93413AE3}"/>
          </ac:spMkLst>
        </pc:spChg>
      </pc:sldChg>
      <pc:sldChg chg="del">
        <pc:chgData name="Andrew Collings" userId="0f84cdc6-c606-46cb-9c21-9a360095f536" providerId="ADAL" clId="{970A8788-5246-4E45-A7A1-AF53FDE1F8B4}" dt="2025-04-21T18:43:17.188" v="1430" actId="2696"/>
        <pc:sldMkLst>
          <pc:docMk/>
          <pc:sldMk cId="362441512" sldId="2145705307"/>
        </pc:sldMkLst>
      </pc:sldChg>
      <pc:sldChg chg="delSp modSp mod">
        <pc:chgData name="Andrew Collings" userId="0f84cdc6-c606-46cb-9c21-9a360095f536" providerId="ADAL" clId="{970A8788-5246-4E45-A7A1-AF53FDE1F8B4}" dt="2025-04-21T18:18:27.443" v="1399" actId="20577"/>
        <pc:sldMkLst>
          <pc:docMk/>
          <pc:sldMk cId="2794798177" sldId="2145705308"/>
        </pc:sldMkLst>
        <pc:spChg chg="mod">
          <ac:chgData name="Andrew Collings" userId="0f84cdc6-c606-46cb-9c21-9a360095f536" providerId="ADAL" clId="{970A8788-5246-4E45-A7A1-AF53FDE1F8B4}" dt="2025-04-21T18:18:27.443" v="1399" actId="20577"/>
          <ac:spMkLst>
            <pc:docMk/>
            <pc:sldMk cId="2794798177" sldId="2145705308"/>
            <ac:spMk id="2" creationId="{1B2B6827-67D6-DB41-DE35-344240C0EC23}"/>
          </ac:spMkLst>
        </pc:spChg>
        <pc:spChg chg="mod">
          <ac:chgData name="Andrew Collings" userId="0f84cdc6-c606-46cb-9c21-9a360095f536" providerId="ADAL" clId="{970A8788-5246-4E45-A7A1-AF53FDE1F8B4}" dt="2025-04-21T16:18:57.638" v="1018" actId="20577"/>
          <ac:spMkLst>
            <pc:docMk/>
            <pc:sldMk cId="2794798177" sldId="2145705308"/>
            <ac:spMk id="7" creationId="{78532500-4C2C-5050-37D5-F383AD66725D}"/>
          </ac:spMkLst>
        </pc:spChg>
      </pc:sldChg>
      <pc:sldChg chg="addSp delSp modSp add mod">
        <pc:chgData name="Andrew Collings" userId="0f84cdc6-c606-46cb-9c21-9a360095f536" providerId="ADAL" clId="{970A8788-5246-4E45-A7A1-AF53FDE1F8B4}" dt="2025-04-21T18:52:51.342" v="1466" actId="20577"/>
        <pc:sldMkLst>
          <pc:docMk/>
          <pc:sldMk cId="813034359" sldId="2145705309"/>
        </pc:sldMkLst>
      </pc:sldChg>
      <pc:sldChg chg="addSp delSp modSp add mod">
        <pc:chgData name="Andrew Collings" userId="0f84cdc6-c606-46cb-9c21-9a360095f536" providerId="ADAL" clId="{970A8788-5246-4E45-A7A1-AF53FDE1F8B4}" dt="2025-04-21T14:45:40.248" v="225" actId="1076"/>
        <pc:sldMkLst>
          <pc:docMk/>
          <pc:sldMk cId="435568366" sldId="2145705310"/>
        </pc:sldMkLst>
      </pc:sldChg>
      <pc:sldChg chg="addSp delSp modSp add mod">
        <pc:chgData name="Andrew Collings" userId="0f84cdc6-c606-46cb-9c21-9a360095f536" providerId="ADAL" clId="{970A8788-5246-4E45-A7A1-AF53FDE1F8B4}" dt="2025-04-21T15:21:35.410" v="744" actId="13926"/>
        <pc:sldMkLst>
          <pc:docMk/>
          <pc:sldMk cId="3745324670" sldId="2145705311"/>
        </pc:sldMkLst>
      </pc:sldChg>
      <pc:sldChg chg="modSp add mod">
        <pc:chgData name="Andrew Collings" userId="0f84cdc6-c606-46cb-9c21-9a360095f536" providerId="ADAL" clId="{970A8788-5246-4E45-A7A1-AF53FDE1F8B4}" dt="2025-04-21T15:47:16.825" v="804" actId="255"/>
        <pc:sldMkLst>
          <pc:docMk/>
          <pc:sldMk cId="2949476977" sldId="2145705312"/>
        </pc:sldMkLst>
        <pc:spChg chg="mod">
          <ac:chgData name="Andrew Collings" userId="0f84cdc6-c606-46cb-9c21-9a360095f536" providerId="ADAL" clId="{970A8788-5246-4E45-A7A1-AF53FDE1F8B4}" dt="2025-04-21T15:47:16.825" v="804" actId="255"/>
          <ac:spMkLst>
            <pc:docMk/>
            <pc:sldMk cId="2949476977" sldId="2145705312"/>
            <ac:spMk id="2" creationId="{CDA5B186-DAFF-4382-86BF-22244C7CBDC0}"/>
          </ac:spMkLst>
        </pc:spChg>
      </pc:sldChg>
      <pc:sldChg chg="modSp add mod">
        <pc:chgData name="Andrew Collings" userId="0f84cdc6-c606-46cb-9c21-9a360095f536" providerId="ADAL" clId="{970A8788-5246-4E45-A7A1-AF53FDE1F8B4}" dt="2025-04-21T16:09:20.191" v="834" actId="20577"/>
        <pc:sldMkLst>
          <pc:docMk/>
          <pc:sldMk cId="1429427432" sldId="2145705313"/>
        </pc:sldMkLst>
      </pc:sldChg>
      <pc:sldChg chg="new del">
        <pc:chgData name="Andrew Collings" userId="0f84cdc6-c606-46cb-9c21-9a360095f536" providerId="ADAL" clId="{970A8788-5246-4E45-A7A1-AF53FDE1F8B4}" dt="2025-04-21T16:19:02.460" v="1020" actId="680"/>
        <pc:sldMkLst>
          <pc:docMk/>
          <pc:sldMk cId="488391676" sldId="2145705314"/>
        </pc:sldMkLst>
      </pc:sldChg>
      <pc:sldChg chg="modSp add mod">
        <pc:chgData name="Andrew Collings" userId="0f84cdc6-c606-46cb-9c21-9a360095f536" providerId="ADAL" clId="{970A8788-5246-4E45-A7A1-AF53FDE1F8B4}" dt="2025-04-21T18:43:14.092" v="1429" actId="20577"/>
        <pc:sldMkLst>
          <pc:docMk/>
          <pc:sldMk cId="574064344" sldId="2145705314"/>
        </pc:sldMkLst>
      </pc:sldChg>
    </pc:docChg>
  </pc:docChgLst>
  <pc:docChgLst>
    <pc:chgData name="Lucas Young" userId="e5c8e53c-2e87-4dfe-8770-4799e4e3fc84" providerId="ADAL" clId="{0CC76E15-50B4-4862-A3C0-F14450BF4B5C}"/>
    <pc:docChg chg="undo custSel addSld modSld sldOrd modSection">
      <pc:chgData name="Lucas Young" userId="e5c8e53c-2e87-4dfe-8770-4799e4e3fc84" providerId="ADAL" clId="{0CC76E15-50B4-4862-A3C0-F14450BF4B5C}" dt="2025-02-19T14:58:22.433" v="1623" actId="20577"/>
      <pc:docMkLst>
        <pc:docMk/>
      </pc:docMkLst>
      <pc:sldChg chg="modSp mod">
        <pc:chgData name="Lucas Young" userId="e5c8e53c-2e87-4dfe-8770-4799e4e3fc84" providerId="ADAL" clId="{0CC76E15-50B4-4862-A3C0-F14450BF4B5C}" dt="2025-02-19T05:02:39.642" v="433" actId="20577"/>
        <pc:sldMkLst>
          <pc:docMk/>
          <pc:sldMk cId="3007269134" sldId="2145705286"/>
        </pc:sldMkLst>
      </pc:sldChg>
      <pc:sldChg chg="addSp delSp modSp new mod ord">
        <pc:chgData name="Lucas Young" userId="e5c8e53c-2e87-4dfe-8770-4799e4e3fc84" providerId="ADAL" clId="{0CC76E15-50B4-4862-A3C0-F14450BF4B5C}" dt="2025-02-19T14:58:22.433" v="1623" actId="20577"/>
        <pc:sldMkLst>
          <pc:docMk/>
          <pc:sldMk cId="554261325" sldId="2145705301"/>
        </pc:sldMkLst>
      </pc:sldChg>
    </pc:docChg>
  </pc:docChgLst>
  <pc:docChgLst>
    <pc:chgData name="Lucas Young" userId="e5c8e53c-2e87-4dfe-8770-4799e4e3fc84" providerId="ADAL" clId="{93B5BA00-1A74-4708-99EB-5266F6780860}"/>
    <pc:docChg chg="undo custSel modSld">
      <pc:chgData name="Lucas Young" userId="e5c8e53c-2e87-4dfe-8770-4799e4e3fc84" providerId="ADAL" clId="{93B5BA00-1A74-4708-99EB-5266F6780860}" dt="2024-11-18T17:35:52.726" v="146" actId="20577"/>
      <pc:docMkLst>
        <pc:docMk/>
      </pc:docMkLst>
      <pc:sldChg chg="modSp mod">
        <pc:chgData name="Lucas Young" userId="e5c8e53c-2e87-4dfe-8770-4799e4e3fc84" providerId="ADAL" clId="{93B5BA00-1A74-4708-99EB-5266F6780860}" dt="2024-11-18T17:17:15.990" v="6" actId="20577"/>
        <pc:sldMkLst>
          <pc:docMk/>
          <pc:sldMk cId="897020560" sldId="1914"/>
        </pc:sldMkLst>
      </pc:sldChg>
      <pc:sldChg chg="modSp mod">
        <pc:chgData name="Lucas Young" userId="e5c8e53c-2e87-4dfe-8770-4799e4e3fc84" providerId="ADAL" clId="{93B5BA00-1A74-4708-99EB-5266F6780860}" dt="2024-11-18T17:30:12.597" v="140" actId="948"/>
        <pc:sldMkLst>
          <pc:docMk/>
          <pc:sldMk cId="3705238078" sldId="2145705274"/>
        </pc:sldMkLst>
      </pc:sldChg>
      <pc:sldChg chg="modSp mod">
        <pc:chgData name="Lucas Young" userId="e5c8e53c-2e87-4dfe-8770-4799e4e3fc84" providerId="ADAL" clId="{93B5BA00-1A74-4708-99EB-5266F6780860}" dt="2024-11-18T17:35:52.726" v="146" actId="20577"/>
        <pc:sldMkLst>
          <pc:docMk/>
          <pc:sldMk cId="1311256938" sldId="2145705288"/>
        </pc:sldMkLst>
      </pc:sldChg>
    </pc:docChg>
  </pc:docChgLst>
  <pc:docChgLst>
    <pc:chgData name="Andrew Collings" userId="0f84cdc6-c606-46cb-9c21-9a360095f536" providerId="ADAL" clId="{52F25823-11C7-4472-B649-03AA2CE1A348}"/>
    <pc:docChg chg="undo custSel addSld delSld modSld modSection">
      <pc:chgData name="Andrew Collings" userId="0f84cdc6-c606-46cb-9c21-9a360095f536" providerId="ADAL" clId="{52F25823-11C7-4472-B649-03AA2CE1A348}" dt="2025-02-19T15:05:58.560" v="1098" actId="2062"/>
      <pc:docMkLst>
        <pc:docMk/>
      </pc:docMkLst>
      <pc:sldChg chg="modSp mod">
        <pc:chgData name="Andrew Collings" userId="0f84cdc6-c606-46cb-9c21-9a360095f536" providerId="ADAL" clId="{52F25823-11C7-4472-B649-03AA2CE1A348}" dt="2025-02-19T02:32:00.223" v="99" actId="20577"/>
        <pc:sldMkLst>
          <pc:docMk/>
          <pc:sldMk cId="649967342" sldId="2145705165"/>
        </pc:sldMkLst>
      </pc:sldChg>
      <pc:sldChg chg="del">
        <pc:chgData name="Andrew Collings" userId="0f84cdc6-c606-46cb-9c21-9a360095f536" providerId="ADAL" clId="{52F25823-11C7-4472-B649-03AA2CE1A348}" dt="2025-02-19T02:32:28.530" v="100" actId="2696"/>
        <pc:sldMkLst>
          <pc:docMk/>
          <pc:sldMk cId="3825831119" sldId="2145705261"/>
        </pc:sldMkLst>
      </pc:sldChg>
      <pc:sldChg chg="del">
        <pc:chgData name="Andrew Collings" userId="0f84cdc6-c606-46cb-9c21-9a360095f536" providerId="ADAL" clId="{52F25823-11C7-4472-B649-03AA2CE1A348}" dt="2025-02-19T02:32:30.663" v="101" actId="2696"/>
        <pc:sldMkLst>
          <pc:docMk/>
          <pc:sldMk cId="3705238078" sldId="2145705274"/>
        </pc:sldMkLst>
      </pc:sldChg>
      <pc:sldChg chg="modSp mod">
        <pc:chgData name="Andrew Collings" userId="0f84cdc6-c606-46cb-9c21-9a360095f536" providerId="ADAL" clId="{52F25823-11C7-4472-B649-03AA2CE1A348}" dt="2025-02-19T03:19:56.291" v="266" actId="20577"/>
        <pc:sldMkLst>
          <pc:docMk/>
          <pc:sldMk cId="3007269134" sldId="2145705286"/>
        </pc:sldMkLst>
      </pc:sldChg>
      <pc:sldChg chg="del">
        <pc:chgData name="Andrew Collings" userId="0f84cdc6-c606-46cb-9c21-9a360095f536" providerId="ADAL" clId="{52F25823-11C7-4472-B649-03AA2CE1A348}" dt="2025-02-19T03:51:06.381" v="570" actId="2696"/>
        <pc:sldMkLst>
          <pc:docMk/>
          <pc:sldMk cId="3089924799" sldId="2145705287"/>
        </pc:sldMkLst>
      </pc:sldChg>
      <pc:sldChg chg="modSp mod">
        <pc:chgData name="Andrew Collings" userId="0f84cdc6-c606-46cb-9c21-9a360095f536" providerId="ADAL" clId="{52F25823-11C7-4472-B649-03AA2CE1A348}" dt="2025-02-19T04:04:18.070" v="851" actId="20577"/>
        <pc:sldMkLst>
          <pc:docMk/>
          <pc:sldMk cId="2333750173" sldId="2145705291"/>
        </pc:sldMkLst>
      </pc:sldChg>
      <pc:sldChg chg="del">
        <pc:chgData name="Andrew Collings" userId="0f84cdc6-c606-46cb-9c21-9a360095f536" providerId="ADAL" clId="{52F25823-11C7-4472-B649-03AA2CE1A348}" dt="2025-02-19T03:51:06.381" v="570" actId="2696"/>
        <pc:sldMkLst>
          <pc:docMk/>
          <pc:sldMk cId="3115841668" sldId="2145705292"/>
        </pc:sldMkLst>
      </pc:sldChg>
      <pc:sldChg chg="del">
        <pc:chgData name="Andrew Collings" userId="0f84cdc6-c606-46cb-9c21-9a360095f536" providerId="ADAL" clId="{52F25823-11C7-4472-B649-03AA2CE1A348}" dt="2025-02-19T03:51:06.381" v="570" actId="2696"/>
        <pc:sldMkLst>
          <pc:docMk/>
          <pc:sldMk cId="1172497205" sldId="2145705293"/>
        </pc:sldMkLst>
      </pc:sldChg>
      <pc:sldChg chg="del">
        <pc:chgData name="Andrew Collings" userId="0f84cdc6-c606-46cb-9c21-9a360095f536" providerId="ADAL" clId="{52F25823-11C7-4472-B649-03AA2CE1A348}" dt="2025-02-19T04:04:30.394" v="852" actId="2696"/>
        <pc:sldMkLst>
          <pc:docMk/>
          <pc:sldMk cId="41420336" sldId="2145705294"/>
        </pc:sldMkLst>
      </pc:sldChg>
      <pc:sldChg chg="del">
        <pc:chgData name="Andrew Collings" userId="0f84cdc6-c606-46cb-9c21-9a360095f536" providerId="ADAL" clId="{52F25823-11C7-4472-B649-03AA2CE1A348}" dt="2025-02-19T03:51:06.381" v="570" actId="2696"/>
        <pc:sldMkLst>
          <pc:docMk/>
          <pc:sldMk cId="2719582190" sldId="2145705295"/>
        </pc:sldMkLst>
      </pc:sldChg>
      <pc:sldChg chg="del">
        <pc:chgData name="Andrew Collings" userId="0f84cdc6-c606-46cb-9c21-9a360095f536" providerId="ADAL" clId="{52F25823-11C7-4472-B649-03AA2CE1A348}" dt="2025-02-19T03:51:06.381" v="570" actId="2696"/>
        <pc:sldMkLst>
          <pc:docMk/>
          <pc:sldMk cId="1019888842" sldId="2145705296"/>
        </pc:sldMkLst>
      </pc:sldChg>
      <pc:sldChg chg="modSp add mod">
        <pc:chgData name="Andrew Collings" userId="0f84cdc6-c606-46cb-9c21-9a360095f536" providerId="ADAL" clId="{52F25823-11C7-4472-B649-03AA2CE1A348}" dt="2025-02-19T03:31:56.446" v="564" actId="255"/>
        <pc:sldMkLst>
          <pc:docMk/>
          <pc:sldMk cId="2551295527" sldId="2145705297"/>
        </pc:sldMkLst>
      </pc:sldChg>
      <pc:sldChg chg="add del">
        <pc:chgData name="Andrew Collings" userId="0f84cdc6-c606-46cb-9c21-9a360095f536" providerId="ADAL" clId="{52F25823-11C7-4472-B649-03AA2CE1A348}" dt="2025-02-19T04:05:00.376" v="853" actId="2696"/>
        <pc:sldMkLst>
          <pc:docMk/>
          <pc:sldMk cId="468159359" sldId="2145705298"/>
        </pc:sldMkLst>
      </pc:sldChg>
      <pc:sldChg chg="addSp delSp modSp mod">
        <pc:chgData name="Andrew Collings" userId="0f84cdc6-c606-46cb-9c21-9a360095f536" providerId="ADAL" clId="{52F25823-11C7-4472-B649-03AA2CE1A348}" dt="2025-02-19T03:37:57.570" v="569" actId="1076"/>
        <pc:sldMkLst>
          <pc:docMk/>
          <pc:sldMk cId="804931530" sldId="2145705299"/>
        </pc:sldMkLst>
      </pc:sldChg>
      <pc:sldChg chg="addSp delSp modSp mod">
        <pc:chgData name="Andrew Collings" userId="0f84cdc6-c606-46cb-9c21-9a360095f536" providerId="ADAL" clId="{52F25823-11C7-4472-B649-03AA2CE1A348}" dt="2025-02-19T15:05:58.560" v="1098" actId="2062"/>
        <pc:sldMkLst>
          <pc:docMk/>
          <pc:sldMk cId="554261325" sldId="2145705301"/>
        </pc:sldMkLst>
      </pc:sldChg>
      <pc:sldChg chg="modSp mod">
        <pc:chgData name="Andrew Collings" userId="0f84cdc6-c606-46cb-9c21-9a360095f536" providerId="ADAL" clId="{52F25823-11C7-4472-B649-03AA2CE1A348}" dt="2025-02-19T15:05:22.711" v="1068" actId="113"/>
        <pc:sldMkLst>
          <pc:docMk/>
          <pc:sldMk cId="1192366774" sldId="2145705302"/>
        </pc:sldMkLst>
      </pc:sldChg>
    </pc:docChg>
  </pc:docChgLst>
  <pc:docChgLst>
    <pc:chgData name="Andrew Collings" userId="0f84cdc6-c606-46cb-9c21-9a360095f536" providerId="ADAL" clId="{590B3608-A381-4EC8-B385-F0C4ECC52D98}"/>
    <pc:docChg chg="undo redo custSel addSld delSld modSld sldOrd modSection">
      <pc:chgData name="Andrew Collings" userId="0f84cdc6-c606-46cb-9c21-9a360095f536" providerId="ADAL" clId="{590B3608-A381-4EC8-B385-F0C4ECC52D98}" dt="2024-05-31T14:36:55.196" v="1886" actId="113"/>
      <pc:docMkLst>
        <pc:docMk/>
      </pc:docMkLst>
      <pc:sldChg chg="del">
        <pc:chgData name="Andrew Collings" userId="0f84cdc6-c606-46cb-9c21-9a360095f536" providerId="ADAL" clId="{590B3608-A381-4EC8-B385-F0C4ECC52D98}" dt="2024-05-31T03:42:13.284" v="1130" actId="2696"/>
        <pc:sldMkLst>
          <pc:docMk/>
          <pc:sldMk cId="0" sldId="257"/>
        </pc:sldMkLst>
      </pc:sldChg>
      <pc:sldChg chg="del">
        <pc:chgData name="Andrew Collings" userId="0f84cdc6-c606-46cb-9c21-9a360095f536" providerId="ADAL" clId="{590B3608-A381-4EC8-B385-F0C4ECC52D98}" dt="2024-05-31T03:42:13.284" v="1130" actId="2696"/>
        <pc:sldMkLst>
          <pc:docMk/>
          <pc:sldMk cId="0" sldId="258"/>
        </pc:sldMkLst>
      </pc:sldChg>
      <pc:sldChg chg="modSp mod">
        <pc:chgData name="Andrew Collings" userId="0f84cdc6-c606-46cb-9c21-9a360095f536" providerId="ADAL" clId="{590B3608-A381-4EC8-B385-F0C4ECC52D98}" dt="2024-05-31T03:40:36.309" v="1126" actId="1076"/>
        <pc:sldMkLst>
          <pc:docMk/>
          <pc:sldMk cId="3006853043" sldId="2183"/>
        </pc:sldMkLst>
      </pc:sldChg>
      <pc:sldChg chg="del">
        <pc:chgData name="Andrew Collings" userId="0f84cdc6-c606-46cb-9c21-9a360095f536" providerId="ADAL" clId="{590B3608-A381-4EC8-B385-F0C4ECC52D98}" dt="2024-05-31T02:42:30.798" v="132" actId="2696"/>
        <pc:sldMkLst>
          <pc:docMk/>
          <pc:sldMk cId="1821640122" sldId="2145705164"/>
        </pc:sldMkLst>
      </pc:sldChg>
      <pc:sldChg chg="modSp mod">
        <pc:chgData name="Andrew Collings" userId="0f84cdc6-c606-46cb-9c21-9a360095f536" providerId="ADAL" clId="{590B3608-A381-4EC8-B385-F0C4ECC52D98}" dt="2024-05-31T03:40:55.348" v="1129" actId="255"/>
        <pc:sldMkLst>
          <pc:docMk/>
          <pc:sldMk cId="649967342" sldId="2145705165"/>
        </pc:sldMkLst>
      </pc:sldChg>
      <pc:sldChg chg="del">
        <pc:chgData name="Andrew Collings" userId="0f84cdc6-c606-46cb-9c21-9a360095f536" providerId="ADAL" clId="{590B3608-A381-4EC8-B385-F0C4ECC52D98}" dt="2024-05-31T03:42:13.284" v="1130" actId="2696"/>
        <pc:sldMkLst>
          <pc:docMk/>
          <pc:sldMk cId="3060039637" sldId="2145705167"/>
        </pc:sldMkLst>
      </pc:sldChg>
      <pc:sldChg chg="del">
        <pc:chgData name="Andrew Collings" userId="0f84cdc6-c606-46cb-9c21-9a360095f536" providerId="ADAL" clId="{590B3608-A381-4EC8-B385-F0C4ECC52D98}" dt="2024-05-31T03:42:13.284" v="1130" actId="2696"/>
        <pc:sldMkLst>
          <pc:docMk/>
          <pc:sldMk cId="952414789" sldId="2145705206"/>
        </pc:sldMkLst>
      </pc:sldChg>
      <pc:sldChg chg="del">
        <pc:chgData name="Andrew Collings" userId="0f84cdc6-c606-46cb-9c21-9a360095f536" providerId="ADAL" clId="{590B3608-A381-4EC8-B385-F0C4ECC52D98}" dt="2024-05-31T03:42:13.284" v="1130" actId="2696"/>
        <pc:sldMkLst>
          <pc:docMk/>
          <pc:sldMk cId="1391006309" sldId="2145705232"/>
        </pc:sldMkLst>
      </pc:sldChg>
      <pc:sldChg chg="del">
        <pc:chgData name="Andrew Collings" userId="0f84cdc6-c606-46cb-9c21-9a360095f536" providerId="ADAL" clId="{590B3608-A381-4EC8-B385-F0C4ECC52D98}" dt="2024-05-31T03:42:13.284" v="1130" actId="2696"/>
        <pc:sldMkLst>
          <pc:docMk/>
          <pc:sldMk cId="525321126" sldId="2145705239"/>
        </pc:sldMkLst>
      </pc:sldChg>
      <pc:sldChg chg="addSp delSp modSp mod">
        <pc:chgData name="Andrew Collings" userId="0f84cdc6-c606-46cb-9c21-9a360095f536" providerId="ADAL" clId="{590B3608-A381-4EC8-B385-F0C4ECC52D98}" dt="2024-05-31T02:59:11.285" v="276" actId="14861"/>
        <pc:sldMkLst>
          <pc:docMk/>
          <pc:sldMk cId="1690979732" sldId="2145705240"/>
        </pc:sldMkLst>
      </pc:sldChg>
      <pc:sldChg chg="modSp mod">
        <pc:chgData name="Andrew Collings" userId="0f84cdc6-c606-46cb-9c21-9a360095f536" providerId="ADAL" clId="{590B3608-A381-4EC8-B385-F0C4ECC52D98}" dt="2024-05-31T03:21:31.168" v="477" actId="20577"/>
        <pc:sldMkLst>
          <pc:docMk/>
          <pc:sldMk cId="2457775113" sldId="2145705241"/>
        </pc:sldMkLst>
      </pc:sldChg>
      <pc:sldChg chg="del">
        <pc:chgData name="Andrew Collings" userId="0f84cdc6-c606-46cb-9c21-9a360095f536" providerId="ADAL" clId="{590B3608-A381-4EC8-B385-F0C4ECC52D98}" dt="2024-05-31T03:42:13.284" v="1130" actId="2696"/>
        <pc:sldMkLst>
          <pc:docMk/>
          <pc:sldMk cId="545117541" sldId="2145705242"/>
        </pc:sldMkLst>
      </pc:sldChg>
      <pc:sldChg chg="del">
        <pc:chgData name="Andrew Collings" userId="0f84cdc6-c606-46cb-9c21-9a360095f536" providerId="ADAL" clId="{590B3608-A381-4EC8-B385-F0C4ECC52D98}" dt="2024-05-31T03:42:13.284" v="1130" actId="2696"/>
        <pc:sldMkLst>
          <pc:docMk/>
          <pc:sldMk cId="4187080998" sldId="2145705243"/>
        </pc:sldMkLst>
      </pc:sldChg>
      <pc:sldChg chg="del">
        <pc:chgData name="Andrew Collings" userId="0f84cdc6-c606-46cb-9c21-9a360095f536" providerId="ADAL" clId="{590B3608-A381-4EC8-B385-F0C4ECC52D98}" dt="2024-05-31T03:42:13.284" v="1130" actId="2696"/>
        <pc:sldMkLst>
          <pc:docMk/>
          <pc:sldMk cId="679471551" sldId="2145705244"/>
        </pc:sldMkLst>
      </pc:sldChg>
      <pc:sldChg chg="del">
        <pc:chgData name="Andrew Collings" userId="0f84cdc6-c606-46cb-9c21-9a360095f536" providerId="ADAL" clId="{590B3608-A381-4EC8-B385-F0C4ECC52D98}" dt="2024-05-31T03:42:13.284" v="1130" actId="2696"/>
        <pc:sldMkLst>
          <pc:docMk/>
          <pc:sldMk cId="892401882" sldId="2145705245"/>
        </pc:sldMkLst>
      </pc:sldChg>
      <pc:sldChg chg="ord">
        <pc:chgData name="Andrew Collings" userId="0f84cdc6-c606-46cb-9c21-9a360095f536" providerId="ADAL" clId="{590B3608-A381-4EC8-B385-F0C4ECC52D98}" dt="2024-05-31T03:11:46.094" v="356"/>
        <pc:sldMkLst>
          <pc:docMk/>
          <pc:sldMk cId="372645148" sldId="2145705246"/>
        </pc:sldMkLst>
      </pc:sldChg>
      <pc:sldChg chg="modSp mod ord">
        <pc:chgData name="Andrew Collings" userId="0f84cdc6-c606-46cb-9c21-9a360095f536" providerId="ADAL" clId="{590B3608-A381-4EC8-B385-F0C4ECC52D98}" dt="2024-05-31T03:16:04.864" v="372" actId="20577"/>
        <pc:sldMkLst>
          <pc:docMk/>
          <pc:sldMk cId="3287505350" sldId="2145705247"/>
        </pc:sldMkLst>
      </pc:sldChg>
      <pc:sldChg chg="del">
        <pc:chgData name="Andrew Collings" userId="0f84cdc6-c606-46cb-9c21-9a360095f536" providerId="ADAL" clId="{590B3608-A381-4EC8-B385-F0C4ECC52D98}" dt="2024-05-31T03:42:13.284" v="1130" actId="2696"/>
        <pc:sldMkLst>
          <pc:docMk/>
          <pc:sldMk cId="3917821283" sldId="2145705248"/>
        </pc:sldMkLst>
      </pc:sldChg>
      <pc:sldChg chg="del">
        <pc:chgData name="Andrew Collings" userId="0f84cdc6-c606-46cb-9c21-9a360095f536" providerId="ADAL" clId="{590B3608-A381-4EC8-B385-F0C4ECC52D98}" dt="2024-05-31T03:42:13.284" v="1130" actId="2696"/>
        <pc:sldMkLst>
          <pc:docMk/>
          <pc:sldMk cId="3902541815" sldId="2145705249"/>
        </pc:sldMkLst>
      </pc:sldChg>
      <pc:sldChg chg="del">
        <pc:chgData name="Andrew Collings" userId="0f84cdc6-c606-46cb-9c21-9a360095f536" providerId="ADAL" clId="{590B3608-A381-4EC8-B385-F0C4ECC52D98}" dt="2024-05-31T03:42:13.284" v="1130" actId="2696"/>
        <pc:sldMkLst>
          <pc:docMk/>
          <pc:sldMk cId="3999890475" sldId="2145705250"/>
        </pc:sldMkLst>
      </pc:sldChg>
      <pc:sldChg chg="addSp delSp modSp add mod">
        <pc:chgData name="Andrew Collings" userId="0f84cdc6-c606-46cb-9c21-9a360095f536" providerId="ADAL" clId="{590B3608-A381-4EC8-B385-F0C4ECC52D98}" dt="2024-05-31T02:59:19.062" v="277" actId="14861"/>
        <pc:sldMkLst>
          <pc:docMk/>
          <pc:sldMk cId="69841370" sldId="2145705251"/>
        </pc:sldMkLst>
      </pc:sldChg>
      <pc:sldChg chg="del">
        <pc:chgData name="Andrew Collings" userId="0f84cdc6-c606-46cb-9c21-9a360095f536" providerId="ADAL" clId="{590B3608-A381-4EC8-B385-F0C4ECC52D98}" dt="2024-05-31T02:42:17.723" v="131" actId="2696"/>
        <pc:sldMkLst>
          <pc:docMk/>
          <pc:sldMk cId="1700322392" sldId="2145705251"/>
        </pc:sldMkLst>
      </pc:sldChg>
      <pc:sldChg chg="addSp delSp modSp add mod ord">
        <pc:chgData name="Andrew Collings" userId="0f84cdc6-c606-46cb-9c21-9a360095f536" providerId="ADAL" clId="{590B3608-A381-4EC8-B385-F0C4ECC52D98}" dt="2024-05-31T03:10:24.194" v="352"/>
        <pc:sldMkLst>
          <pc:docMk/>
          <pc:sldMk cId="3670584493" sldId="2145705252"/>
        </pc:sldMkLst>
      </pc:sldChg>
      <pc:sldChg chg="addSp delSp modSp add mod ord">
        <pc:chgData name="Andrew Collings" userId="0f84cdc6-c606-46cb-9c21-9a360095f536" providerId="ADAL" clId="{590B3608-A381-4EC8-B385-F0C4ECC52D98}" dt="2024-05-31T03:10:33.912" v="354"/>
        <pc:sldMkLst>
          <pc:docMk/>
          <pc:sldMk cId="706183477" sldId="2145705253"/>
        </pc:sldMkLst>
      </pc:sldChg>
      <pc:sldChg chg="addSp delSp modSp add del mod">
        <pc:chgData name="Andrew Collings" userId="0f84cdc6-c606-46cb-9c21-9a360095f536" providerId="ADAL" clId="{590B3608-A381-4EC8-B385-F0C4ECC52D98}" dt="2024-05-31T03:01:38.110" v="296" actId="14861"/>
        <pc:sldMkLst>
          <pc:docMk/>
          <pc:sldMk cId="989279610" sldId="2145705254"/>
        </pc:sldMkLst>
      </pc:sldChg>
      <pc:sldChg chg="addSp delSp modSp add mod">
        <pc:chgData name="Andrew Collings" userId="0f84cdc6-c606-46cb-9c21-9a360095f536" providerId="ADAL" clId="{590B3608-A381-4EC8-B385-F0C4ECC52D98}" dt="2024-05-31T03:04:03.201" v="308" actId="14861"/>
        <pc:sldMkLst>
          <pc:docMk/>
          <pc:sldMk cId="2561149068" sldId="2145705255"/>
        </pc:sldMkLst>
      </pc:sldChg>
      <pc:sldChg chg="addSp delSp modSp add mod">
        <pc:chgData name="Andrew Collings" userId="0f84cdc6-c606-46cb-9c21-9a360095f536" providerId="ADAL" clId="{590B3608-A381-4EC8-B385-F0C4ECC52D98}" dt="2024-05-31T03:06:32.015" v="326" actId="1037"/>
        <pc:sldMkLst>
          <pc:docMk/>
          <pc:sldMk cId="2355573949" sldId="2145705256"/>
        </pc:sldMkLst>
      </pc:sldChg>
      <pc:sldChg chg="addSp delSp modSp add mod">
        <pc:chgData name="Andrew Collings" userId="0f84cdc6-c606-46cb-9c21-9a360095f536" providerId="ADAL" clId="{590B3608-A381-4EC8-B385-F0C4ECC52D98}" dt="2024-05-31T03:08:03.869" v="338" actId="14861"/>
        <pc:sldMkLst>
          <pc:docMk/>
          <pc:sldMk cId="936304141" sldId="2145705257"/>
        </pc:sldMkLst>
      </pc:sldChg>
      <pc:sldChg chg="addSp delSp modSp add mod">
        <pc:chgData name="Andrew Collings" userId="0f84cdc6-c606-46cb-9c21-9a360095f536" providerId="ADAL" clId="{590B3608-A381-4EC8-B385-F0C4ECC52D98}" dt="2024-05-31T03:10:01.062" v="350" actId="14861"/>
        <pc:sldMkLst>
          <pc:docMk/>
          <pc:sldMk cId="2482301753" sldId="2145705258"/>
        </pc:sldMkLst>
      </pc:sldChg>
      <pc:sldChg chg="modSp add mod">
        <pc:chgData name="Andrew Collings" userId="0f84cdc6-c606-46cb-9c21-9a360095f536" providerId="ADAL" clId="{590B3608-A381-4EC8-B385-F0C4ECC52D98}" dt="2024-05-31T14:36:55.196" v="1886" actId="113"/>
        <pc:sldMkLst>
          <pc:docMk/>
          <pc:sldMk cId="181536173" sldId="2145705259"/>
        </pc:sldMkLst>
      </pc:sldChg>
      <pc:sldChg chg="modSp mod">
        <pc:chgData name="Andrew Collings" userId="0f84cdc6-c606-46cb-9c21-9a360095f536" providerId="ADAL" clId="{590B3608-A381-4EC8-B385-F0C4ECC52D98}" dt="2024-05-31T14:36:39.167" v="1883" actId="113"/>
        <pc:sldMkLst>
          <pc:docMk/>
          <pc:sldMk cId="3825831119" sldId="2145705261"/>
        </pc:sldMkLst>
      </pc:sldChg>
      <pc:sldMasterChg chg="delSldLayout">
        <pc:chgData name="Andrew Collings" userId="0f84cdc6-c606-46cb-9c21-9a360095f536" providerId="ADAL" clId="{590B3608-A381-4EC8-B385-F0C4ECC52D98}" dt="2024-05-31T03:42:13.284" v="1130" actId="2696"/>
        <pc:sldMasterMkLst>
          <pc:docMk/>
          <pc:sldMasterMk cId="443281913" sldId="2147483769"/>
        </pc:sldMasterMkLst>
        <pc:sldLayoutChg chg="del">
          <pc:chgData name="Andrew Collings" userId="0f84cdc6-c606-46cb-9c21-9a360095f536" providerId="ADAL" clId="{590B3608-A381-4EC8-B385-F0C4ECC52D98}" dt="2024-05-31T03:42:13.284" v="1130" actId="2696"/>
          <pc:sldLayoutMkLst>
            <pc:docMk/>
            <pc:sldMasterMk cId="443281913" sldId="2147483769"/>
            <pc:sldLayoutMk cId="2116091829" sldId="2147484014"/>
          </pc:sldLayoutMkLst>
        </pc:sldLayoutChg>
      </pc:sldMasterChg>
    </pc:docChg>
  </pc:docChgLst>
  <pc:docChgLst>
    <pc:chgData name="Caleb Knutson" userId="128b42d0-114e-4200-9cb7-3b379defb5c0" providerId="ADAL" clId="{33C5FCD2-544A-49EC-AEED-51889061D107}"/>
    <pc:docChg chg="undo custSel addSld delSld modSld modSection">
      <pc:chgData name="Caleb Knutson" userId="128b42d0-114e-4200-9cb7-3b379defb5c0" providerId="ADAL" clId="{33C5FCD2-544A-49EC-AEED-51889061D107}" dt="2024-12-16T18:04:29.193" v="1034" actId="20577"/>
      <pc:docMkLst>
        <pc:docMk/>
      </pc:docMkLst>
      <pc:sldChg chg="modSp mod">
        <pc:chgData name="Caleb Knutson" userId="128b42d0-114e-4200-9cb7-3b379defb5c0" providerId="ADAL" clId="{33C5FCD2-544A-49EC-AEED-51889061D107}" dt="2024-12-16T18:04:20.190" v="1032" actId="5793"/>
        <pc:sldMkLst>
          <pc:docMk/>
          <pc:sldMk cId="649967342" sldId="2145705165"/>
        </pc:sldMkLst>
      </pc:sldChg>
      <pc:sldChg chg="modSp mod">
        <pc:chgData name="Caleb Knutson" userId="128b42d0-114e-4200-9cb7-3b379defb5c0" providerId="ADAL" clId="{33C5FCD2-544A-49EC-AEED-51889061D107}" dt="2024-12-16T17:14:55.418" v="84" actId="1076"/>
        <pc:sldMkLst>
          <pc:docMk/>
          <pc:sldMk cId="3825831119" sldId="2145705261"/>
        </pc:sldMkLst>
      </pc:sldChg>
      <pc:sldChg chg="modSp mod">
        <pc:chgData name="Caleb Knutson" userId="128b42d0-114e-4200-9cb7-3b379defb5c0" providerId="ADAL" clId="{33C5FCD2-544A-49EC-AEED-51889061D107}" dt="2024-12-16T17:28:20.554" v="401" actId="20577"/>
        <pc:sldMkLst>
          <pc:docMk/>
          <pc:sldMk cId="3705238078" sldId="2145705274"/>
        </pc:sldMkLst>
      </pc:sldChg>
      <pc:sldChg chg="del">
        <pc:chgData name="Caleb Knutson" userId="128b42d0-114e-4200-9cb7-3b379defb5c0" providerId="ADAL" clId="{33C5FCD2-544A-49EC-AEED-51889061D107}" dt="2024-12-16T18:04:03.958" v="1018" actId="2696"/>
        <pc:sldMkLst>
          <pc:docMk/>
          <pc:sldMk cId="3978334202" sldId="2145705282"/>
        </pc:sldMkLst>
      </pc:sldChg>
      <pc:sldChg chg="modSp mod">
        <pc:chgData name="Caleb Knutson" userId="128b42d0-114e-4200-9cb7-3b379defb5c0" providerId="ADAL" clId="{33C5FCD2-544A-49EC-AEED-51889061D107}" dt="2024-12-16T17:34:14.148" v="432" actId="108"/>
        <pc:sldMkLst>
          <pc:docMk/>
          <pc:sldMk cId="2348994699" sldId="2145705283"/>
        </pc:sldMkLst>
      </pc:sldChg>
      <pc:sldChg chg="del">
        <pc:chgData name="Caleb Knutson" userId="128b42d0-114e-4200-9cb7-3b379defb5c0" providerId="ADAL" clId="{33C5FCD2-544A-49EC-AEED-51889061D107}" dt="2024-12-16T18:04:03.958" v="1018" actId="2696"/>
        <pc:sldMkLst>
          <pc:docMk/>
          <pc:sldMk cId="2808992231" sldId="2145705284"/>
        </pc:sldMkLst>
      </pc:sldChg>
      <pc:sldChg chg="del">
        <pc:chgData name="Caleb Knutson" userId="128b42d0-114e-4200-9cb7-3b379defb5c0" providerId="ADAL" clId="{33C5FCD2-544A-49EC-AEED-51889061D107}" dt="2024-12-16T18:04:03.958" v="1018" actId="2696"/>
        <pc:sldMkLst>
          <pc:docMk/>
          <pc:sldMk cId="1582815890" sldId="2145705285"/>
        </pc:sldMkLst>
      </pc:sldChg>
      <pc:sldChg chg="del">
        <pc:chgData name="Caleb Knutson" userId="128b42d0-114e-4200-9cb7-3b379defb5c0" providerId="ADAL" clId="{33C5FCD2-544A-49EC-AEED-51889061D107}" dt="2024-12-16T18:04:03.958" v="1018" actId="2696"/>
        <pc:sldMkLst>
          <pc:docMk/>
          <pc:sldMk cId="3007269134" sldId="2145705286"/>
        </pc:sldMkLst>
      </pc:sldChg>
      <pc:sldChg chg="del">
        <pc:chgData name="Caleb Knutson" userId="128b42d0-114e-4200-9cb7-3b379defb5c0" providerId="ADAL" clId="{33C5FCD2-544A-49EC-AEED-51889061D107}" dt="2024-12-16T18:04:03.958" v="1018" actId="2696"/>
        <pc:sldMkLst>
          <pc:docMk/>
          <pc:sldMk cId="3089924799" sldId="2145705287"/>
        </pc:sldMkLst>
      </pc:sldChg>
      <pc:sldChg chg="del">
        <pc:chgData name="Caleb Knutson" userId="128b42d0-114e-4200-9cb7-3b379defb5c0" providerId="ADAL" clId="{33C5FCD2-544A-49EC-AEED-51889061D107}" dt="2024-12-16T18:04:03.958" v="1018" actId="2696"/>
        <pc:sldMkLst>
          <pc:docMk/>
          <pc:sldMk cId="1311256938" sldId="2145705288"/>
        </pc:sldMkLst>
      </pc:sldChg>
      <pc:sldChg chg="del">
        <pc:chgData name="Caleb Knutson" userId="128b42d0-114e-4200-9cb7-3b379defb5c0" providerId="ADAL" clId="{33C5FCD2-544A-49EC-AEED-51889061D107}" dt="2024-12-16T15:04:03.073" v="31" actId="2696"/>
        <pc:sldMkLst>
          <pc:docMk/>
          <pc:sldMk cId="2648949300" sldId="2145705289"/>
        </pc:sldMkLst>
      </pc:sldChg>
      <pc:sldChg chg="modSp mod">
        <pc:chgData name="Caleb Knutson" userId="128b42d0-114e-4200-9cb7-3b379defb5c0" providerId="ADAL" clId="{33C5FCD2-544A-49EC-AEED-51889061D107}" dt="2024-12-16T18:04:29.193" v="1034" actId="20577"/>
        <pc:sldMkLst>
          <pc:docMk/>
          <pc:sldMk cId="3834165558" sldId="2145705290"/>
        </pc:sldMkLst>
      </pc:sldChg>
      <pc:sldChg chg="addSp delSp modSp add mod">
        <pc:chgData name="Caleb Knutson" userId="128b42d0-114e-4200-9cb7-3b379defb5c0" providerId="ADAL" clId="{33C5FCD2-544A-49EC-AEED-51889061D107}" dt="2024-12-16T17:30:47.873" v="403" actId="27614"/>
        <pc:sldMkLst>
          <pc:docMk/>
          <pc:sldMk cId="3839660051" sldId="2145705291"/>
        </pc:sldMkLst>
      </pc:sldChg>
      <pc:sldChg chg="modSp mod">
        <pc:chgData name="Caleb Knutson" userId="128b42d0-114e-4200-9cb7-3b379defb5c0" providerId="ADAL" clId="{33C5FCD2-544A-49EC-AEED-51889061D107}" dt="2024-12-16T17:34:38.400" v="437" actId="255"/>
        <pc:sldMkLst>
          <pc:docMk/>
          <pc:sldMk cId="3699698943" sldId="2145705292"/>
        </pc:sldMkLst>
      </pc:sldChg>
      <pc:sldChg chg="modSp add mod">
        <pc:chgData name="Caleb Knutson" userId="128b42d0-114e-4200-9cb7-3b379defb5c0" providerId="ADAL" clId="{33C5FCD2-544A-49EC-AEED-51889061D107}" dt="2024-12-16T17:36:02.954" v="471" actId="255"/>
        <pc:sldMkLst>
          <pc:docMk/>
          <pc:sldMk cId="2548598820" sldId="2145705293"/>
        </pc:sldMkLst>
      </pc:sldChg>
      <pc:sldChg chg="modSp add mod">
        <pc:chgData name="Caleb Knutson" userId="128b42d0-114e-4200-9cb7-3b379defb5c0" providerId="ADAL" clId="{33C5FCD2-544A-49EC-AEED-51889061D107}" dt="2024-12-16T17:44:52.558" v="783" actId="113"/>
        <pc:sldMkLst>
          <pc:docMk/>
          <pc:sldMk cId="3610533352" sldId="2145705294"/>
        </pc:sldMkLst>
      </pc:sldChg>
      <pc:sldChg chg="modSp add mod">
        <pc:chgData name="Caleb Knutson" userId="128b42d0-114e-4200-9cb7-3b379defb5c0" providerId="ADAL" clId="{33C5FCD2-544A-49EC-AEED-51889061D107}" dt="2024-12-16T17:52:14.852" v="848" actId="20577"/>
        <pc:sldMkLst>
          <pc:docMk/>
          <pc:sldMk cId="86963052" sldId="2145705295"/>
        </pc:sldMkLst>
      </pc:sldChg>
      <pc:sldChg chg="modSp add mod">
        <pc:chgData name="Caleb Knutson" userId="128b42d0-114e-4200-9cb7-3b379defb5c0" providerId="ADAL" clId="{33C5FCD2-544A-49EC-AEED-51889061D107}" dt="2024-12-16T17:54:31.910" v="901" actId="20577"/>
        <pc:sldMkLst>
          <pc:docMk/>
          <pc:sldMk cId="4230456999" sldId="2145705296"/>
        </pc:sldMkLst>
      </pc:sldChg>
      <pc:sldChg chg="modSp mod">
        <pc:chgData name="Caleb Knutson" userId="128b42d0-114e-4200-9cb7-3b379defb5c0" providerId="ADAL" clId="{33C5FCD2-544A-49EC-AEED-51889061D107}" dt="2024-12-16T17:56:13.823" v="919" actId="255"/>
        <pc:sldMkLst>
          <pc:docMk/>
          <pc:sldMk cId="4153996792" sldId="2145705297"/>
        </pc:sldMkLst>
      </pc:sldChg>
      <pc:sldChg chg="modSp add mod">
        <pc:chgData name="Caleb Knutson" userId="128b42d0-114e-4200-9cb7-3b379defb5c0" providerId="ADAL" clId="{33C5FCD2-544A-49EC-AEED-51889061D107}" dt="2024-12-16T18:00:55.341" v="979"/>
        <pc:sldMkLst>
          <pc:docMk/>
          <pc:sldMk cId="3177520268" sldId="2145705298"/>
        </pc:sldMkLst>
      </pc:sldChg>
      <pc:sldChg chg="add del">
        <pc:chgData name="Caleb Knutson" userId="128b42d0-114e-4200-9cb7-3b379defb5c0" providerId="ADAL" clId="{33C5FCD2-544A-49EC-AEED-51889061D107}" dt="2024-12-16T18:04:03.958" v="1018" actId="2696"/>
        <pc:sldMkLst>
          <pc:docMk/>
          <pc:sldMk cId="1732438060" sldId="2145705299"/>
        </pc:sldMkLst>
      </pc:sldChg>
      <pc:sldChg chg="modSp add mod">
        <pc:chgData name="Caleb Knutson" userId="128b42d0-114e-4200-9cb7-3b379defb5c0" providerId="ADAL" clId="{33C5FCD2-544A-49EC-AEED-51889061D107}" dt="2024-12-16T18:03:17.442" v="1004" actId="20577"/>
        <pc:sldMkLst>
          <pc:docMk/>
          <pc:sldMk cId="3897473498" sldId="2145705300"/>
        </pc:sldMkLst>
      </pc:sldChg>
      <pc:sldChg chg="modSp add mod">
        <pc:chgData name="Caleb Knutson" userId="128b42d0-114e-4200-9cb7-3b379defb5c0" providerId="ADAL" clId="{33C5FCD2-544A-49EC-AEED-51889061D107}" dt="2024-12-16T18:03:41.740" v="1017" actId="6549"/>
        <pc:sldMkLst>
          <pc:docMk/>
          <pc:sldMk cId="86167663" sldId="2145705301"/>
        </pc:sldMkLst>
      </pc:sldChg>
    </pc:docChg>
  </pc:docChgLst>
  <pc:docChgLst>
    <pc:chgData name="Andrew Collings" userId="0f84cdc6-c606-46cb-9c21-9a360095f536" providerId="ADAL" clId="{245E1806-1681-4C8E-B00E-1EA75F1B80ED}"/>
    <pc:docChg chg="undo custSel addSld delSld modSld sldOrd modSection">
      <pc:chgData name="Andrew Collings" userId="0f84cdc6-c606-46cb-9c21-9a360095f536" providerId="ADAL" clId="{245E1806-1681-4C8E-B00E-1EA75F1B80ED}" dt="2024-04-26T14:20:23.357" v="2777" actId="20577"/>
      <pc:docMkLst>
        <pc:docMk/>
      </pc:docMkLst>
      <pc:sldChg chg="add">
        <pc:chgData name="Andrew Collings" userId="0f84cdc6-c606-46cb-9c21-9a360095f536" providerId="ADAL" clId="{245E1806-1681-4C8E-B00E-1EA75F1B80ED}" dt="2024-04-25T21:06:57.545" v="1082"/>
        <pc:sldMkLst>
          <pc:docMk/>
          <pc:sldMk cId="0" sldId="256"/>
        </pc:sldMkLst>
      </pc:sldChg>
      <pc:sldChg chg="add">
        <pc:chgData name="Andrew Collings" userId="0f84cdc6-c606-46cb-9c21-9a360095f536" providerId="ADAL" clId="{245E1806-1681-4C8E-B00E-1EA75F1B80ED}" dt="2024-04-25T21:06:57.545" v="1082"/>
        <pc:sldMkLst>
          <pc:docMk/>
          <pc:sldMk cId="0" sldId="257"/>
        </pc:sldMkLst>
      </pc:sldChg>
      <pc:sldChg chg="add">
        <pc:chgData name="Andrew Collings" userId="0f84cdc6-c606-46cb-9c21-9a360095f536" providerId="ADAL" clId="{245E1806-1681-4C8E-B00E-1EA75F1B80ED}" dt="2024-04-25T21:06:57.545" v="1082"/>
        <pc:sldMkLst>
          <pc:docMk/>
          <pc:sldMk cId="0" sldId="258"/>
        </pc:sldMkLst>
      </pc:sldChg>
      <pc:sldChg chg="modSp mod ord">
        <pc:chgData name="Andrew Collings" userId="0f84cdc6-c606-46cb-9c21-9a360095f536" providerId="ADAL" clId="{245E1806-1681-4C8E-B00E-1EA75F1B80ED}" dt="2024-04-26T01:33:39.755" v="2739"/>
        <pc:sldMkLst>
          <pc:docMk/>
          <pc:sldMk cId="897020560" sldId="1914"/>
        </pc:sldMkLst>
      </pc:sldChg>
      <pc:sldChg chg="modSp mod">
        <pc:chgData name="Andrew Collings" userId="0f84cdc6-c606-46cb-9c21-9a360095f536" providerId="ADAL" clId="{245E1806-1681-4C8E-B00E-1EA75F1B80ED}" dt="2024-04-25T19:14:11.697" v="431" actId="12"/>
        <pc:sldMkLst>
          <pc:docMk/>
          <pc:sldMk cId="3006853043" sldId="2183"/>
        </pc:sldMkLst>
      </pc:sldChg>
      <pc:sldChg chg="modSp mod">
        <pc:chgData name="Andrew Collings" userId="0f84cdc6-c606-46cb-9c21-9a360095f536" providerId="ADAL" clId="{245E1806-1681-4C8E-B00E-1EA75F1B80ED}" dt="2024-04-25T19:01:11.134" v="317" actId="20577"/>
        <pc:sldMkLst>
          <pc:docMk/>
          <pc:sldMk cId="1821640122" sldId="2145705164"/>
        </pc:sldMkLst>
      </pc:sldChg>
      <pc:sldChg chg="modSp mod">
        <pc:chgData name="Andrew Collings" userId="0f84cdc6-c606-46cb-9c21-9a360095f536" providerId="ADAL" clId="{245E1806-1681-4C8E-B00E-1EA75F1B80ED}" dt="2024-04-25T18:59:14.117" v="227" actId="20577"/>
        <pc:sldMkLst>
          <pc:docMk/>
          <pc:sldMk cId="649967342" sldId="2145705165"/>
        </pc:sldMkLst>
      </pc:sldChg>
      <pc:sldChg chg="addSp delSp modSp mod">
        <pc:chgData name="Andrew Collings" userId="0f84cdc6-c606-46cb-9c21-9a360095f536" providerId="ADAL" clId="{245E1806-1681-4C8E-B00E-1EA75F1B80ED}" dt="2024-04-25T19:13:28.725" v="430" actId="20577"/>
        <pc:sldMkLst>
          <pc:docMk/>
          <pc:sldMk cId="3060039637" sldId="2145705167"/>
        </pc:sldMkLst>
      </pc:sldChg>
      <pc:sldChg chg="modSp mod">
        <pc:chgData name="Andrew Collings" userId="0f84cdc6-c606-46cb-9c21-9a360095f536" providerId="ADAL" clId="{245E1806-1681-4C8E-B00E-1EA75F1B80ED}" dt="2024-04-26T14:20:12.459" v="2776" actId="20577"/>
        <pc:sldMkLst>
          <pc:docMk/>
          <pc:sldMk cId="952414789" sldId="2145705206"/>
        </pc:sldMkLst>
      </pc:sldChg>
      <pc:sldChg chg="modSp mod">
        <pc:chgData name="Andrew Collings" userId="0f84cdc6-c606-46cb-9c21-9a360095f536" providerId="ADAL" clId="{245E1806-1681-4C8E-B00E-1EA75F1B80ED}" dt="2024-04-25T23:33:17.036" v="2000" actId="20577"/>
        <pc:sldMkLst>
          <pc:docMk/>
          <pc:sldMk cId="1391006309" sldId="2145705232"/>
        </pc:sldMkLst>
      </pc:sldChg>
      <pc:sldChg chg="del">
        <pc:chgData name="Andrew Collings" userId="0f84cdc6-c606-46cb-9c21-9a360095f536" providerId="ADAL" clId="{245E1806-1681-4C8E-B00E-1EA75F1B80ED}" dt="2024-04-25T23:26:53.044" v="1667" actId="2696"/>
        <pc:sldMkLst>
          <pc:docMk/>
          <pc:sldMk cId="1028994839" sldId="2145705233"/>
        </pc:sldMkLst>
      </pc:sldChg>
      <pc:sldChg chg="del">
        <pc:chgData name="Andrew Collings" userId="0f84cdc6-c606-46cb-9c21-9a360095f536" providerId="ADAL" clId="{245E1806-1681-4C8E-B00E-1EA75F1B80ED}" dt="2024-04-25T23:26:53.044" v="1667" actId="2696"/>
        <pc:sldMkLst>
          <pc:docMk/>
          <pc:sldMk cId="3071458837" sldId="2145705234"/>
        </pc:sldMkLst>
      </pc:sldChg>
      <pc:sldChg chg="del">
        <pc:chgData name="Andrew Collings" userId="0f84cdc6-c606-46cb-9c21-9a360095f536" providerId="ADAL" clId="{245E1806-1681-4C8E-B00E-1EA75F1B80ED}" dt="2024-04-25T23:26:53.044" v="1667" actId="2696"/>
        <pc:sldMkLst>
          <pc:docMk/>
          <pc:sldMk cId="3800217430" sldId="2145705235"/>
        </pc:sldMkLst>
      </pc:sldChg>
      <pc:sldChg chg="del">
        <pc:chgData name="Andrew Collings" userId="0f84cdc6-c606-46cb-9c21-9a360095f536" providerId="ADAL" clId="{245E1806-1681-4C8E-B00E-1EA75F1B80ED}" dt="2024-04-25T23:26:53.044" v="1667" actId="2696"/>
        <pc:sldMkLst>
          <pc:docMk/>
          <pc:sldMk cId="4183389365" sldId="2145705236"/>
        </pc:sldMkLst>
      </pc:sldChg>
      <pc:sldChg chg="del">
        <pc:chgData name="Andrew Collings" userId="0f84cdc6-c606-46cb-9c21-9a360095f536" providerId="ADAL" clId="{245E1806-1681-4C8E-B00E-1EA75F1B80ED}" dt="2024-04-25T23:27:21.244" v="1689" actId="2696"/>
        <pc:sldMkLst>
          <pc:docMk/>
          <pc:sldMk cId="3184594144" sldId="2145705237"/>
        </pc:sldMkLst>
      </pc:sldChg>
      <pc:sldChg chg="del">
        <pc:chgData name="Andrew Collings" userId="0f84cdc6-c606-46cb-9c21-9a360095f536" providerId="ADAL" clId="{245E1806-1681-4C8E-B00E-1EA75F1B80ED}" dt="2024-04-26T01:33:45.505" v="2740" actId="2696"/>
        <pc:sldMkLst>
          <pc:docMk/>
          <pc:sldMk cId="3145260610" sldId="2145705238"/>
        </pc:sldMkLst>
      </pc:sldChg>
      <pc:sldChg chg="modSp mod">
        <pc:chgData name="Andrew Collings" userId="0f84cdc6-c606-46cb-9c21-9a360095f536" providerId="ADAL" clId="{245E1806-1681-4C8E-B00E-1EA75F1B80ED}" dt="2024-04-25T20:35:53.130" v="764" actId="12"/>
        <pc:sldMkLst>
          <pc:docMk/>
          <pc:sldMk cId="525321126" sldId="2145705239"/>
        </pc:sldMkLst>
      </pc:sldChg>
      <pc:sldChg chg="modSp mod">
        <pc:chgData name="Andrew Collings" userId="0f84cdc6-c606-46cb-9c21-9a360095f536" providerId="ADAL" clId="{245E1806-1681-4C8E-B00E-1EA75F1B80ED}" dt="2024-04-25T19:18:39.391" v="676" actId="255"/>
        <pc:sldMkLst>
          <pc:docMk/>
          <pc:sldMk cId="1690979732" sldId="2145705240"/>
        </pc:sldMkLst>
      </pc:sldChg>
      <pc:sldChg chg="modSp add mod">
        <pc:chgData name="Andrew Collings" userId="0f84cdc6-c606-46cb-9c21-9a360095f536" providerId="ADAL" clId="{245E1806-1681-4C8E-B00E-1EA75F1B80ED}" dt="2024-04-26T14:19:04.784" v="2741" actId="20577"/>
        <pc:sldMkLst>
          <pc:docMk/>
          <pc:sldMk cId="2457775113" sldId="2145705241"/>
        </pc:sldMkLst>
      </pc:sldChg>
      <pc:sldChg chg="modSp add mod">
        <pc:chgData name="Andrew Collings" userId="0f84cdc6-c606-46cb-9c21-9a360095f536" providerId="ADAL" clId="{245E1806-1681-4C8E-B00E-1EA75F1B80ED}" dt="2024-04-25T20:53:44.981" v="805" actId="12"/>
        <pc:sldMkLst>
          <pc:docMk/>
          <pc:sldMk cId="545117541" sldId="2145705242"/>
        </pc:sldMkLst>
      </pc:sldChg>
      <pc:sldChg chg="modSp mod">
        <pc:chgData name="Andrew Collings" userId="0f84cdc6-c606-46cb-9c21-9a360095f536" providerId="ADAL" clId="{245E1806-1681-4C8E-B00E-1EA75F1B80ED}" dt="2024-04-26T14:20:00.080" v="2772" actId="20577"/>
        <pc:sldMkLst>
          <pc:docMk/>
          <pc:sldMk cId="4187080998" sldId="2145705243"/>
        </pc:sldMkLst>
      </pc:sldChg>
      <pc:sldChg chg="modSp add mod">
        <pc:chgData name="Andrew Collings" userId="0f84cdc6-c606-46cb-9c21-9a360095f536" providerId="ADAL" clId="{245E1806-1681-4C8E-B00E-1EA75F1B80ED}" dt="2024-04-25T23:33:45.470" v="2006" actId="108"/>
        <pc:sldMkLst>
          <pc:docMk/>
          <pc:sldMk cId="679471551" sldId="2145705244"/>
        </pc:sldMkLst>
      </pc:sldChg>
      <pc:sldChg chg="addSp modSp mod">
        <pc:chgData name="Andrew Collings" userId="0f84cdc6-c606-46cb-9c21-9a360095f536" providerId="ADAL" clId="{245E1806-1681-4C8E-B00E-1EA75F1B80ED}" dt="2024-04-26T14:20:23.357" v="2777" actId="20577"/>
        <pc:sldMkLst>
          <pc:docMk/>
          <pc:sldMk cId="892401882" sldId="2145705245"/>
        </pc:sldMkLst>
      </pc:sldChg>
      <pc:sldChg chg="modSp mod">
        <pc:chgData name="Andrew Collings" userId="0f84cdc6-c606-46cb-9c21-9a360095f536" providerId="ADAL" clId="{245E1806-1681-4C8E-B00E-1EA75F1B80ED}" dt="2024-04-25T23:33:36.365" v="2002" actId="108"/>
        <pc:sldMkLst>
          <pc:docMk/>
          <pc:sldMk cId="372645148" sldId="2145705246"/>
        </pc:sldMkLst>
      </pc:sldChg>
      <pc:sldChg chg="modSp add mod">
        <pc:chgData name="Andrew Collings" userId="0f84cdc6-c606-46cb-9c21-9a360095f536" providerId="ADAL" clId="{245E1806-1681-4C8E-B00E-1EA75F1B80ED}" dt="2024-04-25T23:33:29.726" v="2001" actId="108"/>
        <pc:sldMkLst>
          <pc:docMk/>
          <pc:sldMk cId="3287505350" sldId="2145705247"/>
        </pc:sldMkLst>
      </pc:sldChg>
      <pc:sldChg chg="modSp add mod">
        <pc:chgData name="Andrew Collings" userId="0f84cdc6-c606-46cb-9c21-9a360095f536" providerId="ADAL" clId="{245E1806-1681-4C8E-B00E-1EA75F1B80ED}" dt="2024-04-26T01:30:38.050" v="2499" actId="20577"/>
        <pc:sldMkLst>
          <pc:docMk/>
          <pc:sldMk cId="3917821283" sldId="2145705248"/>
        </pc:sldMkLst>
      </pc:sldChg>
      <pc:sldChg chg="modSp add mod">
        <pc:chgData name="Andrew Collings" userId="0f84cdc6-c606-46cb-9c21-9a360095f536" providerId="ADAL" clId="{245E1806-1681-4C8E-B00E-1EA75F1B80ED}" dt="2024-04-26T01:33:23.411" v="2737" actId="20577"/>
        <pc:sldMkLst>
          <pc:docMk/>
          <pc:sldMk cId="3902541815" sldId="2145705249"/>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DF0E1F19-DADE-4FD1-B754-83EA7C0E2D20}" type="datetimeFigureOut">
              <a:rPr lang="en-US" smtClean="0"/>
              <a:t>6/16/2025</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5CB19D18-04FB-4825-BC68-8A4D1C0D8A22}" type="slidenum">
              <a:rPr lang="en-US" smtClean="0"/>
              <a:t>‹#›</a:t>
            </a:fld>
            <a:endParaRPr lang="en-US"/>
          </a:p>
        </p:txBody>
      </p:sp>
    </p:spTree>
    <p:extLst>
      <p:ext uri="{BB962C8B-B14F-4D97-AF65-F5344CB8AC3E}">
        <p14:creationId xmlns:p14="http://schemas.microsoft.com/office/powerpoint/2010/main" val="25660731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36AD04A0-6CD9-4E5C-9C88-A66243022FAD}" type="datetimeFigureOut">
              <a:rPr lang="en-US" smtClean="0"/>
              <a:t>6/16/2025</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33C4C276-97D9-4276-B965-3953F69C25FE}" type="slidenum">
              <a:rPr lang="en-US" smtClean="0"/>
              <a:t>‹#›</a:t>
            </a:fld>
            <a:endParaRPr lang="en-US"/>
          </a:p>
        </p:txBody>
      </p:sp>
    </p:spTree>
    <p:extLst>
      <p:ext uri="{BB962C8B-B14F-4D97-AF65-F5344CB8AC3E}">
        <p14:creationId xmlns:p14="http://schemas.microsoft.com/office/powerpoint/2010/main" val="17365876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047666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490528-4F90-D723-2FAF-C003D7E872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E694DD-4D00-5547-3DF4-BC5865EC25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678A79-8B7B-9E6E-FDBE-B4DFE901BEE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F4DFBAB-D16A-AB3A-9D75-E9BD6997A53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487529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7EC5E8-14A7-D7F2-511B-FCADE99A16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081010-B8F4-4238-BDDF-8A05BF0FE5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DBBD0B-2C3A-EA37-E4C0-9FD196FDC9F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690CEB4-B968-08AB-F443-44B6F4793CA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181890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FF38E8-7966-142E-A9A3-92D66E95EE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CFCF9C-58BF-A04D-D05E-6943910812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6CACE6-60CF-D961-7EC0-103E02B121F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C0207C0-68CC-2AE2-BC4D-0C421D452FD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483013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88BEA9-CC7A-A452-BD4E-EE21E7FD1B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5F96CE-6DD4-318C-E876-1C04E675CB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948B92-51AC-D3EF-DD72-2F8B7FB6CFD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FA932C1-9757-F0DC-ACB0-897D5D4FEA0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63402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5245D6-8391-05D0-2085-FE589C5B05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5FBB15-CF43-570C-DBAA-A7020FBEE4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88389C-04F0-2402-ECDF-4A0236BE42C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4D91698-8471-A006-C887-62A5F5DB28E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637991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3C812B-7CE7-1115-25BC-693F68BEE3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CAFB5F-2EFE-F406-3F2C-34A53B5B88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03F4E8-F5D7-3B1A-54C3-0EB457A6CC9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C4D56FB-0305-6C15-FA7D-83D41D6951B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194287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00E6E6-B77F-5F34-9442-C4BD4C942D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4C95D6-9091-FE58-6BA7-73A9AEC996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16B95B-83CE-2882-D7BB-CAA94930D71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50D939D-B6D7-89E0-C85D-41991B6A716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179803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775CCE-CB3A-05AA-7D00-2C0486E4F1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801412-D297-E3A3-7B86-410627038C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F8B2CD-27D0-D382-5775-251682BB149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FB116E7-5049-0912-0D16-5E5B658E0B1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99379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1A0A00-5CBE-ECF6-8C44-940EFE046E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018803-E219-F69F-AAD5-199C00664A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069394-7C0B-B49F-4743-7B45C60CB24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926749B-18E6-DFF4-9553-96A9B18BEB6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42064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638485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031844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764389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113739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514614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A7CB3B-1BCE-C976-F53C-29515704D7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A6109C-0B42-F162-4BFF-59773A5F4E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9F0A78-C4EA-7052-CFD2-B3908EEEC28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AEC89CB-F87A-4488-FD67-439685E9ABE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699104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3F342C-7F02-B5DA-CD66-AD5CCA7DA6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25CCE3-9F53-DCC3-D7CB-E053A13914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CD7DC8-F025-AD73-A056-A725EA1D8AF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B81827F-1BF2-515D-8474-BB67A704897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665891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28F210-6FA8-2001-6552-AF13ADDD12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344BE8-9900-5AF5-D54D-F731B4CC67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19F433-4456-BFD5-A3C9-AAA6308E2F9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31177F1-D680-F68A-B8BB-12E129A0619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945600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27CF35-EFAF-32B5-97DE-9257FD3CAE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29698C-416F-6DEE-52C9-8DCD612BF2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8F28BE-4D84-3B21-3338-1E39FEFD7AB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21E4F06-D0DC-2B9B-F93C-3B0651943CD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431978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F1AA21-DE41-0E01-8BC5-6DE8017AF4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D607CC-6668-B3C1-93EA-CB05D7B8D6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3D85FB-C1C7-28BA-E953-A34BC3AD947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21F068B-FE51-3007-8386-3E721633F80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048889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EE5CB9-3473-5818-352D-83CBC119A3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E2C2F0-3AB2-F3F1-EEE7-2F09B7E674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761FE9-2CB1-E186-F63E-07BD4E795BD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AA5B67A-B869-B681-4C1C-9CB11792B47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611729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FE594A-CC12-599E-51E1-EA7498FF8D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FA4017-91C1-1FA4-E3BA-1184687667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39DE17-21ED-BC70-6D09-C393F9342B9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5130594-7000-362D-8AD7-E3F9D8906B6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832406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65679B-3A16-D145-315E-7DFCA8464F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0FC27D-725D-3B62-5427-83B9BAD0D5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630BCC-E93B-71B4-E9D5-25EC2E4D889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8386A4C-F3AF-5C63-68ED-3EB87402C5F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660541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13BEF8-D896-EF7D-A78A-4F455A18D1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9F409D-1504-BF31-AA66-FEAD80630C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8CEE93-BF8A-286C-7471-6FA6D34D237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7BD2025-57E8-8C4D-1B5A-0A181E109CE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880660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80B641-126F-6142-0B49-C8A149E1B2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DAA305-4A41-0CA9-F2D0-078D4966DE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19CBC1-B320-B37D-76D5-D09FD640CE0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F846253-0C13-4F1E-2EAC-1B3D277EC32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363922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6ED28-1A1C-C958-09A3-16EFFD399D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BA3A85-35DC-390A-CF44-5224070B94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2D75D1-31FF-F07B-91E5-CA2F358170E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A137AC1-AD2F-CD36-262E-32B2C17D31C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995428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8B7011-D9E2-7776-27A9-A0E56956B2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FA3280-3382-C684-B335-E445BD3994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F3EB45-6F05-E0D8-DFD7-CDBA2C017D0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0F2A0E2-FC94-B417-6997-2FB009375F4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840928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1ED183-F0A8-695F-5B71-AE29FACF22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37ADB4-12F9-444E-D791-40847524EA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08C4C0-7FB8-8607-ABB9-A7C7059307A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9EBBB24-4014-A4F4-4AD3-A29457998A0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919542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2AFFD2-97C0-8CAE-B0FA-1B0D39C31E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9ACCDD-DB21-889A-3EA0-8AE69BF340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4E627E-7EE7-037C-545E-E1761A57C64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59AF71C-1C5F-C238-D7DA-7E5A7A6477F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959069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A8A7D1-3280-9675-A1FA-E85ACD1E0C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28D444-A440-6468-0A91-6E21F086FD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4B1012-26F4-62C5-0952-E4C14D256FB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43A1074-C256-509B-68EE-0FDB5F4CBA2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3494678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C9E5F0-2ADD-9CD9-6DB2-C8FDFE9826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507F7F-8884-962D-1E22-B7428B15D1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138F6A-0BFC-324A-E5E2-EA9617FFA03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A260587-7D96-AD0D-A48B-D6D3CEC2CA5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996858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110AD8-4E1F-F38C-701E-06A5150A88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E3E95E-39F0-1276-23A3-99C2D15698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F5E911-AD18-A0F5-9621-3C53782100E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CC3878C-9209-585D-16A7-1EBCBA80F03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708440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rgbClr val="77ADA4"/>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CAE8DE"/>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pic>
        <p:nvPicPr>
          <p:cNvPr id="6" name="Picture 5" descr="Text, logo, company name&#10;&#10;Description automatically generated">
            <a:extLst>
              <a:ext uri="{FF2B5EF4-FFF2-40B4-BE49-F238E27FC236}">
                <a16:creationId xmlns:a16="http://schemas.microsoft.com/office/drawing/2014/main" id="{58E5B724-33A7-4A5D-95C4-E481E6A965F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71450"/>
            <a:ext cx="3845859" cy="2971800"/>
          </a:xfrm>
          <a:prstGeom prst="rect">
            <a:avLst/>
          </a:prstGeom>
        </p:spPr>
      </p:pic>
    </p:spTree>
    <p:extLst>
      <p:ext uri="{BB962C8B-B14F-4D97-AF65-F5344CB8AC3E}">
        <p14:creationId xmlns:p14="http://schemas.microsoft.com/office/powerpoint/2010/main" val="429029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6_Title Slide">
    <p:bg>
      <p:bgPr>
        <a:solidFill>
          <a:srgbClr val="77ADA4"/>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CAE8DE"/>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spTree>
    <p:extLst>
      <p:ext uri="{BB962C8B-B14F-4D97-AF65-F5344CB8AC3E}">
        <p14:creationId xmlns:p14="http://schemas.microsoft.com/office/powerpoint/2010/main" val="35723849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3169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CAE8D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77ADA4"/>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pic>
        <p:nvPicPr>
          <p:cNvPr id="4" name="Picture 3" descr="Text, logo, company name&#10;&#10;Description automatically generated">
            <a:extLst>
              <a:ext uri="{FF2B5EF4-FFF2-40B4-BE49-F238E27FC236}">
                <a16:creationId xmlns:a16="http://schemas.microsoft.com/office/drawing/2014/main" id="{299FF2D0-4FF7-4DF4-9D82-B593DB88B34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151521"/>
            <a:ext cx="3919818" cy="3028950"/>
          </a:xfrm>
          <a:prstGeom prst="rect">
            <a:avLst/>
          </a:prstGeom>
        </p:spPr>
      </p:pic>
    </p:spTree>
    <p:extLst>
      <p:ext uri="{BB962C8B-B14F-4D97-AF65-F5344CB8AC3E}">
        <p14:creationId xmlns:p14="http://schemas.microsoft.com/office/powerpoint/2010/main" val="920388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9_Title Slide">
    <p:bg>
      <p:bgPr>
        <a:solidFill>
          <a:srgbClr val="CAE8D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0" y="1429067"/>
            <a:ext cx="9144000" cy="564356"/>
          </a:xfrm>
          <a:prstGeom prst="rect">
            <a:avLst/>
          </a:prstGeom>
        </p:spPr>
        <p:txBody>
          <a:bodyPr anchor="t"/>
          <a:lstStyle>
            <a:lvl1pPr algn="ctr">
              <a:defRPr sz="3200" b="1" cap="all">
                <a:solidFill>
                  <a:schemeClr val="bg1"/>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0" y="2040150"/>
            <a:ext cx="9144000" cy="609600"/>
          </a:xfrm>
          <a:prstGeom prst="rect">
            <a:avLst/>
          </a:prstGeom>
        </p:spPr>
        <p:txBody>
          <a:bodyPr anchor="t"/>
          <a:lstStyle>
            <a:lvl1pPr marL="0" indent="0" algn="ctr">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pic>
        <p:nvPicPr>
          <p:cNvPr id="4" name="Picture 3" descr="Text, logo, company name&#10;&#10;Description automatically generated">
            <a:extLst>
              <a:ext uri="{FF2B5EF4-FFF2-40B4-BE49-F238E27FC236}">
                <a16:creationId xmlns:a16="http://schemas.microsoft.com/office/drawing/2014/main" id="{DA2AD932-CFF5-419C-91AD-FB75594A369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24200" y="2495550"/>
            <a:ext cx="3821206" cy="2952750"/>
          </a:xfrm>
          <a:prstGeom prst="rect">
            <a:avLst/>
          </a:prstGeom>
        </p:spPr>
      </p:pic>
    </p:spTree>
    <p:extLst>
      <p:ext uri="{BB962C8B-B14F-4D97-AF65-F5344CB8AC3E}">
        <p14:creationId xmlns:p14="http://schemas.microsoft.com/office/powerpoint/2010/main" val="3671439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Slide">
    <p:bg>
      <p:bgPr>
        <a:solidFill>
          <a:srgbClr val="CAE8D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77ADA4"/>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spTree>
    <p:extLst>
      <p:ext uri="{BB962C8B-B14F-4D97-AF65-F5344CB8AC3E}">
        <p14:creationId xmlns:p14="http://schemas.microsoft.com/office/powerpoint/2010/main" val="24179003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rgbClr val="F49E1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chemeClr val="bg1"/>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pic>
        <p:nvPicPr>
          <p:cNvPr id="4" name="Picture 3" descr="Text, logo, company name&#10;&#10;Description automatically generated">
            <a:extLst>
              <a:ext uri="{FF2B5EF4-FFF2-40B4-BE49-F238E27FC236}">
                <a16:creationId xmlns:a16="http://schemas.microsoft.com/office/drawing/2014/main" id="{44E98708-67C2-40E8-92D3-4B141308D6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71450"/>
            <a:ext cx="3845859" cy="2971800"/>
          </a:xfrm>
          <a:prstGeom prst="rect">
            <a:avLst/>
          </a:prstGeom>
        </p:spPr>
      </p:pic>
    </p:spTree>
    <p:extLst>
      <p:ext uri="{BB962C8B-B14F-4D97-AF65-F5344CB8AC3E}">
        <p14:creationId xmlns:p14="http://schemas.microsoft.com/office/powerpoint/2010/main" val="35455871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Title Slide">
    <p:bg>
      <p:bgPr>
        <a:solidFill>
          <a:srgbClr val="F49E1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chemeClr val="bg1"/>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spTree>
    <p:extLst>
      <p:ext uri="{BB962C8B-B14F-4D97-AF65-F5344CB8AC3E}">
        <p14:creationId xmlns:p14="http://schemas.microsoft.com/office/powerpoint/2010/main" val="7826003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a:t>Click to add heading</a:t>
            </a:r>
          </a:p>
        </p:txBody>
      </p:sp>
    </p:spTree>
    <p:extLst>
      <p:ext uri="{BB962C8B-B14F-4D97-AF65-F5344CB8AC3E}">
        <p14:creationId xmlns:p14="http://schemas.microsoft.com/office/powerpoint/2010/main" val="29902577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0" y="649836"/>
            <a:ext cx="2316256" cy="1789834"/>
          </a:xfrm>
          <a:prstGeom prst="rect">
            <a:avLst/>
          </a:prstGeom>
        </p:spPr>
      </p:pic>
    </p:spTree>
    <p:extLst>
      <p:ext uri="{BB962C8B-B14F-4D97-AF65-F5344CB8AC3E}">
        <p14:creationId xmlns:p14="http://schemas.microsoft.com/office/powerpoint/2010/main" val="3898457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0" y="438150"/>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14535524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39"/>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0"/>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8"/>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8"/>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5"/>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41860529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0"/>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4"/>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39"/>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1"/>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5"/>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69"/>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29387075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0"/>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0"/>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21110784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7"/>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0"/>
            <a:ext cx="8194548" cy="1913900"/>
          </a:xfrm>
          <a:prstGeom prst="rect">
            <a:avLst/>
          </a:prstGeom>
        </p:spPr>
      </p:pic>
    </p:spTree>
    <p:extLst>
      <p:ext uri="{BB962C8B-B14F-4D97-AF65-F5344CB8AC3E}">
        <p14:creationId xmlns:p14="http://schemas.microsoft.com/office/powerpoint/2010/main" val="8569563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0"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1810290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15688272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35923240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79"/>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p:cNvGrpSpPr/>
          <p:nvPr userDrawn="1"/>
        </p:nvGrpSpPr>
        <p:grpSpPr>
          <a:xfrm>
            <a:off x="18" y="4389120"/>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252978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821C7-BF1E-4185-9387-42B0B482ABC7}"/>
              </a:ext>
            </a:extLst>
          </p:cNvPr>
          <p:cNvSpPr>
            <a:spLocks noGrp="1"/>
          </p:cNvSpPr>
          <p:nvPr>
            <p:ph type="ctrTitle"/>
          </p:nvPr>
        </p:nvSpPr>
        <p:spPr>
          <a:xfrm>
            <a:off x="1143000" y="841375"/>
            <a:ext cx="6858000" cy="17907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51EEF76-A119-41D3-8627-16F22FDFC394}"/>
              </a:ext>
            </a:extLst>
          </p:cNvPr>
          <p:cNvSpPr>
            <a:spLocks noGrp="1"/>
          </p:cNvSpPr>
          <p:nvPr>
            <p:ph type="subTitle" idx="1"/>
          </p:nvPr>
        </p:nvSpPr>
        <p:spPr>
          <a:xfrm>
            <a:off x="1143000" y="2701925"/>
            <a:ext cx="6858000" cy="1241425"/>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509BCC8-EE2B-48AE-B977-583953856A4F}"/>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2ACE6D48-E384-4988-B51D-CC9000688B47}"/>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3FE6C77-892D-4F45-AEBE-E49D8B862902}"/>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11280988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7ACD9-476E-472C-99FE-04E958A45ABE}"/>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EBEAEB35-0E37-42FD-B3F6-86008E021043}"/>
              </a:ext>
            </a:extLst>
          </p:cNvPr>
          <p:cNvSpPr>
            <a:spLocks noGrp="1"/>
          </p:cNvSpPr>
          <p:nvPr>
            <p:ph idx="1"/>
          </p:nvPr>
        </p:nvSpPr>
        <p:spPr>
          <a:xfrm>
            <a:off x="628650" y="1370013"/>
            <a:ext cx="788670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420A05-3B5B-4466-989F-715BF6BB7DD9}"/>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D9E283E6-4AF6-4DFB-B659-75248E12F1F6}"/>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420AE29-AC43-4D83-A712-FCB8705FDBCC}"/>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4624488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8D850-2CC7-47D3-8F17-5E75CF5C4C16}"/>
              </a:ext>
            </a:extLst>
          </p:cNvPr>
          <p:cNvSpPr>
            <a:spLocks noGrp="1"/>
          </p:cNvSpPr>
          <p:nvPr>
            <p:ph type="title"/>
          </p:nvPr>
        </p:nvSpPr>
        <p:spPr>
          <a:xfrm>
            <a:off x="623888" y="1282700"/>
            <a:ext cx="7886700" cy="2139950"/>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AECCE7A-A2FA-4B8E-B6F0-BD40703B93A3}"/>
              </a:ext>
            </a:extLst>
          </p:cNvPr>
          <p:cNvSpPr>
            <a:spLocks noGrp="1"/>
          </p:cNvSpPr>
          <p:nvPr>
            <p:ph type="body" idx="1"/>
          </p:nvPr>
        </p:nvSpPr>
        <p:spPr>
          <a:xfrm>
            <a:off x="623888" y="3441700"/>
            <a:ext cx="7886700" cy="1125538"/>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81F3894-D63B-4075-A0A8-1E0851B9511F}"/>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6B6C2F41-2B7B-44D6-8272-1EBB25771F5B}"/>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1E88D0E2-8CF0-497E-9FE2-799617C3ED8E}"/>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6399315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4E29F-A01A-47AB-A322-C95C1D22CA21}"/>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72D7D413-F3BE-4151-967E-1BB600AB5C53}"/>
              </a:ext>
            </a:extLst>
          </p:cNvPr>
          <p:cNvSpPr>
            <a:spLocks noGrp="1"/>
          </p:cNvSpPr>
          <p:nvPr>
            <p:ph sz="half" idx="1"/>
          </p:nvPr>
        </p:nvSpPr>
        <p:spPr>
          <a:xfrm>
            <a:off x="628650" y="1370013"/>
            <a:ext cx="386715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BE00FD6-055C-4AD8-BDBE-5F79FD030362}"/>
              </a:ext>
            </a:extLst>
          </p:cNvPr>
          <p:cNvSpPr>
            <a:spLocks noGrp="1"/>
          </p:cNvSpPr>
          <p:nvPr>
            <p:ph sz="half" idx="2"/>
          </p:nvPr>
        </p:nvSpPr>
        <p:spPr>
          <a:xfrm>
            <a:off x="4648200" y="1370013"/>
            <a:ext cx="386715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B0720A1-4E87-4A8F-86A3-507CEE7CDB3D}"/>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0F9CB4A1-8FBD-4A05-B9AA-AFEDFD1B2923}"/>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BAC9A66-4033-4C26-B420-15B054D3AF75}"/>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13448705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71165-2619-4690-B71C-AAB47C1E6341}"/>
              </a:ext>
            </a:extLst>
          </p:cNvPr>
          <p:cNvSpPr>
            <a:spLocks noGrp="1"/>
          </p:cNvSpPr>
          <p:nvPr>
            <p:ph type="title"/>
          </p:nvPr>
        </p:nvSpPr>
        <p:spPr>
          <a:xfrm>
            <a:off x="630238" y="274638"/>
            <a:ext cx="7886700" cy="993775"/>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8294ABC0-FE9B-410E-ACBA-028290784845}"/>
              </a:ext>
            </a:extLst>
          </p:cNvPr>
          <p:cNvSpPr>
            <a:spLocks noGrp="1"/>
          </p:cNvSpPr>
          <p:nvPr>
            <p:ph type="body" idx="1"/>
          </p:nvPr>
        </p:nvSpPr>
        <p:spPr>
          <a:xfrm>
            <a:off x="630238" y="1260475"/>
            <a:ext cx="3868737" cy="6191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F34076D-5EB5-41F7-BE08-BA63F984555E}"/>
              </a:ext>
            </a:extLst>
          </p:cNvPr>
          <p:cNvSpPr>
            <a:spLocks noGrp="1"/>
          </p:cNvSpPr>
          <p:nvPr>
            <p:ph sz="half" idx="2"/>
          </p:nvPr>
        </p:nvSpPr>
        <p:spPr>
          <a:xfrm>
            <a:off x="630238" y="1879600"/>
            <a:ext cx="3868737" cy="27622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D01DBD5-687D-4AF3-9AB6-4F582CFECECF}"/>
              </a:ext>
            </a:extLst>
          </p:cNvPr>
          <p:cNvSpPr>
            <a:spLocks noGrp="1"/>
          </p:cNvSpPr>
          <p:nvPr>
            <p:ph type="body" sz="quarter" idx="3"/>
          </p:nvPr>
        </p:nvSpPr>
        <p:spPr>
          <a:xfrm>
            <a:off x="4629150" y="1260475"/>
            <a:ext cx="3887788" cy="6191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B2D1FA6-0D78-40F8-A927-951DE897FF79}"/>
              </a:ext>
            </a:extLst>
          </p:cNvPr>
          <p:cNvSpPr>
            <a:spLocks noGrp="1"/>
          </p:cNvSpPr>
          <p:nvPr>
            <p:ph sz="quarter" idx="4"/>
          </p:nvPr>
        </p:nvSpPr>
        <p:spPr>
          <a:xfrm>
            <a:off x="4629150" y="1879600"/>
            <a:ext cx="3887788" cy="27622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D1C4450-EAA5-47AB-9CCB-8C16B72D01D6}"/>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8" name="Footer Placeholder 7">
            <a:extLst>
              <a:ext uri="{FF2B5EF4-FFF2-40B4-BE49-F238E27FC236}">
                <a16:creationId xmlns:a16="http://schemas.microsoft.com/office/drawing/2014/main" id="{DFB47DC4-C497-4DAF-8C3A-2185735EAE18}"/>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C112E389-4CC8-4F00-AA49-18BA55CF54F5}"/>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38685996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CD4A9-7445-4881-96DB-40F89AA65FCD}"/>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8595D73B-9C80-40E1-AFCE-4F7A8F8618C4}"/>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4" name="Footer Placeholder 3">
            <a:extLst>
              <a:ext uri="{FF2B5EF4-FFF2-40B4-BE49-F238E27FC236}">
                <a16:creationId xmlns:a16="http://schemas.microsoft.com/office/drawing/2014/main" id="{DF7FC857-6A5C-4DEB-8689-EDB45A99F907}"/>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42CDD2D6-8D90-472C-8DBE-B7E75E205525}"/>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17022666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B34B55D-6FB3-48F6-A2AD-A832FA7B2A45}"/>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3" name="Footer Placeholder 2">
            <a:extLst>
              <a:ext uri="{FF2B5EF4-FFF2-40B4-BE49-F238E27FC236}">
                <a16:creationId xmlns:a16="http://schemas.microsoft.com/office/drawing/2014/main" id="{7C210E32-DB18-4786-9B2D-AC8CE2550160}"/>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16A3CDDF-9258-4A92-99DF-73DD8018F32E}"/>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3733363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7014E-32BA-4532-9833-F0E7710318B0}"/>
              </a:ext>
            </a:extLst>
          </p:cNvPr>
          <p:cNvSpPr>
            <a:spLocks noGrp="1"/>
          </p:cNvSpPr>
          <p:nvPr>
            <p:ph type="title"/>
          </p:nvPr>
        </p:nvSpPr>
        <p:spPr>
          <a:xfrm>
            <a:off x="630238" y="342900"/>
            <a:ext cx="2949575" cy="120015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AB7193C-1DFF-48E3-A1E9-49E19E9526A8}"/>
              </a:ext>
            </a:extLst>
          </p:cNvPr>
          <p:cNvSpPr>
            <a:spLocks noGrp="1"/>
          </p:cNvSpPr>
          <p:nvPr>
            <p:ph idx="1"/>
          </p:nvPr>
        </p:nvSpPr>
        <p:spPr>
          <a:xfrm>
            <a:off x="3887788" y="741363"/>
            <a:ext cx="4629150" cy="36544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7B4A24A-8359-4D6C-91E8-E1ED7FC8E8C4}"/>
              </a:ext>
            </a:extLst>
          </p:cNvPr>
          <p:cNvSpPr>
            <a:spLocks noGrp="1"/>
          </p:cNvSpPr>
          <p:nvPr>
            <p:ph type="body" sz="half" idx="2"/>
          </p:nvPr>
        </p:nvSpPr>
        <p:spPr>
          <a:xfrm>
            <a:off x="630238" y="1543050"/>
            <a:ext cx="2949575" cy="28590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549D444-1BF0-4F12-9916-A474A7D09069}"/>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B5241713-1D49-4BA4-AFAC-7BB1167F9E06}"/>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7498050D-6750-4620-A4A4-ABD088F663B2}"/>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9671239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67397-4CD9-4D30-9150-87B2C92491FD}"/>
              </a:ext>
            </a:extLst>
          </p:cNvPr>
          <p:cNvSpPr>
            <a:spLocks noGrp="1"/>
          </p:cNvSpPr>
          <p:nvPr>
            <p:ph type="title"/>
          </p:nvPr>
        </p:nvSpPr>
        <p:spPr>
          <a:xfrm>
            <a:off x="630238" y="342900"/>
            <a:ext cx="2949575" cy="120015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F3296C5-8F75-47EF-B646-5B9CC8A3C6E3}"/>
              </a:ext>
            </a:extLst>
          </p:cNvPr>
          <p:cNvSpPr>
            <a:spLocks noGrp="1"/>
          </p:cNvSpPr>
          <p:nvPr>
            <p:ph type="pic" idx="1"/>
          </p:nvPr>
        </p:nvSpPr>
        <p:spPr>
          <a:xfrm>
            <a:off x="3887788" y="741363"/>
            <a:ext cx="4629150" cy="36544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A35BD4D-05F7-4195-9E45-FB30C66A158A}"/>
              </a:ext>
            </a:extLst>
          </p:cNvPr>
          <p:cNvSpPr>
            <a:spLocks noGrp="1"/>
          </p:cNvSpPr>
          <p:nvPr>
            <p:ph type="body" sz="half" idx="2"/>
          </p:nvPr>
        </p:nvSpPr>
        <p:spPr>
          <a:xfrm>
            <a:off x="630238" y="1543050"/>
            <a:ext cx="2949575" cy="28590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331375-3DC3-42F2-95BA-4CC8E979039F}"/>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E863B2B9-64A5-41B8-A7DA-DF7EAEEB1A60}"/>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1B87D15-CEB8-465A-A28D-0C9F77F9F2C3}"/>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1554751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F3993-BB82-4765-A8FC-9591775CC301}"/>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A00CA7C-AEF1-4101-ABFB-7356ED386106}"/>
              </a:ext>
            </a:extLst>
          </p:cNvPr>
          <p:cNvSpPr>
            <a:spLocks noGrp="1"/>
          </p:cNvSpPr>
          <p:nvPr>
            <p:ph type="body" orient="vert" idx="1"/>
          </p:nvPr>
        </p:nvSpPr>
        <p:spPr>
          <a:xfrm>
            <a:off x="628650" y="1370013"/>
            <a:ext cx="7886700" cy="3262312"/>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BFCABC-B4D6-45EF-8D20-C55F69F484A2}"/>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2ECFB340-87A5-48E2-9CA5-052717E6C94F}"/>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675582F-45E7-4CD1-80C2-C00F8FF0169A}"/>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87890598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E00553D-FDBB-46BD-90D2-8EB7EF108CEE}"/>
              </a:ext>
            </a:extLst>
          </p:cNvPr>
          <p:cNvSpPr>
            <a:spLocks noGrp="1"/>
          </p:cNvSpPr>
          <p:nvPr>
            <p:ph type="title" orient="vert"/>
          </p:nvPr>
        </p:nvSpPr>
        <p:spPr>
          <a:xfrm>
            <a:off x="6543675" y="274638"/>
            <a:ext cx="1971675" cy="4357687"/>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149701E-4969-42A5-93CB-F84FF1680FB2}"/>
              </a:ext>
            </a:extLst>
          </p:cNvPr>
          <p:cNvSpPr>
            <a:spLocks noGrp="1"/>
          </p:cNvSpPr>
          <p:nvPr>
            <p:ph type="body" orient="vert" idx="1"/>
          </p:nvPr>
        </p:nvSpPr>
        <p:spPr>
          <a:xfrm>
            <a:off x="628650" y="274638"/>
            <a:ext cx="5762625" cy="4357687"/>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592F02-ED59-4B4E-9A1A-13549E0E9759}"/>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7E84EFFF-7034-499F-A9B1-B4AEC6BFC1AE}"/>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6F93C98-5609-4D3D-9DAD-6C6341AEE3E4}"/>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21632200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t>Click to add heading</a:t>
            </a:r>
          </a:p>
        </p:txBody>
      </p:sp>
    </p:spTree>
    <p:extLst>
      <p:ext uri="{BB962C8B-B14F-4D97-AF65-F5344CB8AC3E}">
        <p14:creationId xmlns:p14="http://schemas.microsoft.com/office/powerpoint/2010/main" val="25399560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1" y="649836"/>
            <a:ext cx="2316256" cy="1789834"/>
          </a:xfrm>
          <a:prstGeom prst="rect">
            <a:avLst/>
          </a:prstGeom>
        </p:spPr>
      </p:pic>
    </p:spTree>
    <p:extLst>
      <p:ext uri="{BB962C8B-B14F-4D97-AF65-F5344CB8AC3E}">
        <p14:creationId xmlns:p14="http://schemas.microsoft.com/office/powerpoint/2010/main" val="129236648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81697330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40"/>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1"/>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9"/>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9"/>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6"/>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324917442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1"/>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5"/>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40"/>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2"/>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6"/>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70"/>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383372933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1"/>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1"/>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6632745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8"/>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39175829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7600431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376498420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314971929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0"/>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20" name="Group 19"/>
          <p:cNvGrpSpPr/>
          <p:nvPr userDrawn="1"/>
        </p:nvGrpSpPr>
        <p:grpSpPr>
          <a:xfrm>
            <a:off x="19" y="4389121"/>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9894032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t>Click to add heading</a:t>
            </a:r>
          </a:p>
        </p:txBody>
      </p:sp>
    </p:spTree>
    <p:extLst>
      <p:ext uri="{BB962C8B-B14F-4D97-AF65-F5344CB8AC3E}">
        <p14:creationId xmlns:p14="http://schemas.microsoft.com/office/powerpoint/2010/main" val="362691071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2" y="649836"/>
            <a:ext cx="2316256" cy="1789834"/>
          </a:xfrm>
          <a:prstGeom prst="rect">
            <a:avLst/>
          </a:prstGeom>
        </p:spPr>
      </p:pic>
    </p:spTree>
    <p:extLst>
      <p:ext uri="{BB962C8B-B14F-4D97-AF65-F5344CB8AC3E}">
        <p14:creationId xmlns:p14="http://schemas.microsoft.com/office/powerpoint/2010/main" val="30623984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269644212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40"/>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2"/>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9"/>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9"/>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7"/>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138494279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2"/>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6"/>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41"/>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2"/>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7"/>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71"/>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130420326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2"/>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2"/>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372463629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2"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9"/>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61129754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3"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406600325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2"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80107206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3"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203910625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1"/>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20" name="Group 19"/>
          <p:cNvGrpSpPr/>
          <p:nvPr userDrawn="1"/>
        </p:nvGrpSpPr>
        <p:grpSpPr>
          <a:xfrm>
            <a:off x="20" y="4389122"/>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189033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t>Click to add heading</a:t>
            </a:r>
          </a:p>
        </p:txBody>
      </p:sp>
    </p:spTree>
    <p:extLst>
      <p:ext uri="{BB962C8B-B14F-4D97-AF65-F5344CB8AC3E}">
        <p14:creationId xmlns:p14="http://schemas.microsoft.com/office/powerpoint/2010/main" val="53781971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2" y="649836"/>
            <a:ext cx="2316256" cy="1789834"/>
          </a:xfrm>
          <a:prstGeom prst="rect">
            <a:avLst/>
          </a:prstGeom>
        </p:spPr>
      </p:pic>
    </p:spTree>
    <p:extLst>
      <p:ext uri="{BB962C8B-B14F-4D97-AF65-F5344CB8AC3E}">
        <p14:creationId xmlns:p14="http://schemas.microsoft.com/office/powerpoint/2010/main" val="260329172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111584961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40"/>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3"/>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9"/>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9"/>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8"/>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17885064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3"/>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7"/>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42"/>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2"/>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8"/>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72"/>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198160415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3"/>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3"/>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184686627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3"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9"/>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61648098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4"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362405337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3"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121829794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4"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63136195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2"/>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20" name="Group 19"/>
          <p:cNvGrpSpPr/>
          <p:nvPr userDrawn="1"/>
        </p:nvGrpSpPr>
        <p:grpSpPr>
          <a:xfrm>
            <a:off x="21" y="4389123"/>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8719883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t>Click to add heading</a:t>
            </a:r>
          </a:p>
        </p:txBody>
      </p:sp>
    </p:spTree>
    <p:extLst>
      <p:ext uri="{BB962C8B-B14F-4D97-AF65-F5344CB8AC3E}">
        <p14:creationId xmlns:p14="http://schemas.microsoft.com/office/powerpoint/2010/main" val="380541890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1" y="649836"/>
            <a:ext cx="2316256" cy="1789834"/>
          </a:xfrm>
          <a:prstGeom prst="rect">
            <a:avLst/>
          </a:prstGeom>
        </p:spPr>
      </p:pic>
    </p:spTree>
    <p:extLst>
      <p:ext uri="{BB962C8B-B14F-4D97-AF65-F5344CB8AC3E}">
        <p14:creationId xmlns:p14="http://schemas.microsoft.com/office/powerpoint/2010/main" val="301113753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280658143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1433513" y="527834"/>
            <a:ext cx="28956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1"/>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6"/>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966913" y="2156091"/>
            <a:ext cx="2200656"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120086509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48400" y="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90087337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1"/>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1"/>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394788236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8"/>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262485080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1" anchor="t"/>
          <a:lstStyle>
            <a:lvl1pPr marL="214313" indent="-214313">
              <a:buFont typeface="Arial" panose="020B0604020202020204" pitchFamily="34" charset="0"/>
              <a:buChar char="•"/>
              <a:defRPr sz="9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214313" marR="0" lvl="0" indent="-214313" algn="l" defTabSz="914378" rtl="0" eaLnBrk="1" fontAlgn="auto" latinLnBrk="0" hangingPunct="1">
              <a:lnSpc>
                <a:spcPct val="90000"/>
              </a:lnSpc>
              <a:spcBef>
                <a:spcPts val="1000"/>
              </a:spcBef>
              <a:spcAft>
                <a:spcPts val="0"/>
              </a:spcAft>
              <a:buClrTx/>
              <a:buSzTx/>
              <a:tabLst/>
              <a:defRPr/>
            </a:pPr>
            <a:r>
              <a:rPr lang="en-US"/>
              <a:t>Context, context, and more context. Context, context, and more context. Context, context, and more context.</a:t>
            </a:r>
          </a:p>
          <a:p>
            <a:pPr marL="214313" marR="0" lvl="0" indent="-214313" algn="l" defTabSz="914378" rtl="0" eaLnBrk="1" fontAlgn="auto" latinLnBrk="0" hangingPunct="1">
              <a:lnSpc>
                <a:spcPct val="90000"/>
              </a:lnSpc>
              <a:spcBef>
                <a:spcPts val="1000"/>
              </a:spcBef>
              <a:spcAft>
                <a:spcPts val="0"/>
              </a:spcAft>
              <a:buClrTx/>
              <a:buSzTx/>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108194861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279952006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302636811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0"/>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20" name="Group 19"/>
          <p:cNvGrpSpPr/>
          <p:nvPr userDrawn="1"/>
        </p:nvGrpSpPr>
        <p:grpSpPr>
          <a:xfrm>
            <a:off x="19" y="4389121"/>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9804440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597822"/>
            <a:ext cx="8403336" cy="1102519"/>
          </a:xfrm>
        </p:spPr>
        <p:txBody>
          <a:bodyPr/>
          <a:lstStyle>
            <a:lvl1pPr>
              <a:defRPr b="1"/>
            </a:lvl1pPr>
          </a:lstStyle>
          <a:p>
            <a:r>
              <a:rPr lang="en-US"/>
              <a:t>Click to edit Master title style</a:t>
            </a:r>
          </a:p>
        </p:txBody>
      </p:sp>
      <p:sp>
        <p:nvSpPr>
          <p:cNvPr id="3" name="Subtitle 2"/>
          <p:cNvSpPr>
            <a:spLocks noGrp="1"/>
          </p:cNvSpPr>
          <p:nvPr>
            <p:ph type="subTitle" idx="1"/>
          </p:nvPr>
        </p:nvSpPr>
        <p:spPr>
          <a:xfrm>
            <a:off x="457200" y="2914650"/>
            <a:ext cx="8403336" cy="1314450"/>
          </a:xfrm>
        </p:spPr>
        <p:txBody>
          <a:bodyPr/>
          <a:lstStyle>
            <a:lvl1pPr marL="0" indent="0" algn="l">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a:t>Click to edit Master subtitle style</a:t>
            </a:r>
          </a:p>
        </p:txBody>
      </p:sp>
      <p:sp>
        <p:nvSpPr>
          <p:cNvPr id="8" name="Rectangle 4"/>
          <p:cNvSpPr>
            <a:spLocks noGrp="1" noChangeArrowheads="1"/>
          </p:cNvSpPr>
          <p:nvPr>
            <p:ph type="dt" sz="half" idx="10"/>
          </p:nvPr>
        </p:nvSpPr>
        <p:spPr/>
        <p:txBody>
          <a:bodyPr/>
          <a:lstStyle>
            <a:lvl1pPr>
              <a:defRPr/>
            </a:lvl1pPr>
          </a:lstStyle>
          <a:p>
            <a:pPr>
              <a:defRPr/>
            </a:pPr>
            <a:endParaRPr lang="en-US"/>
          </a:p>
        </p:txBody>
      </p:sp>
      <p:sp>
        <p:nvSpPr>
          <p:cNvPr id="9" name="Rectangle 5"/>
          <p:cNvSpPr>
            <a:spLocks noGrp="1" noChangeArrowheads="1"/>
          </p:cNvSpPr>
          <p:nvPr>
            <p:ph type="ftr" sz="quarter" idx="11"/>
          </p:nvPr>
        </p:nvSpPr>
        <p:spPr/>
        <p:txBody>
          <a:bodyPr/>
          <a:lstStyle>
            <a:lvl1pPr>
              <a:defRPr/>
            </a:lvl1pPr>
          </a:lstStyle>
          <a:p>
            <a:pPr>
              <a:defRPr/>
            </a:pPr>
            <a:endParaRPr lang="en-US"/>
          </a:p>
        </p:txBody>
      </p:sp>
      <p:sp>
        <p:nvSpPr>
          <p:cNvPr id="10" name="Rectangle 6"/>
          <p:cNvSpPr>
            <a:spLocks noGrp="1" noChangeArrowheads="1"/>
          </p:cNvSpPr>
          <p:nvPr>
            <p:ph type="sldNum" sz="quarter" idx="12"/>
          </p:nvPr>
        </p:nvSpPr>
        <p:spPr/>
        <p:txBody>
          <a:bodyPr/>
          <a:lstStyle>
            <a:lvl1pPr>
              <a:defRPr/>
            </a:lvl1pPr>
          </a:lstStyle>
          <a:p>
            <a:pPr>
              <a:defRPr/>
            </a:pPr>
            <a:fld id="{DB021196-0C90-47E9-AC29-CA8773201907}" type="slidenum">
              <a:rPr lang="en-US"/>
              <a:pPr>
                <a:defRPr/>
              </a:pPr>
              <a:t>‹#›</a:t>
            </a:fld>
            <a:endParaRPr lang="en-US"/>
          </a:p>
        </p:txBody>
      </p:sp>
    </p:spTree>
    <p:extLst>
      <p:ext uri="{BB962C8B-B14F-4D97-AF65-F5344CB8AC3E}">
        <p14:creationId xmlns:p14="http://schemas.microsoft.com/office/powerpoint/2010/main" val="3724516508"/>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A91AD46-31DE-49F9-8FD7-7D545B7D99A0}" type="slidenum">
              <a:rPr lang="en-US"/>
              <a:pPr>
                <a:defRPr/>
              </a:pPr>
              <a:t>‹#›</a:t>
            </a:fld>
            <a:endParaRPr lang="en-US"/>
          </a:p>
        </p:txBody>
      </p:sp>
    </p:spTree>
    <p:extLst>
      <p:ext uri="{BB962C8B-B14F-4D97-AF65-F5344CB8AC3E}">
        <p14:creationId xmlns:p14="http://schemas.microsoft.com/office/powerpoint/2010/main" val="1072012918"/>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8"/>
            <a:ext cx="7772400" cy="1125140"/>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61D4120-DC0E-4E55-8C87-5CF07ED4799A}" type="slidenum">
              <a:rPr lang="en-US"/>
              <a:pPr>
                <a:defRPr/>
              </a:pPr>
              <a:t>‹#›</a:t>
            </a:fld>
            <a:endParaRPr lang="en-US"/>
          </a:p>
        </p:txBody>
      </p:sp>
    </p:spTree>
    <p:extLst>
      <p:ext uri="{BB962C8B-B14F-4D97-AF65-F5344CB8AC3E}">
        <p14:creationId xmlns:p14="http://schemas.microsoft.com/office/powerpoint/2010/main" val="3297535942"/>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4"/>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4"/>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2B70DC9-267B-4C77-9D0F-97BFCEE06118}" type="slidenum">
              <a:rPr lang="en-US"/>
              <a:pPr>
                <a:defRPr/>
              </a:pPr>
              <a:t>‹#›</a:t>
            </a:fld>
            <a:endParaRPr lang="en-US"/>
          </a:p>
        </p:txBody>
      </p:sp>
    </p:spTree>
    <p:extLst>
      <p:ext uri="{BB962C8B-B14F-4D97-AF65-F5344CB8AC3E}">
        <p14:creationId xmlns:p14="http://schemas.microsoft.com/office/powerpoint/2010/main" val="2672099952"/>
      </p:ext>
    </p:extLst>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3"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8232DF96-210A-46EA-ACFC-8E6B27913151}" type="slidenum">
              <a:rPr lang="en-US"/>
              <a:pPr>
                <a:defRPr/>
              </a:pPr>
              <a:t>‹#›</a:t>
            </a:fld>
            <a:endParaRPr lang="en-US"/>
          </a:p>
        </p:txBody>
      </p:sp>
    </p:spTree>
    <p:extLst>
      <p:ext uri="{BB962C8B-B14F-4D97-AF65-F5344CB8AC3E}">
        <p14:creationId xmlns:p14="http://schemas.microsoft.com/office/powerpoint/2010/main" val="3891011680"/>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89751B0B-D1D4-498B-9D6B-6920D5CD666C}" type="slidenum">
              <a:rPr lang="en-US"/>
              <a:pPr>
                <a:defRPr/>
              </a:pPr>
              <a:t>‹#›</a:t>
            </a:fld>
            <a:endParaRPr lang="en-US"/>
          </a:p>
        </p:txBody>
      </p:sp>
    </p:spTree>
    <p:extLst>
      <p:ext uri="{BB962C8B-B14F-4D97-AF65-F5344CB8AC3E}">
        <p14:creationId xmlns:p14="http://schemas.microsoft.com/office/powerpoint/2010/main" val="4087003695"/>
      </p:ext>
    </p:extLst>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0DC4C76E-89C2-41C9-B68C-F331B1F1B429}" type="slidenum">
              <a:rPr lang="en-US"/>
              <a:pPr>
                <a:defRPr/>
              </a:pPr>
              <a:t>‹#›</a:t>
            </a:fld>
            <a:endParaRPr lang="en-US"/>
          </a:p>
        </p:txBody>
      </p:sp>
    </p:spTree>
    <p:extLst>
      <p:ext uri="{BB962C8B-B14F-4D97-AF65-F5344CB8AC3E}">
        <p14:creationId xmlns:p14="http://schemas.microsoft.com/office/powerpoint/2010/main" val="3934806691"/>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4" y="204791"/>
            <a:ext cx="5111751"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28C4ECD-4F2F-46FC-8A98-9C93B4F35ACA}" type="slidenum">
              <a:rPr lang="en-US"/>
              <a:pPr>
                <a:defRPr/>
              </a:pPr>
              <a:t>‹#›</a:t>
            </a:fld>
            <a:endParaRPr lang="en-US"/>
          </a:p>
        </p:txBody>
      </p:sp>
    </p:spTree>
    <p:extLst>
      <p:ext uri="{BB962C8B-B14F-4D97-AF65-F5344CB8AC3E}">
        <p14:creationId xmlns:p14="http://schemas.microsoft.com/office/powerpoint/2010/main" val="2721734361"/>
      </p:ext>
    </p:extLst>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596603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a:t>Click to add heading</a:t>
            </a:r>
          </a:p>
        </p:txBody>
      </p:sp>
    </p:spTree>
    <p:extLst>
      <p:ext uri="{BB962C8B-B14F-4D97-AF65-F5344CB8AC3E}">
        <p14:creationId xmlns:p14="http://schemas.microsoft.com/office/powerpoint/2010/main" val="406937855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0" y="649836"/>
            <a:ext cx="2316256" cy="1789834"/>
          </a:xfrm>
          <a:prstGeom prst="rect">
            <a:avLst/>
          </a:prstGeom>
        </p:spPr>
      </p:pic>
    </p:spTree>
    <p:extLst>
      <p:ext uri="{BB962C8B-B14F-4D97-AF65-F5344CB8AC3E}">
        <p14:creationId xmlns:p14="http://schemas.microsoft.com/office/powerpoint/2010/main" val="191161329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0" y="438150"/>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75540102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39"/>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0"/>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8"/>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8"/>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5"/>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429477499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0"/>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4"/>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39"/>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1"/>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5"/>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69"/>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334775708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0"/>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0"/>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208344275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7"/>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0"/>
            <a:ext cx="8194548" cy="1913900"/>
          </a:xfrm>
          <a:prstGeom prst="rect">
            <a:avLst/>
          </a:prstGeom>
        </p:spPr>
      </p:pic>
    </p:spTree>
    <p:extLst>
      <p:ext uri="{BB962C8B-B14F-4D97-AF65-F5344CB8AC3E}">
        <p14:creationId xmlns:p14="http://schemas.microsoft.com/office/powerpoint/2010/main" val="352970386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0"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385547724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214146057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3122405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79"/>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p:cNvGrpSpPr/>
          <p:nvPr userDrawn="1"/>
        </p:nvGrpSpPr>
        <p:grpSpPr>
          <a:xfrm>
            <a:off x="18" y="4389120"/>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1589813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8CF7B-602B-5BB3-3FCD-055AEE14E508}"/>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28FBDA64-66B2-98EC-8ACD-A4DEA78206A1}"/>
              </a:ext>
            </a:extLst>
          </p:cNvPr>
          <p:cNvSpPr>
            <a:spLocks noGrp="1"/>
          </p:cNvSpPr>
          <p:nvPr>
            <p:ph type="subTitle" idx="1"/>
          </p:nvPr>
        </p:nvSpPr>
        <p:spPr>
          <a:xfrm>
            <a:off x="1143000" y="2701528"/>
            <a:ext cx="6858000" cy="1241822"/>
          </a:xfrm>
        </p:spPr>
        <p:txBody>
          <a:bodyPr/>
          <a:lstStyle>
            <a:lvl1pPr marL="0" indent="0" algn="ctr">
              <a:buNone/>
              <a:defRPr sz="1800"/>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8E81DAEA-FA9A-02B2-C6CA-0AA6FCFAECE0}"/>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17E2F672-B106-EC63-293A-51E05602EB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835666-D784-E750-9132-C4EB53CC2C85}"/>
              </a:ext>
            </a:extLst>
          </p:cNvPr>
          <p:cNvSpPr>
            <a:spLocks noGrp="1"/>
          </p:cNvSpPr>
          <p:nvPr>
            <p:ph type="sldNum" sz="quarter" idx="12"/>
          </p:nvPr>
        </p:nvSpPr>
        <p:spPr/>
        <p:txBody>
          <a:bodyPr/>
          <a:lstStyle/>
          <a:p>
            <a:fld id="{21FF573C-7E7D-4474-80B2-CCE6061A91B6}" type="slidenum">
              <a:rPr lang="en-US" smtClean="0"/>
              <a:t>‹#›</a:t>
            </a:fld>
            <a:endParaRPr lang="en-US"/>
          </a:p>
        </p:txBody>
      </p:sp>
    </p:spTree>
    <p:extLst>
      <p:ext uri="{BB962C8B-B14F-4D97-AF65-F5344CB8AC3E}">
        <p14:creationId xmlns:p14="http://schemas.microsoft.com/office/powerpoint/2010/main" val="30550524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3.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theme" Target="../theme/theme4.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9.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theme" Target="../theme/theme5.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0.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theme" Target="../theme/theme6.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1.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theme" Target="../theme/theme7.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0" Type="http://schemas.openxmlformats.org/officeDocument/2006/relationships/slideLayout" Target="../slideLayouts/slideLayout73.xml"/><Relationship Id="rId4" Type="http://schemas.openxmlformats.org/officeDocument/2006/relationships/slideLayout" Target="../slideLayouts/slideLayout67.xml"/><Relationship Id="rId9" Type="http://schemas.openxmlformats.org/officeDocument/2006/relationships/slideLayout" Target="../slideLayouts/slideLayout72.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2.xml"/><Relationship Id="rId3" Type="http://schemas.openxmlformats.org/officeDocument/2006/relationships/slideLayout" Target="../slideLayouts/slideLayout77.xml"/><Relationship Id="rId7" Type="http://schemas.openxmlformats.org/officeDocument/2006/relationships/slideLayout" Target="../slideLayouts/slideLayout81.xml"/><Relationship Id="rId2" Type="http://schemas.openxmlformats.org/officeDocument/2006/relationships/slideLayout" Target="../slideLayouts/slideLayout76.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image" Target="../media/image10.jpeg"/><Relationship Id="rId5" Type="http://schemas.openxmlformats.org/officeDocument/2006/relationships/slideLayout" Target="../slideLayouts/slideLayout79.xml"/><Relationship Id="rId10" Type="http://schemas.openxmlformats.org/officeDocument/2006/relationships/theme" Target="../theme/theme8.xml"/><Relationship Id="rId4" Type="http://schemas.openxmlformats.org/officeDocument/2006/relationships/slideLayout" Target="../slideLayouts/slideLayout78.xml"/><Relationship Id="rId9" Type="http://schemas.openxmlformats.org/officeDocument/2006/relationships/slideLayout" Target="../slideLayouts/slideLayout83.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1.xml"/><Relationship Id="rId13" Type="http://schemas.openxmlformats.org/officeDocument/2006/relationships/theme" Target="../theme/theme9.xml"/><Relationship Id="rId3" Type="http://schemas.openxmlformats.org/officeDocument/2006/relationships/slideLayout" Target="../slideLayouts/slideLayout86.xml"/><Relationship Id="rId7" Type="http://schemas.openxmlformats.org/officeDocument/2006/relationships/slideLayout" Target="../slideLayouts/slideLayout90.xml"/><Relationship Id="rId12" Type="http://schemas.openxmlformats.org/officeDocument/2006/relationships/slideLayout" Target="../slideLayouts/slideLayout95.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5" Type="http://schemas.openxmlformats.org/officeDocument/2006/relationships/slideLayout" Target="../slideLayouts/slideLayout88.xml"/><Relationship Id="rId10" Type="http://schemas.openxmlformats.org/officeDocument/2006/relationships/slideLayout" Target="../slideLayouts/slideLayout93.xml"/><Relationship Id="rId4" Type="http://schemas.openxmlformats.org/officeDocument/2006/relationships/slideLayout" Target="../slideLayouts/slideLayout87.xml"/><Relationship Id="rId9" Type="http://schemas.openxmlformats.org/officeDocument/2006/relationships/slideLayout" Target="../slideLayouts/slideLayout9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77ADA4"/>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3771682"/>
      </p:ext>
    </p:extLst>
  </p:cSld>
  <p:clrMap bg1="lt1" tx1="dk1" bg2="lt2" tx2="dk2" accent1="accent1" accent2="accent2" accent3="accent3" accent4="accent4" accent5="accent5" accent6="accent6" hlink="hlink" folHlink="folHlink"/>
  <p:sldLayoutIdLst>
    <p:sldLayoutId id="2147483662" r:id="rId1"/>
    <p:sldLayoutId id="2147483739" r:id="rId2"/>
    <p:sldLayoutId id="2147483768" r:id="rId3"/>
    <p:sldLayoutId id="2147483649" r:id="rId4"/>
    <p:sldLayoutId id="2147483742" r:id="rId5"/>
    <p:sldLayoutId id="2147483737" r:id="rId6"/>
    <p:sldLayoutId id="2147483663" r:id="rId7"/>
    <p:sldLayoutId id="2147483740" r:id="rId8"/>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281913"/>
      </p:ext>
    </p:extLst>
  </p:cSld>
  <p:clrMap bg1="lt1" tx1="dk1" bg2="lt2" tx2="dk2" accent1="accent1" accent2="accent2" accent3="accent3" accent4="accent4" accent5="accent5" accent6="accent6" hlink="hlink" folHlink="folHlink"/>
  <p:sldLayoutIdLst>
    <p:sldLayoutId id="2147483774" r:id="rId1"/>
    <p:sldLayoutId id="2147483781" r:id="rId2"/>
    <p:sldLayoutId id="2147483782" r:id="rId3"/>
    <p:sldLayoutId id="2147483775" r:id="rId4"/>
    <p:sldLayoutId id="2147483786" r:id="rId5"/>
    <p:sldLayoutId id="2147483783" r:id="rId6"/>
    <p:sldLayoutId id="2147483776" r:id="rId7"/>
    <p:sldLayoutId id="2147483784" r:id="rId8"/>
    <p:sldLayoutId id="2147483800" r:id="rId9"/>
    <p:sldLayoutId id="2147483801" r:id="rId10"/>
    <p:sldLayoutId id="2147483787"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8559335"/>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671172"/>
      </p:ext>
    </p:extLst>
  </p:cSld>
  <p:clrMap bg1="lt1" tx1="dk1" bg2="lt2" tx2="dk2" accent1="accent1" accent2="accent2" accent3="accent3" accent4="accent4" accent5="accent5" accent6="accent6" hlink="hlink" folHlink="folHlink"/>
  <p:sldLayoutIdLst>
    <p:sldLayoutId id="2147483828" r:id="rId1"/>
    <p:sldLayoutId id="2147483829" r:id="rId2"/>
    <p:sldLayoutId id="2147483830" r:id="rId3"/>
    <p:sldLayoutId id="2147483831" r:id="rId4"/>
    <p:sldLayoutId id="2147483832" r:id="rId5"/>
    <p:sldLayoutId id="2147483833" r:id="rId6"/>
    <p:sldLayoutId id="2147483834" r:id="rId7"/>
    <p:sldLayoutId id="2147483835" r:id="rId8"/>
    <p:sldLayoutId id="2147483836" r:id="rId9"/>
    <p:sldLayoutId id="2147483837" r:id="rId10"/>
    <p:sldLayoutId id="2147483838" r:id="rId11"/>
  </p:sldLayoutIdLst>
  <p:hf sldNum="0" hdr="0" ftr="0" dt="0"/>
  <p:txStyles>
    <p:titleStyle>
      <a:lvl1pPr algn="l" defTabSz="914378"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8"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8"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2" indent="-228594" algn="l" defTabSz="914378"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8"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8381595"/>
      </p:ext>
    </p:extLst>
  </p:cSld>
  <p:clrMap bg1="lt1" tx1="dk1" bg2="lt2" tx2="dk2" accent1="accent1" accent2="accent2" accent3="accent3" accent4="accent4" accent5="accent5" accent6="accent6" hlink="hlink" folHlink="folHlink"/>
  <p:sldLayoutIdLst>
    <p:sldLayoutId id="2147483852" r:id="rId1"/>
    <p:sldLayoutId id="2147483853" r:id="rId2"/>
    <p:sldLayoutId id="2147483854" r:id="rId3"/>
    <p:sldLayoutId id="2147483855" r:id="rId4"/>
    <p:sldLayoutId id="2147483856" r:id="rId5"/>
    <p:sldLayoutId id="2147483857" r:id="rId6"/>
    <p:sldLayoutId id="2147483858" r:id="rId7"/>
    <p:sldLayoutId id="2147483859" r:id="rId8"/>
    <p:sldLayoutId id="2147483860" r:id="rId9"/>
    <p:sldLayoutId id="2147483861" r:id="rId10"/>
    <p:sldLayoutId id="2147483862" r:id="rId11"/>
  </p:sldLayoutIdLst>
  <p:hf sldNum="0" hdr="0" ftr="0" dt="0"/>
  <p:txStyles>
    <p:titleStyle>
      <a:lvl1pPr algn="l" defTabSz="914355"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8" indent="-228588" algn="l" defTabSz="91435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8" algn="l" defTabSz="91435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4" indent="-228588" algn="l" defTabSz="91435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7"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5" rtl="0" eaLnBrk="1" latinLnBrk="0" hangingPunct="1">
        <a:defRPr sz="1800" kern="1200">
          <a:solidFill>
            <a:schemeClr val="tx1"/>
          </a:solidFill>
          <a:latin typeface="+mn-lt"/>
          <a:ea typeface="+mn-ea"/>
          <a:cs typeface="+mn-cs"/>
        </a:defRPr>
      </a:lvl1pPr>
      <a:lvl2pPr marL="457178"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2" algn="l" defTabSz="914355" rtl="0" eaLnBrk="1" latinLnBrk="0" hangingPunct="1">
        <a:defRPr sz="1800" kern="1200">
          <a:solidFill>
            <a:schemeClr val="tx1"/>
          </a:solidFill>
          <a:latin typeface="+mn-lt"/>
          <a:ea typeface="+mn-ea"/>
          <a:cs typeface="+mn-cs"/>
        </a:defRPr>
      </a:lvl4pPr>
      <a:lvl5pPr marL="1828709" algn="l" defTabSz="914355" rtl="0" eaLnBrk="1" latinLnBrk="0" hangingPunct="1">
        <a:defRPr sz="1800" kern="1200">
          <a:solidFill>
            <a:schemeClr val="tx1"/>
          </a:solidFill>
          <a:latin typeface="+mn-lt"/>
          <a:ea typeface="+mn-ea"/>
          <a:cs typeface="+mn-cs"/>
        </a:defRPr>
      </a:lvl5pPr>
      <a:lvl6pPr marL="2285886" algn="l" defTabSz="914355" rtl="0" eaLnBrk="1" latinLnBrk="0" hangingPunct="1">
        <a:defRPr sz="1800" kern="1200">
          <a:solidFill>
            <a:schemeClr val="tx1"/>
          </a:solidFill>
          <a:latin typeface="+mn-lt"/>
          <a:ea typeface="+mn-ea"/>
          <a:cs typeface="+mn-cs"/>
        </a:defRPr>
      </a:lvl6pPr>
      <a:lvl7pPr marL="2743064" algn="l" defTabSz="914355" rtl="0" eaLnBrk="1" latinLnBrk="0" hangingPunct="1">
        <a:defRPr sz="1800" kern="1200">
          <a:solidFill>
            <a:schemeClr val="tx1"/>
          </a:solidFill>
          <a:latin typeface="+mn-lt"/>
          <a:ea typeface="+mn-ea"/>
          <a:cs typeface="+mn-cs"/>
        </a:defRPr>
      </a:lvl7pPr>
      <a:lvl8pPr marL="3200240" algn="l" defTabSz="914355" rtl="0" eaLnBrk="1" latinLnBrk="0" hangingPunct="1">
        <a:defRPr sz="1800" kern="1200">
          <a:solidFill>
            <a:schemeClr val="tx1"/>
          </a:solidFill>
          <a:latin typeface="+mn-lt"/>
          <a:ea typeface="+mn-ea"/>
          <a:cs typeface="+mn-cs"/>
        </a:defRPr>
      </a:lvl8pPr>
      <a:lvl9pPr marL="3657418" algn="l" defTabSz="914355"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6107630"/>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hf sldNum="0" hdr="0" ftr="0" dt="0"/>
  <p:txStyles>
    <p:titleStyle>
      <a:lvl1pPr algn="l" defTabSz="914333"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2" indent="-228582" algn="l" defTabSz="91433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49" indent="-228582" algn="l" defTabSz="91433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15" indent="-228582" algn="l" defTabSz="91433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80"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46"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11"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4"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33" rtl="0" eaLnBrk="1" latinLnBrk="0" hangingPunct="1">
        <a:defRPr sz="1800" kern="1200">
          <a:solidFill>
            <a:schemeClr val="tx1"/>
          </a:solidFill>
          <a:latin typeface="+mn-lt"/>
          <a:ea typeface="+mn-ea"/>
          <a:cs typeface="+mn-cs"/>
        </a:defRPr>
      </a:lvl1pPr>
      <a:lvl2pPr marL="457166" algn="l" defTabSz="914333" rtl="0" eaLnBrk="1" latinLnBrk="0" hangingPunct="1">
        <a:defRPr sz="1800" kern="1200">
          <a:solidFill>
            <a:schemeClr val="tx1"/>
          </a:solidFill>
          <a:latin typeface="+mn-lt"/>
          <a:ea typeface="+mn-ea"/>
          <a:cs typeface="+mn-cs"/>
        </a:defRPr>
      </a:lvl2pPr>
      <a:lvl3pPr marL="914333" algn="l" defTabSz="914333" rtl="0" eaLnBrk="1" latinLnBrk="0" hangingPunct="1">
        <a:defRPr sz="1800" kern="1200">
          <a:solidFill>
            <a:schemeClr val="tx1"/>
          </a:solidFill>
          <a:latin typeface="+mn-lt"/>
          <a:ea typeface="+mn-ea"/>
          <a:cs typeface="+mn-cs"/>
        </a:defRPr>
      </a:lvl3pPr>
      <a:lvl4pPr marL="1371498" algn="l" defTabSz="914333" rtl="0" eaLnBrk="1" latinLnBrk="0" hangingPunct="1">
        <a:defRPr sz="1800" kern="1200">
          <a:solidFill>
            <a:schemeClr val="tx1"/>
          </a:solidFill>
          <a:latin typeface="+mn-lt"/>
          <a:ea typeface="+mn-ea"/>
          <a:cs typeface="+mn-cs"/>
        </a:defRPr>
      </a:lvl4pPr>
      <a:lvl5pPr marL="1828664" algn="l" defTabSz="914333" rtl="0" eaLnBrk="1" latinLnBrk="0" hangingPunct="1">
        <a:defRPr sz="1800" kern="1200">
          <a:solidFill>
            <a:schemeClr val="tx1"/>
          </a:solidFill>
          <a:latin typeface="+mn-lt"/>
          <a:ea typeface="+mn-ea"/>
          <a:cs typeface="+mn-cs"/>
        </a:defRPr>
      </a:lvl5pPr>
      <a:lvl6pPr marL="2285829" algn="l" defTabSz="914333" rtl="0" eaLnBrk="1" latinLnBrk="0" hangingPunct="1">
        <a:defRPr sz="1800" kern="1200">
          <a:solidFill>
            <a:schemeClr val="tx1"/>
          </a:solidFill>
          <a:latin typeface="+mn-lt"/>
          <a:ea typeface="+mn-ea"/>
          <a:cs typeface="+mn-cs"/>
        </a:defRPr>
      </a:lvl6pPr>
      <a:lvl7pPr marL="2742995" algn="l" defTabSz="914333" rtl="0" eaLnBrk="1" latinLnBrk="0" hangingPunct="1">
        <a:defRPr sz="1800" kern="1200">
          <a:solidFill>
            <a:schemeClr val="tx1"/>
          </a:solidFill>
          <a:latin typeface="+mn-lt"/>
          <a:ea typeface="+mn-ea"/>
          <a:cs typeface="+mn-cs"/>
        </a:defRPr>
      </a:lvl7pPr>
      <a:lvl8pPr marL="3200160" algn="l" defTabSz="914333" rtl="0" eaLnBrk="1" latinLnBrk="0" hangingPunct="1">
        <a:defRPr sz="1800" kern="1200">
          <a:solidFill>
            <a:schemeClr val="tx1"/>
          </a:solidFill>
          <a:latin typeface="+mn-lt"/>
          <a:ea typeface="+mn-ea"/>
          <a:cs typeface="+mn-cs"/>
        </a:defRPr>
      </a:lvl8pPr>
      <a:lvl9pPr marL="3657326" algn="l" defTabSz="914333"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3607101"/>
      </p:ext>
    </p:extLst>
  </p:cSld>
  <p:clrMap bg1="lt1" tx1="dk1" bg2="lt2" tx2="dk2" accent1="accent1" accent2="accent2" accent3="accent3" accent4="accent4" accent5="accent5" accent6="accent6" hlink="hlink" folHlink="folHlink"/>
  <p:sldLayoutIdLst>
    <p:sldLayoutId id="2147483926" r:id="rId1"/>
    <p:sldLayoutId id="2147483927" r:id="rId2"/>
    <p:sldLayoutId id="2147483928" r:id="rId3"/>
    <p:sldLayoutId id="2147483929" r:id="rId4"/>
    <p:sldLayoutId id="2147483930" r:id="rId5"/>
    <p:sldLayoutId id="2147483931" r:id="rId6"/>
    <p:sldLayoutId id="2147483932" r:id="rId7"/>
    <p:sldLayoutId id="2147483933" r:id="rId8"/>
    <p:sldLayoutId id="2147483934" r:id="rId9"/>
    <p:sldLayoutId id="2147483935" r:id="rId10"/>
    <p:sldLayoutId id="2147483936" r:id="rId11"/>
  </p:sldLayoutIdLst>
  <p:hf sldNum="0" hdr="0" ftr="0" dt="0"/>
  <p:txStyles>
    <p:titleStyle>
      <a:lvl1pPr algn="l" defTabSz="914378"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8"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8"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2" indent="-228594" algn="l" defTabSz="914378"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8"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4FB4079-488A-4DD8-B479-674184113CF1}"/>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0" y="0"/>
            <a:ext cx="9144000" cy="5143500"/>
          </a:xfrm>
          <a:prstGeom prst="rect">
            <a:avLst/>
          </a:prstGeom>
        </p:spPr>
      </p:pic>
      <p:sp>
        <p:nvSpPr>
          <p:cNvPr id="1027" name="Rectangle 2"/>
          <p:cNvSpPr>
            <a:spLocks noGrp="1" noChangeArrowheads="1"/>
          </p:cNvSpPr>
          <p:nvPr>
            <p:ph type="title"/>
          </p:nvPr>
        </p:nvSpPr>
        <p:spPr bwMode="auto">
          <a:xfrm>
            <a:off x="457200" y="260751"/>
            <a:ext cx="8229600" cy="59650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Rectangle 3"/>
          <p:cNvSpPr>
            <a:spLocks noGrp="1" noChangeArrowheads="1"/>
          </p:cNvSpPr>
          <p:nvPr>
            <p:ph type="body" idx="1"/>
          </p:nvPr>
        </p:nvSpPr>
        <p:spPr bwMode="auto">
          <a:xfrm>
            <a:off x="457200" y="1085854"/>
            <a:ext cx="8229600" cy="350877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3716" name="Rectangle 4"/>
          <p:cNvSpPr>
            <a:spLocks noGrp="1" noChangeArrowheads="1"/>
          </p:cNvSpPr>
          <p:nvPr>
            <p:ph type="dt" sz="half" idx="2"/>
          </p:nvPr>
        </p:nvSpPr>
        <p:spPr bwMode="auto">
          <a:xfrm>
            <a:off x="457200" y="4683919"/>
            <a:ext cx="2133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50">
                <a:latin typeface="Arial" charset="0"/>
                <a:cs typeface="+mn-cs"/>
              </a:defRPr>
            </a:lvl1pPr>
          </a:lstStyle>
          <a:p>
            <a:pPr>
              <a:defRPr/>
            </a:pPr>
            <a:endParaRPr lang="en-US"/>
          </a:p>
        </p:txBody>
      </p:sp>
      <p:sp>
        <p:nvSpPr>
          <p:cNvPr id="243717" name="Rectangle 5"/>
          <p:cNvSpPr>
            <a:spLocks noGrp="1" noChangeArrowheads="1"/>
          </p:cNvSpPr>
          <p:nvPr>
            <p:ph type="ftr" sz="quarter" idx="3"/>
          </p:nvPr>
        </p:nvSpPr>
        <p:spPr bwMode="auto">
          <a:xfrm>
            <a:off x="3124200" y="4683919"/>
            <a:ext cx="2895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50">
                <a:latin typeface="Arial" charset="0"/>
                <a:cs typeface="+mn-cs"/>
              </a:defRPr>
            </a:lvl1pPr>
          </a:lstStyle>
          <a:p>
            <a:pPr>
              <a:defRPr/>
            </a:pPr>
            <a:endParaRPr lang="en-US"/>
          </a:p>
        </p:txBody>
      </p:sp>
      <p:sp>
        <p:nvSpPr>
          <p:cNvPr id="243718" name="Rectangle 6"/>
          <p:cNvSpPr>
            <a:spLocks noGrp="1" noChangeArrowheads="1"/>
          </p:cNvSpPr>
          <p:nvPr>
            <p:ph type="sldNum" sz="quarter" idx="4"/>
          </p:nvPr>
        </p:nvSpPr>
        <p:spPr bwMode="auto">
          <a:xfrm>
            <a:off x="6553200" y="4683919"/>
            <a:ext cx="2133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50">
                <a:latin typeface="Arial" charset="0"/>
                <a:cs typeface="+mn-cs"/>
              </a:defRPr>
            </a:lvl1pPr>
          </a:lstStyle>
          <a:p>
            <a:pPr>
              <a:defRPr/>
            </a:pPr>
            <a:fld id="{0147173C-17D9-4D25-9377-9582B9966743}" type="slidenum">
              <a:rPr lang="en-US"/>
              <a:pPr>
                <a:defRPr/>
              </a:pPr>
              <a:t>‹#›</a:t>
            </a:fld>
            <a:endParaRPr lang="en-US"/>
          </a:p>
        </p:txBody>
      </p:sp>
    </p:spTree>
    <p:extLst>
      <p:ext uri="{BB962C8B-B14F-4D97-AF65-F5344CB8AC3E}">
        <p14:creationId xmlns:p14="http://schemas.microsoft.com/office/powerpoint/2010/main" val="2676607969"/>
      </p:ext>
    </p:extLst>
  </p:cSld>
  <p:clrMap bg1="lt1" tx1="dk1" bg2="lt2" tx2="dk2" accent1="accent1" accent2="accent2" accent3="accent3" accent4="accent4" accent5="accent5" accent6="accent6" hlink="hlink" folHlink="folHlink"/>
  <p:sldLayoutIdLst>
    <p:sldLayoutId id="2147483967" r:id="rId1"/>
    <p:sldLayoutId id="2147483968" r:id="rId2"/>
    <p:sldLayoutId id="2147483969" r:id="rId3"/>
    <p:sldLayoutId id="2147483970" r:id="rId4"/>
    <p:sldLayoutId id="2147483971" r:id="rId5"/>
    <p:sldLayoutId id="2147483972" r:id="rId6"/>
    <p:sldLayoutId id="2147483973" r:id="rId7"/>
    <p:sldLayoutId id="2147483974" r:id="rId8"/>
    <p:sldLayoutId id="2147483975" r:id="rId9"/>
  </p:sldLayoutIdLst>
  <p:transition>
    <p:fade/>
  </p:transition>
  <p:hf sldNum="0" hdr="0" ftr="0" dt="0"/>
  <p:txStyles>
    <p:titleStyle>
      <a:lvl1pPr algn="l" rtl="0" fontAlgn="base">
        <a:spcBef>
          <a:spcPct val="0"/>
        </a:spcBef>
        <a:spcAft>
          <a:spcPct val="0"/>
        </a:spcAft>
        <a:defRPr sz="2700" b="1">
          <a:solidFill>
            <a:srgbClr val="404040"/>
          </a:solidFill>
          <a:latin typeface="Arial" panose="020B0604020202020204" pitchFamily="34" charset="0"/>
          <a:ea typeface="+mj-ea"/>
          <a:cs typeface="Arial" panose="020B0604020202020204" pitchFamily="34" charset="0"/>
        </a:defRPr>
      </a:lvl1pPr>
      <a:lvl2pPr algn="r" rtl="0" fontAlgn="base">
        <a:spcBef>
          <a:spcPct val="0"/>
        </a:spcBef>
        <a:spcAft>
          <a:spcPct val="0"/>
        </a:spcAft>
        <a:defRPr sz="2700" b="1">
          <a:solidFill>
            <a:srgbClr val="404040"/>
          </a:solidFill>
          <a:latin typeface="Arial Narrow" pitchFamily="34" charset="0"/>
        </a:defRPr>
      </a:lvl2pPr>
      <a:lvl3pPr algn="r" rtl="0" fontAlgn="base">
        <a:spcBef>
          <a:spcPct val="0"/>
        </a:spcBef>
        <a:spcAft>
          <a:spcPct val="0"/>
        </a:spcAft>
        <a:defRPr sz="2700" b="1">
          <a:solidFill>
            <a:srgbClr val="404040"/>
          </a:solidFill>
          <a:latin typeface="Arial Narrow" pitchFamily="34" charset="0"/>
        </a:defRPr>
      </a:lvl3pPr>
      <a:lvl4pPr algn="r" rtl="0" fontAlgn="base">
        <a:spcBef>
          <a:spcPct val="0"/>
        </a:spcBef>
        <a:spcAft>
          <a:spcPct val="0"/>
        </a:spcAft>
        <a:defRPr sz="2700" b="1">
          <a:solidFill>
            <a:srgbClr val="404040"/>
          </a:solidFill>
          <a:latin typeface="Arial Narrow" pitchFamily="34" charset="0"/>
        </a:defRPr>
      </a:lvl4pPr>
      <a:lvl5pPr algn="r" rtl="0" fontAlgn="base">
        <a:spcBef>
          <a:spcPct val="0"/>
        </a:spcBef>
        <a:spcAft>
          <a:spcPct val="0"/>
        </a:spcAft>
        <a:defRPr sz="2700" b="1">
          <a:solidFill>
            <a:srgbClr val="404040"/>
          </a:solidFill>
          <a:latin typeface="Arial Narrow" pitchFamily="34" charset="0"/>
        </a:defRPr>
      </a:lvl5pPr>
      <a:lvl6pPr marL="342900" algn="ctr" rtl="0" eaLnBrk="1" fontAlgn="base" hangingPunct="1">
        <a:spcBef>
          <a:spcPct val="0"/>
        </a:spcBef>
        <a:spcAft>
          <a:spcPct val="0"/>
        </a:spcAft>
        <a:defRPr sz="3300">
          <a:solidFill>
            <a:schemeClr val="tx2"/>
          </a:solidFill>
          <a:latin typeface="Arial" charset="0"/>
        </a:defRPr>
      </a:lvl6pPr>
      <a:lvl7pPr marL="685800" algn="ctr" rtl="0" eaLnBrk="1" fontAlgn="base" hangingPunct="1">
        <a:spcBef>
          <a:spcPct val="0"/>
        </a:spcBef>
        <a:spcAft>
          <a:spcPct val="0"/>
        </a:spcAft>
        <a:defRPr sz="3300">
          <a:solidFill>
            <a:schemeClr val="tx2"/>
          </a:solidFill>
          <a:latin typeface="Arial" charset="0"/>
        </a:defRPr>
      </a:lvl7pPr>
      <a:lvl8pPr marL="1028700" algn="ctr" rtl="0" eaLnBrk="1" fontAlgn="base" hangingPunct="1">
        <a:spcBef>
          <a:spcPct val="0"/>
        </a:spcBef>
        <a:spcAft>
          <a:spcPct val="0"/>
        </a:spcAft>
        <a:defRPr sz="3300">
          <a:solidFill>
            <a:schemeClr val="tx2"/>
          </a:solidFill>
          <a:latin typeface="Arial" charset="0"/>
        </a:defRPr>
      </a:lvl8pPr>
      <a:lvl9pPr marL="1371600" algn="ctr" rtl="0" eaLnBrk="1" fontAlgn="base" hangingPunct="1">
        <a:spcBef>
          <a:spcPct val="0"/>
        </a:spcBef>
        <a:spcAft>
          <a:spcPct val="0"/>
        </a:spcAft>
        <a:defRPr sz="3300">
          <a:solidFill>
            <a:schemeClr val="tx2"/>
          </a:solidFill>
          <a:latin typeface="Arial" charset="0"/>
        </a:defRPr>
      </a:lvl9pPr>
    </p:titleStyle>
    <p:bodyStyle>
      <a:lvl1pPr marL="257175" indent="-257175" algn="l" rtl="0" fontAlgn="base">
        <a:spcBef>
          <a:spcPct val="20000"/>
        </a:spcBef>
        <a:spcAft>
          <a:spcPct val="0"/>
        </a:spcAft>
        <a:buClr>
          <a:srgbClr val="C1CD23"/>
        </a:buClr>
        <a:buFont typeface="Wingdings" panose="05000000000000000000" pitchFamily="2" charset="2"/>
        <a:buChar char="§"/>
        <a:defRPr sz="1800" b="1">
          <a:solidFill>
            <a:schemeClr val="tx1"/>
          </a:solidFill>
          <a:latin typeface="Arial" panose="020B0604020202020204" pitchFamily="34" charset="0"/>
          <a:ea typeface="+mn-ea"/>
          <a:cs typeface="Arial" panose="020B0604020202020204" pitchFamily="34" charset="0"/>
        </a:defRPr>
      </a:lvl1pPr>
      <a:lvl2pPr marL="557213" indent="-214313" algn="l" rtl="0" fontAlgn="base">
        <a:spcBef>
          <a:spcPct val="20000"/>
        </a:spcBef>
        <a:spcAft>
          <a:spcPct val="0"/>
        </a:spcAft>
        <a:buClr>
          <a:srgbClr val="C1CD23"/>
        </a:buClr>
        <a:buFont typeface="Wingdings" panose="05000000000000000000" pitchFamily="2" charset="2"/>
        <a:buChar char="§"/>
        <a:defRPr>
          <a:solidFill>
            <a:schemeClr val="tx1"/>
          </a:solidFill>
          <a:latin typeface="Arial" panose="020B0604020202020204" pitchFamily="34" charset="0"/>
          <a:cs typeface="Arial" panose="020B0604020202020204" pitchFamily="34" charset="0"/>
        </a:defRPr>
      </a:lvl2pPr>
      <a:lvl3pPr marL="857250" indent="-171450" algn="l" rtl="0" fontAlgn="base">
        <a:spcBef>
          <a:spcPct val="20000"/>
        </a:spcBef>
        <a:spcAft>
          <a:spcPct val="0"/>
        </a:spcAft>
        <a:buClr>
          <a:srgbClr val="C1CD23"/>
        </a:buClr>
        <a:buFont typeface="Wingdings" panose="05000000000000000000" pitchFamily="2" charset="2"/>
        <a:buChar char="§"/>
        <a:defRPr sz="1200">
          <a:solidFill>
            <a:schemeClr val="tx1"/>
          </a:solidFill>
          <a:latin typeface="Arial" panose="020B0604020202020204" pitchFamily="34" charset="0"/>
          <a:cs typeface="Arial" panose="020B0604020202020204" pitchFamily="34" charset="0"/>
        </a:defRPr>
      </a:lvl3pPr>
      <a:lvl4pPr marL="1200150" indent="-171450" algn="l" rtl="0" fontAlgn="base">
        <a:spcBef>
          <a:spcPct val="20000"/>
        </a:spcBef>
        <a:spcAft>
          <a:spcPct val="0"/>
        </a:spcAft>
        <a:buClr>
          <a:srgbClr val="C1CD23"/>
        </a:buClr>
        <a:buFont typeface="Wingdings" panose="05000000000000000000" pitchFamily="2" charset="2"/>
        <a:buChar char="§"/>
        <a:defRPr sz="1200">
          <a:solidFill>
            <a:schemeClr val="tx1"/>
          </a:solidFill>
          <a:latin typeface="Arial" panose="020B0604020202020204" pitchFamily="34" charset="0"/>
          <a:cs typeface="Arial" panose="020B0604020202020204" pitchFamily="34" charset="0"/>
        </a:defRPr>
      </a:lvl4pPr>
      <a:lvl5pPr marL="1543050" indent="-171450" algn="l" rtl="0" fontAlgn="base">
        <a:spcBef>
          <a:spcPct val="20000"/>
        </a:spcBef>
        <a:spcAft>
          <a:spcPct val="0"/>
        </a:spcAft>
        <a:buClr>
          <a:srgbClr val="C1CD23"/>
        </a:buClr>
        <a:buFont typeface="Wingdings" panose="05000000000000000000" pitchFamily="2" charset="2"/>
        <a:buChar char="§"/>
        <a:defRPr sz="1200">
          <a:solidFill>
            <a:schemeClr val="tx1"/>
          </a:solidFill>
          <a:latin typeface="Arial" panose="020B0604020202020204" pitchFamily="34" charset="0"/>
          <a:cs typeface="Arial" panose="020B0604020202020204" pitchFamily="34" charset="0"/>
        </a:defRPr>
      </a:lvl5pPr>
      <a:lvl6pPr marL="1885950" indent="-171450" algn="l" rtl="0" eaLnBrk="1" fontAlgn="base" hangingPunct="1">
        <a:spcBef>
          <a:spcPct val="20000"/>
        </a:spcBef>
        <a:spcAft>
          <a:spcPct val="0"/>
        </a:spcAft>
        <a:buChar char="»"/>
        <a:defRPr sz="1500">
          <a:solidFill>
            <a:schemeClr val="tx1"/>
          </a:solidFill>
          <a:latin typeface="+mn-lt"/>
        </a:defRPr>
      </a:lvl6pPr>
      <a:lvl7pPr marL="2228850" indent="-171450" algn="l" rtl="0" eaLnBrk="1" fontAlgn="base" hangingPunct="1">
        <a:spcBef>
          <a:spcPct val="20000"/>
        </a:spcBef>
        <a:spcAft>
          <a:spcPct val="0"/>
        </a:spcAft>
        <a:buChar char="»"/>
        <a:defRPr sz="1500">
          <a:solidFill>
            <a:schemeClr val="tx1"/>
          </a:solidFill>
          <a:latin typeface="+mn-lt"/>
        </a:defRPr>
      </a:lvl7pPr>
      <a:lvl8pPr marL="2571750" indent="-171450" algn="l" rtl="0" eaLnBrk="1" fontAlgn="base" hangingPunct="1">
        <a:spcBef>
          <a:spcPct val="20000"/>
        </a:spcBef>
        <a:spcAft>
          <a:spcPct val="0"/>
        </a:spcAft>
        <a:buChar char="»"/>
        <a:defRPr sz="1500">
          <a:solidFill>
            <a:schemeClr val="tx1"/>
          </a:solidFill>
          <a:latin typeface="+mn-lt"/>
        </a:defRPr>
      </a:lvl8pPr>
      <a:lvl9pPr marL="2914650" indent="-171450" algn="l" rtl="0" eaLnBrk="1" fontAlgn="base" hangingPunct="1">
        <a:spcBef>
          <a:spcPct val="20000"/>
        </a:spcBef>
        <a:spcAft>
          <a:spcPct val="0"/>
        </a:spcAft>
        <a:buChar char="»"/>
        <a:defRPr sz="15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0568524"/>
      </p:ext>
    </p:extLst>
  </p:cSld>
  <p:clrMap bg1="lt1" tx1="dk1" bg2="lt2" tx2="dk2" accent1="accent1" accent2="accent2" accent3="accent3" accent4="accent4" accent5="accent5" accent6="accent6" hlink="hlink" folHlink="folHlink"/>
  <p:sldLayoutIdLst>
    <p:sldLayoutId id="2147484002" r:id="rId1"/>
    <p:sldLayoutId id="2147484003" r:id="rId2"/>
    <p:sldLayoutId id="2147484004" r:id="rId3"/>
    <p:sldLayoutId id="2147484005" r:id="rId4"/>
    <p:sldLayoutId id="2147484006" r:id="rId5"/>
    <p:sldLayoutId id="2147484007" r:id="rId6"/>
    <p:sldLayoutId id="2147484008" r:id="rId7"/>
    <p:sldLayoutId id="2147484009" r:id="rId8"/>
    <p:sldLayoutId id="2147484010" r:id="rId9"/>
    <p:sldLayoutId id="2147484011" r:id="rId10"/>
    <p:sldLayoutId id="2147484012" r:id="rId11"/>
    <p:sldLayoutId id="2147484013" r:id="rId1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16.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1.xml"/><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2.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3.xml"/><Relationship Id="rId1" Type="http://schemas.openxmlformats.org/officeDocument/2006/relationships/slideLayout" Target="../slideLayouts/slideLayout16.xml"/><Relationship Id="rId5" Type="http://schemas.openxmlformats.org/officeDocument/2006/relationships/image" Target="../media/image17.jpeg"/><Relationship Id="rId4" Type="http://schemas.openxmlformats.org/officeDocument/2006/relationships/image" Target="../media/image16.jpeg"/></Relationships>
</file>

<file path=ppt/slides/_rels/slide2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4.xml"/><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5.xml"/><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6.xml"/><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7.xml"/><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8.xml"/><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9.xml"/><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0.xml"/><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1.xml"/><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2.xml"/><Relationship Id="rId1" Type="http://schemas.openxmlformats.org/officeDocument/2006/relationships/slideLayout" Target="../slideLayouts/slideLayout16.xml"/></Relationships>
</file>

<file path=ppt/slides/_rels/slide3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603BE-9E80-4DFD-AE77-BB7937049706}"/>
              </a:ext>
            </a:extLst>
          </p:cNvPr>
          <p:cNvSpPr>
            <a:spLocks noGrp="1"/>
          </p:cNvSpPr>
          <p:nvPr>
            <p:ph type="title"/>
          </p:nvPr>
        </p:nvSpPr>
        <p:spPr>
          <a:xfrm>
            <a:off x="713511" y="2312194"/>
            <a:ext cx="7772400" cy="564356"/>
          </a:xfrm>
        </p:spPr>
        <p:txBody>
          <a:bodyPr/>
          <a:lstStyle/>
          <a:p>
            <a:r>
              <a:rPr lang="en-US" dirty="0">
                <a:solidFill>
                  <a:srgbClr val="11635B"/>
                </a:solidFill>
              </a:rPr>
              <a:t>Board </a:t>
            </a:r>
            <a:r>
              <a:rPr lang="en-US">
                <a:solidFill>
                  <a:srgbClr val="11635B"/>
                </a:solidFill>
              </a:rPr>
              <a:t>of directors</a:t>
            </a:r>
            <a:endParaRPr lang="en-US" dirty="0">
              <a:solidFill>
                <a:srgbClr val="11635B"/>
              </a:solidFill>
            </a:endParaRPr>
          </a:p>
        </p:txBody>
      </p:sp>
      <p:sp>
        <p:nvSpPr>
          <p:cNvPr id="4" name="Text Placeholder 3">
            <a:extLst>
              <a:ext uri="{FF2B5EF4-FFF2-40B4-BE49-F238E27FC236}">
                <a16:creationId xmlns:a16="http://schemas.microsoft.com/office/drawing/2014/main" id="{B8FB94D8-EDEF-4486-A0C9-F494E70B2B9B}"/>
              </a:ext>
            </a:extLst>
          </p:cNvPr>
          <p:cNvSpPr>
            <a:spLocks noGrp="1"/>
          </p:cNvSpPr>
          <p:nvPr>
            <p:ph type="body" idx="1"/>
          </p:nvPr>
        </p:nvSpPr>
        <p:spPr>
          <a:xfrm>
            <a:off x="741219" y="2876550"/>
            <a:ext cx="7772400" cy="609600"/>
          </a:xfrm>
        </p:spPr>
        <p:txBody>
          <a:bodyPr/>
          <a:lstStyle/>
          <a:p>
            <a:r>
              <a:rPr lang="en-US">
                <a:solidFill>
                  <a:srgbClr val="11635B"/>
                </a:solidFill>
              </a:rPr>
              <a:t>June 16, 2025</a:t>
            </a:r>
          </a:p>
        </p:txBody>
      </p:sp>
      <p:pic>
        <p:nvPicPr>
          <p:cNvPr id="8" name="Picture 7" descr="A green and black logo&#10;&#10;Description automatically generated">
            <a:extLst>
              <a:ext uri="{FF2B5EF4-FFF2-40B4-BE49-F238E27FC236}">
                <a16:creationId xmlns:a16="http://schemas.microsoft.com/office/drawing/2014/main" id="{2E3ECBC5-7579-6C13-DCE3-65585D778BE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6635" y="644236"/>
            <a:ext cx="4917911" cy="1432214"/>
          </a:xfrm>
          <a:prstGeom prst="rect">
            <a:avLst/>
          </a:prstGeom>
        </p:spPr>
      </p:pic>
    </p:spTree>
    <p:extLst>
      <p:ext uri="{BB962C8B-B14F-4D97-AF65-F5344CB8AC3E}">
        <p14:creationId xmlns:p14="http://schemas.microsoft.com/office/powerpoint/2010/main" val="8970205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897A7A0D-D3DB-431A-A92B-9D4788B9D125}"/>
              </a:ext>
            </a:extLst>
          </p:cNvPr>
          <p:cNvSpPr>
            <a:spLocks noGrp="1"/>
          </p:cNvSpPr>
          <p:nvPr>
            <p:ph type="body" idx="13"/>
          </p:nvPr>
        </p:nvSpPr>
        <p:spPr>
          <a:xfrm>
            <a:off x="379911" y="742950"/>
            <a:ext cx="8535489" cy="5029200"/>
          </a:xfrm>
        </p:spPr>
        <p:txBody>
          <a:bodyPr numCol="1"/>
          <a:lstStyle/>
          <a:p>
            <a:pPr marL="342900" marR="0" lvl="0" indent="-342900">
              <a:lnSpc>
                <a:spcPct val="107000"/>
              </a:lnSpc>
              <a:spcBef>
                <a:spcPts val="0"/>
              </a:spcBef>
              <a:spcAft>
                <a:spcPts val="400"/>
              </a:spcAft>
              <a:buFont typeface="+mj-lt"/>
              <a:buAutoNum type="arabicPeriod"/>
              <a:tabLst>
                <a:tab pos="228600" algn="l"/>
                <a:tab pos="5943600" algn="r"/>
              </a:tabLst>
            </a:pPr>
            <a:r>
              <a:rPr lang="en-US" sz="1300" b="1">
                <a:effectLst/>
                <a:latin typeface="Century Gothic" panose="020B0502020202020204" pitchFamily="34" charset="0"/>
                <a:ea typeface="Calibri" panose="020F0502020204030204" pitchFamily="34" charset="0"/>
                <a:cs typeface="Times New Roman" panose="02020603050405020304" pitchFamily="18" charset="0"/>
              </a:rPr>
              <a:t>Call to Order </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a:effectLst/>
                <a:latin typeface="Century Gothic" panose="020B0502020202020204" pitchFamily="34" charset="0"/>
                <a:ea typeface="Calibri" panose="020F0502020204030204" pitchFamily="34" charset="0"/>
                <a:cs typeface="Times New Roman" panose="02020603050405020304" pitchFamily="18" charset="0"/>
              </a:rPr>
              <a:t>VOTE: Approval of Agenda</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a:effectLst/>
                <a:latin typeface="Century Gothic" panose="020B0502020202020204" pitchFamily="34" charset="0"/>
                <a:ea typeface="Calibri" panose="020F0502020204030204" pitchFamily="34" charset="0"/>
                <a:cs typeface="Times New Roman" panose="02020603050405020304" pitchFamily="18" charset="0"/>
              </a:rPr>
              <a:t>VOTE: Approval of Meeting Minutes </a:t>
            </a:r>
          </a:p>
          <a:p>
            <a:pPr marL="342900" indent="-342900">
              <a:lnSpc>
                <a:spcPct val="107000"/>
              </a:lnSpc>
              <a:spcBef>
                <a:spcPts val="0"/>
              </a:spcBef>
              <a:spcAft>
                <a:spcPts val="400"/>
              </a:spcAft>
              <a:buFont typeface="+mj-lt"/>
              <a:buAutoNum type="arabicPeriod"/>
              <a:tabLst>
                <a:tab pos="228600" algn="l"/>
                <a:tab pos="5943600" algn="r"/>
              </a:tabLst>
            </a:pPr>
            <a:r>
              <a:rPr lang="en-US" sz="1300" b="1">
                <a:cs typeface="Times New Roman" panose="02020603050405020304" pitchFamily="18" charset="0"/>
              </a:rPr>
              <a:t>REPORT and VOTE: Financial Statements</a:t>
            </a:r>
          </a:p>
          <a:p>
            <a:pPr marL="342900" indent="-342900">
              <a:lnSpc>
                <a:spcPct val="107000"/>
              </a:lnSpc>
              <a:spcBef>
                <a:spcPts val="0"/>
              </a:spcBef>
              <a:spcAft>
                <a:spcPts val="400"/>
              </a:spcAft>
              <a:buFont typeface="+mj-lt"/>
              <a:buAutoNum type="arabicPeriod"/>
              <a:tabLst>
                <a:tab pos="228600" algn="l"/>
                <a:tab pos="5943600" algn="r"/>
              </a:tabLst>
            </a:pPr>
            <a:r>
              <a:rPr lang="en-US" sz="1300" b="1">
                <a:cs typeface="Times New Roman" panose="02020603050405020304" pitchFamily="18" charset="0"/>
              </a:rPr>
              <a:t>REPORT and VOTE: Invoices and Contracts</a:t>
            </a:r>
          </a:p>
          <a:p>
            <a:pPr marL="342900" indent="-342900">
              <a:lnSpc>
                <a:spcPct val="107000"/>
              </a:lnSpc>
              <a:spcBef>
                <a:spcPts val="0"/>
              </a:spcBef>
              <a:spcAft>
                <a:spcPts val="400"/>
              </a:spcAft>
              <a:buFont typeface="+mj-lt"/>
              <a:buAutoNum type="arabicPeriod"/>
              <a:tabLst>
                <a:tab pos="228600" algn="l"/>
                <a:tab pos="5943600" algn="r"/>
              </a:tabLst>
            </a:pPr>
            <a:r>
              <a:rPr lang="en-US" sz="1300" b="1">
                <a:cs typeface="Times New Roman" panose="02020603050405020304" pitchFamily="18" charset="0"/>
              </a:rPr>
              <a:t>REPORT and VOTE: FY 2024 Audit</a:t>
            </a:r>
          </a:p>
          <a:p>
            <a:pPr marL="342900" indent="-342900">
              <a:lnSpc>
                <a:spcPct val="107000"/>
              </a:lnSpc>
              <a:spcBef>
                <a:spcPts val="0"/>
              </a:spcBef>
              <a:spcAft>
                <a:spcPts val="400"/>
              </a:spcAft>
              <a:buFont typeface="+mj-lt"/>
              <a:buAutoNum type="arabicPeriod"/>
              <a:tabLst>
                <a:tab pos="228600" algn="l"/>
                <a:tab pos="5943600" algn="r"/>
              </a:tabLst>
            </a:pPr>
            <a:r>
              <a:rPr lang="en-US" sz="1300" b="1">
                <a:cs typeface="Times New Roman" panose="02020603050405020304" pitchFamily="18" charset="0"/>
              </a:rPr>
              <a:t>REPORT and VOTE: FY 2026 Budget</a:t>
            </a:r>
          </a:p>
          <a:p>
            <a:pPr marL="342900" indent="-342900">
              <a:lnSpc>
                <a:spcPct val="107000"/>
              </a:lnSpc>
              <a:spcBef>
                <a:spcPts val="0"/>
              </a:spcBef>
              <a:spcAft>
                <a:spcPts val="400"/>
              </a:spcAft>
              <a:buFont typeface="+mj-lt"/>
              <a:buAutoNum type="arabicPeriod"/>
              <a:tabLst>
                <a:tab pos="228600" algn="l"/>
                <a:tab pos="5943600" algn="r"/>
              </a:tabLst>
            </a:pPr>
            <a:r>
              <a:rPr lang="en-US" sz="1300" b="1">
                <a:cs typeface="Times New Roman" panose="02020603050405020304" pitchFamily="18" charset="0"/>
              </a:rPr>
              <a:t>REPORT and VOTE: Executive Director Review</a:t>
            </a:r>
          </a:p>
          <a:p>
            <a:pPr marL="342900" indent="-342900">
              <a:lnSpc>
                <a:spcPct val="107000"/>
              </a:lnSpc>
              <a:spcBef>
                <a:spcPts val="0"/>
              </a:spcBef>
              <a:spcAft>
                <a:spcPts val="400"/>
              </a:spcAft>
              <a:buFont typeface="+mj-lt"/>
              <a:buAutoNum type="arabicPeriod"/>
              <a:tabLst>
                <a:tab pos="228600" algn="l"/>
                <a:tab pos="5943600" algn="r"/>
              </a:tabLst>
            </a:pPr>
            <a:r>
              <a:rPr lang="en-US" sz="1300" b="1">
                <a:cs typeface="Times New Roman" panose="02020603050405020304" pitchFamily="18" charset="0"/>
              </a:rPr>
              <a:t>REPORT and VOTE: </a:t>
            </a:r>
            <a:r>
              <a:rPr lang="en-US" sz="1300" b="1"/>
              <a:t>: </a:t>
            </a:r>
            <a:r>
              <a:rPr lang="en-US" sz="1300" b="1">
                <a:cs typeface="Times New Roman" panose="02020603050405020304" pitchFamily="18" charset="0"/>
              </a:rPr>
              <a:t>Central Iowa Local Workforce Development Board (CILWDB) MOU and Recipient Agreements and Services Agreements</a:t>
            </a:r>
          </a:p>
          <a:p>
            <a:pPr marL="342900" indent="-342900">
              <a:lnSpc>
                <a:spcPct val="107000"/>
              </a:lnSpc>
              <a:spcBef>
                <a:spcPts val="0"/>
              </a:spcBef>
              <a:spcAft>
                <a:spcPts val="400"/>
              </a:spcAft>
              <a:buFont typeface="+mj-lt"/>
              <a:buAutoNum type="arabicPeriod"/>
              <a:tabLst>
                <a:tab pos="228600" algn="l"/>
                <a:tab pos="5943600" algn="r"/>
              </a:tabLst>
            </a:pPr>
            <a:r>
              <a:rPr lang="en-US" sz="1300" b="1">
                <a:cs typeface="Times New Roman" panose="02020603050405020304" pitchFamily="18" charset="0"/>
              </a:rPr>
              <a:t>REPORT and VOTE: MIPA IRS Redesignation to a 501(C)3</a:t>
            </a:r>
          </a:p>
          <a:p>
            <a:pPr marL="342900" indent="-342900">
              <a:lnSpc>
                <a:spcPct val="107000"/>
              </a:lnSpc>
              <a:spcBef>
                <a:spcPts val="0"/>
              </a:spcBef>
              <a:spcAft>
                <a:spcPts val="400"/>
              </a:spcAft>
              <a:buFont typeface="+mj-lt"/>
              <a:buAutoNum type="arabicPeriod"/>
              <a:tabLst>
                <a:tab pos="228600" algn="l"/>
                <a:tab pos="5943600" algn="r"/>
              </a:tabLst>
            </a:pPr>
            <a:r>
              <a:rPr lang="en-US" sz="1300" b="1">
                <a:cs typeface="Times New Roman" panose="02020603050405020304" pitchFamily="18" charset="0"/>
              </a:rPr>
              <a:t>REPORT and VOTE: MIPA Handbook Amendment</a:t>
            </a:r>
          </a:p>
          <a:p>
            <a:pPr marL="342900" indent="-342900">
              <a:lnSpc>
                <a:spcPct val="107000"/>
              </a:lnSpc>
              <a:spcBef>
                <a:spcPts val="0"/>
              </a:spcBef>
              <a:spcAft>
                <a:spcPts val="400"/>
              </a:spcAft>
              <a:buFont typeface="+mj-lt"/>
              <a:buAutoNum type="arabicPeriod"/>
              <a:tabLst>
                <a:tab pos="228600" algn="l"/>
                <a:tab pos="5943600" algn="r"/>
              </a:tabLst>
            </a:pPr>
            <a:r>
              <a:rPr lang="sv-SE" sz="1300" b="1">
                <a:ea typeface="Calibri" panose="020F0502020204030204" pitchFamily="34" charset="0"/>
                <a:cs typeface="Times New Roman" panose="02020603050405020304" pitchFamily="18" charset="0"/>
              </a:rPr>
              <a:t>REPORT: </a:t>
            </a:r>
            <a:r>
              <a:rPr lang="en-US" sz="1300" b="1">
                <a:ea typeface="Calibri" panose="020F0502020204030204" pitchFamily="34" charset="0"/>
                <a:cs typeface="Times New Roman" panose="02020603050405020304" pitchFamily="18" charset="0"/>
              </a:rPr>
              <a:t>MIPA Year in Review</a:t>
            </a:r>
            <a:endParaRPr lang="en-US" sz="1300" b="1">
              <a:effectLst/>
              <a:latin typeface="Century Gothic" panose="020B0502020202020204" pitchFamily="34" charset="0"/>
              <a:ea typeface="Calibri" panose="020F0502020204030204" pitchFamily="34" charset="0"/>
              <a:cs typeface="Times New Roman" panose="02020603050405020304" pitchFamily="18" charset="0"/>
            </a:endParaRPr>
          </a:p>
          <a:p>
            <a:pPr marL="342900" indent="-342900">
              <a:lnSpc>
                <a:spcPct val="107000"/>
              </a:lnSpc>
              <a:spcBef>
                <a:spcPts val="0"/>
              </a:spcBef>
              <a:spcAft>
                <a:spcPts val="400"/>
              </a:spcAft>
              <a:buFont typeface="+mj-lt"/>
              <a:buAutoNum type="arabicPeriod"/>
              <a:tabLst>
                <a:tab pos="228600" algn="l"/>
                <a:tab pos="5943600" algn="r"/>
              </a:tabLst>
            </a:pPr>
            <a:r>
              <a:rPr lang="en-US" sz="1300" b="1">
                <a:effectLst/>
                <a:latin typeface="Century Gothic" panose="020B0502020202020204" pitchFamily="34" charset="0"/>
                <a:ea typeface="Calibri" panose="020F0502020204030204" pitchFamily="34" charset="0"/>
                <a:cs typeface="Times New Roman" panose="02020603050405020304" pitchFamily="18" charset="0"/>
              </a:rPr>
              <a:t>Other Non-Action Items of Interest to the Committee</a:t>
            </a:r>
          </a:p>
          <a:p>
            <a:pPr marL="342900" indent="-342900">
              <a:lnSpc>
                <a:spcPct val="107000"/>
              </a:lnSpc>
              <a:spcBef>
                <a:spcPts val="0"/>
              </a:spcBef>
              <a:spcAft>
                <a:spcPts val="400"/>
              </a:spcAft>
              <a:buFont typeface="+mj-lt"/>
              <a:buAutoNum type="arabicPeriod"/>
              <a:tabLst>
                <a:tab pos="228600" algn="l"/>
                <a:tab pos="5943600" algn="r"/>
              </a:tabLst>
            </a:pPr>
            <a:r>
              <a:rPr lang="en-US" sz="1300" b="1">
                <a:cs typeface="Times New Roman" panose="02020603050405020304" pitchFamily="18" charset="0"/>
              </a:rPr>
              <a:t>Next Meeting Date – TBD – Fall 2025</a:t>
            </a: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a:effectLst/>
                <a:latin typeface="Century Gothic" panose="020B0502020202020204" pitchFamily="34" charset="0"/>
                <a:ea typeface="Calibri" panose="020F0502020204030204" pitchFamily="34" charset="0"/>
                <a:cs typeface="Times New Roman" panose="02020603050405020304" pitchFamily="18" charset="0"/>
              </a:rPr>
              <a:t>Adjournment</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600"/>
              </a:spcAft>
              <a:buFont typeface="Arial" panose="020B0604020202020204" pitchFamily="34" charset="0"/>
              <a:buChar char="•"/>
            </a:pPr>
            <a:endParaRPr lang="en-US">
              <a:cs typeface="Times New Roman" panose="02020603050405020304" pitchFamily="18" charset="0"/>
            </a:endParaRPr>
          </a:p>
          <a:p>
            <a:pPr marR="0" lvl="0">
              <a:lnSpc>
                <a:spcPct val="107000"/>
              </a:lnSpc>
              <a:spcBef>
                <a:spcPts val="0"/>
              </a:spcBef>
              <a:spcAft>
                <a:spcPts val="600"/>
              </a:spcAft>
            </a:pPr>
            <a:endParaRPr lang="en-US" sz="2000">
              <a:solidFill>
                <a:srgbClr val="414042"/>
              </a:solidFill>
              <a:latin typeface="Century Gothic" panose="020B0502020202020204" pitchFamily="34" charset="0"/>
              <a:cs typeface="Times New Roman" panose="02020603050405020304" pitchFamily="18" charset="0"/>
            </a:endParaRPr>
          </a:p>
        </p:txBody>
      </p:sp>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533400" y="133350"/>
            <a:ext cx="7543800" cy="381000"/>
          </a:xfrm>
        </p:spPr>
        <p:txBody>
          <a:bodyPr/>
          <a:lstStyle/>
          <a:p>
            <a:r>
              <a:rPr lang="en-US"/>
              <a:t>June 16, 2025 AGENDA</a:t>
            </a:r>
          </a:p>
        </p:txBody>
      </p:sp>
      <p:pic>
        <p:nvPicPr>
          <p:cNvPr id="3" name="Picture 2" descr="A green and white logo&#10;&#10;Description automatically generated">
            <a:extLst>
              <a:ext uri="{FF2B5EF4-FFF2-40B4-BE49-F238E27FC236}">
                <a16:creationId xmlns:a16="http://schemas.microsoft.com/office/drawing/2014/main" id="{766CCF09-B8D2-8465-E9DF-3918893200F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6499673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sz="2400">
                <a:cs typeface="Times New Roman" panose="02020603050405020304" pitchFamily="18" charset="0"/>
              </a:rPr>
              <a:t>Financial Statements</a:t>
            </a:r>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860246"/>
            <a:ext cx="8111836" cy="3227807"/>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2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rPr>
              <a:t>Information regarding MIPA’s financial accounts</a:t>
            </a:r>
          </a:p>
          <a:p>
            <a:pPr marL="800100" marR="0" lvl="1"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2200">
                <a:solidFill>
                  <a:prstClr val="black"/>
                </a:solidFill>
                <a:latin typeface="Calibri" panose="020F0502020204030204"/>
              </a:rPr>
              <a:t>May 2025 Transaction List</a:t>
            </a:r>
          </a:p>
          <a:p>
            <a:pPr marL="800100" marR="0" lvl="1"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200" b="0" i="0" u="none" strike="noStrike" kern="1200" cap="none" spc="0" normalizeH="0" baseline="0" noProof="0">
                <a:ln>
                  <a:noFill/>
                </a:ln>
                <a:solidFill>
                  <a:prstClr val="black"/>
                </a:solidFill>
                <a:effectLst/>
                <a:uLnTx/>
                <a:uFillTx/>
                <a:latin typeface="Calibri" panose="020F0502020204030204"/>
                <a:ea typeface="+mn-ea"/>
                <a:cs typeface="+mn-cs"/>
              </a:rPr>
              <a:t>May Budget vs Actual FY 2025</a:t>
            </a:r>
          </a:p>
          <a:p>
            <a:pPr marL="800100" marR="0" lvl="1"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2200">
                <a:solidFill>
                  <a:prstClr val="black"/>
                </a:solidFill>
                <a:latin typeface="Calibri" panose="020F0502020204030204"/>
              </a:rPr>
              <a:t>May Statement of Activity</a:t>
            </a:r>
          </a:p>
          <a:p>
            <a:pPr marL="800100" marR="0" lvl="1"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200" b="0" i="0" u="none" strike="noStrike" kern="1200" cap="none" spc="0" normalizeH="0" baseline="0" noProof="0">
                <a:ln>
                  <a:noFill/>
                </a:ln>
                <a:solidFill>
                  <a:prstClr val="black"/>
                </a:solidFill>
                <a:effectLst/>
                <a:uLnTx/>
                <a:uFillTx/>
                <a:latin typeface="Calibri" panose="020F0502020204030204"/>
                <a:ea typeface="+mn-ea"/>
                <a:cs typeface="+mn-cs"/>
              </a:rPr>
              <a:t>May Statement of Financial Position W/MHIP</a:t>
            </a:r>
          </a:p>
          <a:p>
            <a:pPr marL="800100" lvl="1" indent="-342900">
              <a:lnSpc>
                <a:spcPct val="107000"/>
              </a:lnSpc>
              <a:spcAft>
                <a:spcPts val="800"/>
              </a:spcAft>
              <a:buFont typeface="Arial" panose="020B0604020202020204" pitchFamily="34" charset="0"/>
              <a:buChar char="•"/>
              <a:defRPr/>
            </a:pPr>
            <a:r>
              <a:rPr lang="en-US" sz="2200">
                <a:solidFill>
                  <a:prstClr val="black"/>
                </a:solidFill>
              </a:rPr>
              <a:t>May Statement of Financial Position W/O-MHIP</a:t>
            </a:r>
          </a:p>
          <a:p>
            <a:pPr marL="800100" marR="0" lvl="1"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endParaRPr kumimoji="0" lang="en-US" sz="22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 name="Picture 2" descr="A green and white logo&#10;&#10;Description automatically generated">
            <a:extLst>
              <a:ext uri="{FF2B5EF4-FFF2-40B4-BE49-F238E27FC236}">
                <a16:creationId xmlns:a16="http://schemas.microsoft.com/office/drawing/2014/main" id="{43537A5B-1A02-C40E-287D-1983DC12010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37052380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CE95F1-D727-425A-E7DB-145E11D1276D}"/>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8BA79292-E013-5972-9626-C6A7ACE64903}"/>
              </a:ext>
            </a:extLst>
          </p:cNvPr>
          <p:cNvSpPr>
            <a:spLocks noGrp="1"/>
          </p:cNvSpPr>
          <p:nvPr>
            <p:ph type="body" idx="14"/>
          </p:nvPr>
        </p:nvSpPr>
        <p:spPr>
          <a:xfrm>
            <a:off x="447040" y="195575"/>
            <a:ext cx="7467600" cy="381000"/>
          </a:xfrm>
        </p:spPr>
        <p:txBody>
          <a:bodyPr/>
          <a:lstStyle/>
          <a:p>
            <a:r>
              <a:rPr lang="en-US" sz="2300" b="1">
                <a:effectLst/>
                <a:latin typeface="Calibri" panose="020F0502020204030204" pitchFamily="34" charset="0"/>
                <a:ea typeface="Calibri" panose="020F0502020204030204" pitchFamily="34" charset="0"/>
              </a:rPr>
              <a:t>Contracts</a:t>
            </a:r>
            <a:endParaRPr lang="en-US" sz="2300">
              <a:cs typeface="Times New Roman" panose="02020603050405020304" pitchFamily="18" charset="0"/>
            </a:endParaRPr>
          </a:p>
        </p:txBody>
      </p:sp>
      <p:sp>
        <p:nvSpPr>
          <p:cNvPr id="2" name="TextBox 1">
            <a:extLst>
              <a:ext uri="{FF2B5EF4-FFF2-40B4-BE49-F238E27FC236}">
                <a16:creationId xmlns:a16="http://schemas.microsoft.com/office/drawing/2014/main" id="{45503DE2-FA6A-735C-B94D-0541BF2BAFB8}"/>
              </a:ext>
            </a:extLst>
          </p:cNvPr>
          <p:cNvSpPr txBox="1"/>
          <p:nvPr/>
        </p:nvSpPr>
        <p:spPr>
          <a:xfrm>
            <a:off x="152400" y="895350"/>
            <a:ext cx="8839200" cy="3210046"/>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000" b="1" i="0" u="sng"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rPr>
              <a:t>Contract: GRATUS Development NEPA - $5,000</a:t>
            </a: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rPr>
              <a:t>MIPA works with the Iowa Economic Development Administration (IEDA) on various federally funded projects and completes the NEPA requirements for member communities. Because of this relationship, IEDA desires to work with MIPA on other similar federally funded projects, such as development projects funded with HOME dollars. GRATUS Development has such a project and was connected to MIPA through IEDA NEPA personnel. This contract would strengthen MIPA’s relationship with IEDA and help in future dealings with other community projects</a:t>
            </a:r>
          </a:p>
        </p:txBody>
      </p:sp>
      <p:pic>
        <p:nvPicPr>
          <p:cNvPr id="3" name="Picture 2" descr="A green and white logo&#10;&#10;Description automatically generated">
            <a:extLst>
              <a:ext uri="{FF2B5EF4-FFF2-40B4-BE49-F238E27FC236}">
                <a16:creationId xmlns:a16="http://schemas.microsoft.com/office/drawing/2014/main" id="{C6667532-3288-0163-E4CA-CDEA63FC193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25512955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640BD4-ED99-A1C3-6D4C-A9E0157447AC}"/>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874654FF-DC23-D9D9-CF43-7124604A82A9}"/>
              </a:ext>
            </a:extLst>
          </p:cNvPr>
          <p:cNvSpPr>
            <a:spLocks noGrp="1"/>
          </p:cNvSpPr>
          <p:nvPr>
            <p:ph type="body" idx="14"/>
          </p:nvPr>
        </p:nvSpPr>
        <p:spPr>
          <a:xfrm>
            <a:off x="447040" y="195575"/>
            <a:ext cx="7467600" cy="381000"/>
          </a:xfrm>
        </p:spPr>
        <p:txBody>
          <a:bodyPr/>
          <a:lstStyle/>
          <a:p>
            <a:r>
              <a:rPr lang="en-US" sz="2300" b="1">
                <a:effectLst/>
                <a:latin typeface="Calibri" panose="020F0502020204030204" pitchFamily="34" charset="0"/>
                <a:ea typeface="Calibri" panose="020F0502020204030204" pitchFamily="34" charset="0"/>
              </a:rPr>
              <a:t>Contracts</a:t>
            </a:r>
            <a:endParaRPr lang="en-US" sz="2300">
              <a:cs typeface="Times New Roman" panose="02020603050405020304" pitchFamily="18" charset="0"/>
            </a:endParaRPr>
          </a:p>
        </p:txBody>
      </p:sp>
      <p:sp>
        <p:nvSpPr>
          <p:cNvPr id="2" name="TextBox 1">
            <a:extLst>
              <a:ext uri="{FF2B5EF4-FFF2-40B4-BE49-F238E27FC236}">
                <a16:creationId xmlns:a16="http://schemas.microsoft.com/office/drawing/2014/main" id="{C4912A20-A076-0F09-B4DA-6610A546F18C}"/>
              </a:ext>
            </a:extLst>
          </p:cNvPr>
          <p:cNvSpPr txBox="1"/>
          <p:nvPr/>
        </p:nvSpPr>
        <p:spPr>
          <a:xfrm>
            <a:off x="152400" y="895350"/>
            <a:ext cx="8839200" cy="1826910"/>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000" b="1" i="0" u="sng"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rPr>
              <a:t>Contract: City of Baxter Comprehensive Plan - $23,000</a:t>
            </a: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rPr>
              <a:t>The City of Baxter needs a new Comprehensive Plan for the community and reached out to several organizations, including MIPA, to determine who would be best to create the plan. MIPA submitted a proposal to Council. Ultimately, MIPA was chosen, and the proposal was approved by the City</a:t>
            </a:r>
          </a:p>
        </p:txBody>
      </p:sp>
      <p:pic>
        <p:nvPicPr>
          <p:cNvPr id="3" name="Picture 2" descr="A green and white logo&#10;&#10;Description automatically generated">
            <a:extLst>
              <a:ext uri="{FF2B5EF4-FFF2-40B4-BE49-F238E27FC236}">
                <a16:creationId xmlns:a16="http://schemas.microsoft.com/office/drawing/2014/main" id="{304A5356-87DD-381B-38BB-4AE64F5576F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22896205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8D452D-CD27-1F0C-3679-6949A67B72E8}"/>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EA2B7F3C-3F88-577F-319D-67BC88FEF768}"/>
              </a:ext>
            </a:extLst>
          </p:cNvPr>
          <p:cNvSpPr>
            <a:spLocks noGrp="1"/>
          </p:cNvSpPr>
          <p:nvPr>
            <p:ph type="body" idx="14"/>
          </p:nvPr>
        </p:nvSpPr>
        <p:spPr>
          <a:xfrm>
            <a:off x="447040" y="195575"/>
            <a:ext cx="7467600" cy="381000"/>
          </a:xfrm>
        </p:spPr>
        <p:txBody>
          <a:bodyPr/>
          <a:lstStyle/>
          <a:p>
            <a:r>
              <a:rPr lang="en-US" sz="2300" b="1">
                <a:effectLst/>
                <a:latin typeface="Calibri" panose="020F0502020204030204" pitchFamily="34" charset="0"/>
                <a:ea typeface="Calibri" panose="020F0502020204030204" pitchFamily="34" charset="0"/>
              </a:rPr>
              <a:t>FY 2024 Audit</a:t>
            </a:r>
            <a:endParaRPr lang="en-US" sz="2300">
              <a:cs typeface="Times New Roman" panose="02020603050405020304" pitchFamily="18" charset="0"/>
            </a:endParaRPr>
          </a:p>
        </p:txBody>
      </p:sp>
      <p:sp>
        <p:nvSpPr>
          <p:cNvPr id="2" name="TextBox 1">
            <a:extLst>
              <a:ext uri="{FF2B5EF4-FFF2-40B4-BE49-F238E27FC236}">
                <a16:creationId xmlns:a16="http://schemas.microsoft.com/office/drawing/2014/main" id="{2D03097E-F030-90B4-92DC-FFFF16BB7294}"/>
              </a:ext>
            </a:extLst>
          </p:cNvPr>
          <p:cNvSpPr txBox="1"/>
          <p:nvPr/>
        </p:nvSpPr>
        <p:spPr>
          <a:xfrm>
            <a:off x="152400" y="895350"/>
            <a:ext cx="8839200" cy="1362937"/>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rPr>
              <a:t>In May, Denman &amp; Company, LLP completed a draft version of the Fiscal Year (FY) 2024 Audit of </a:t>
            </a:r>
            <a:r>
              <a:rPr lang="en-US" sz="2400">
                <a:solidFill>
                  <a:prstClr val="black"/>
                </a:solidFill>
                <a:latin typeface="Calibri" panose="020F0502020204030204" pitchFamily="34" charset="0"/>
                <a:ea typeface="Calibri" panose="020F0502020204030204" pitchFamily="34" charset="0"/>
              </a:rPr>
              <a:t>MIPA’s</a:t>
            </a:r>
            <a:r>
              <a:rPr kumimoji="0" lang="en-US" sz="2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rPr>
              <a:t> Finances</a:t>
            </a: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endParaRPr kumimoji="0" lang="en-US" sz="2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p:txBody>
      </p:sp>
      <p:pic>
        <p:nvPicPr>
          <p:cNvPr id="3" name="Picture 2" descr="A green and white logo&#10;&#10;Description automatically generated">
            <a:extLst>
              <a:ext uri="{FF2B5EF4-FFF2-40B4-BE49-F238E27FC236}">
                <a16:creationId xmlns:a16="http://schemas.microsoft.com/office/drawing/2014/main" id="{C831904F-A9FA-4CEC-B0D9-E9963BB0D89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pic>
        <p:nvPicPr>
          <p:cNvPr id="5" name="Picture 4">
            <a:extLst>
              <a:ext uri="{FF2B5EF4-FFF2-40B4-BE49-F238E27FC236}">
                <a16:creationId xmlns:a16="http://schemas.microsoft.com/office/drawing/2014/main" id="{08CEAA8E-342C-F821-B73A-AF551E644E5A}"/>
              </a:ext>
            </a:extLst>
          </p:cNvPr>
          <p:cNvPicPr>
            <a:picLocks noChangeAspect="1"/>
          </p:cNvPicPr>
          <p:nvPr/>
        </p:nvPicPr>
        <p:blipFill>
          <a:blip r:embed="rId4"/>
          <a:stretch>
            <a:fillRect/>
          </a:stretch>
        </p:blipFill>
        <p:spPr>
          <a:xfrm>
            <a:off x="2041012" y="1740828"/>
            <a:ext cx="5061976" cy="3297163"/>
          </a:xfrm>
          <a:prstGeom prst="rect">
            <a:avLst/>
          </a:prstGeom>
        </p:spPr>
      </p:pic>
    </p:spTree>
    <p:extLst>
      <p:ext uri="{BB962C8B-B14F-4D97-AF65-F5344CB8AC3E}">
        <p14:creationId xmlns:p14="http://schemas.microsoft.com/office/powerpoint/2010/main" val="1433334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22F3E8-B26E-241A-4FE1-CC04EAA32FAC}"/>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BF6F95E4-8A54-4D0D-8C99-F8A94B614FEA}"/>
              </a:ext>
            </a:extLst>
          </p:cNvPr>
          <p:cNvSpPr>
            <a:spLocks noGrp="1"/>
          </p:cNvSpPr>
          <p:nvPr>
            <p:ph type="body" idx="14"/>
          </p:nvPr>
        </p:nvSpPr>
        <p:spPr>
          <a:xfrm>
            <a:off x="447040" y="195575"/>
            <a:ext cx="7467600" cy="381000"/>
          </a:xfrm>
        </p:spPr>
        <p:txBody>
          <a:bodyPr/>
          <a:lstStyle/>
          <a:p>
            <a:r>
              <a:rPr lang="en-US" sz="2300" b="1">
                <a:effectLst/>
                <a:latin typeface="Calibri" panose="020F0502020204030204" pitchFamily="34" charset="0"/>
                <a:ea typeface="Calibri" panose="020F0502020204030204" pitchFamily="34" charset="0"/>
              </a:rPr>
              <a:t>FY 2024 Audit</a:t>
            </a:r>
            <a:endParaRPr lang="en-US" sz="2300">
              <a:cs typeface="Times New Roman" panose="02020603050405020304" pitchFamily="18" charset="0"/>
            </a:endParaRPr>
          </a:p>
        </p:txBody>
      </p:sp>
      <p:sp>
        <p:nvSpPr>
          <p:cNvPr id="2" name="TextBox 1">
            <a:extLst>
              <a:ext uri="{FF2B5EF4-FFF2-40B4-BE49-F238E27FC236}">
                <a16:creationId xmlns:a16="http://schemas.microsoft.com/office/drawing/2014/main" id="{850A40A6-A4BC-6DEE-DA8A-F5A35014E014}"/>
              </a:ext>
            </a:extLst>
          </p:cNvPr>
          <p:cNvSpPr txBox="1"/>
          <p:nvPr/>
        </p:nvSpPr>
        <p:spPr>
          <a:xfrm>
            <a:off x="152400" y="895350"/>
            <a:ext cx="8839200" cy="2958823"/>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rPr>
              <a:t>Final Audit sent to staff on Friday, June 13</a:t>
            </a: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2400">
                <a:solidFill>
                  <a:prstClr val="black"/>
                </a:solidFill>
                <a:latin typeface="Calibri" panose="020F0502020204030204" pitchFamily="34" charset="0"/>
                <a:ea typeface="Calibri" panose="020F0502020204030204" pitchFamily="34" charset="0"/>
              </a:rPr>
              <a:t>Internal Control Letter identified two items:</a:t>
            </a:r>
            <a:endParaRPr kumimoji="0" lang="en-US" sz="2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a:p>
            <a:pPr marL="796925" lvl="1" indent="-339725">
              <a:lnSpc>
                <a:spcPct val="107000"/>
              </a:lnSpc>
              <a:spcAft>
                <a:spcPts val="800"/>
              </a:spcAft>
              <a:buFont typeface="Arial" panose="020B0604020202020204" pitchFamily="34" charset="0"/>
              <a:buChar char="•"/>
              <a:defRPr/>
            </a:pPr>
            <a:r>
              <a:rPr kumimoji="0" lang="en-US" sz="2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rPr>
              <a:t>Material Weakness – Financial Reporting</a:t>
            </a:r>
          </a:p>
          <a:p>
            <a:pPr marL="796925" lvl="1" indent="-339725">
              <a:lnSpc>
                <a:spcPct val="107000"/>
              </a:lnSpc>
              <a:spcAft>
                <a:spcPts val="800"/>
              </a:spcAft>
              <a:buFont typeface="Arial" panose="020B0604020202020204" pitchFamily="34" charset="0"/>
              <a:buChar char="•"/>
              <a:defRPr/>
            </a:pPr>
            <a:r>
              <a:rPr lang="en-US" sz="2400">
                <a:solidFill>
                  <a:prstClr val="black"/>
                </a:solidFill>
                <a:latin typeface="Calibri" panose="020F0502020204030204" pitchFamily="34" charset="0"/>
                <a:ea typeface="Calibri" panose="020F0502020204030204" pitchFamily="34" charset="0"/>
              </a:rPr>
              <a:t>Significant Deficiency – Segregation of Duties</a:t>
            </a:r>
          </a:p>
          <a:p>
            <a:pPr marL="339725" indent="-339725">
              <a:lnSpc>
                <a:spcPct val="107000"/>
              </a:lnSpc>
              <a:spcAft>
                <a:spcPts val="800"/>
              </a:spcAft>
              <a:buFont typeface="Arial" panose="020B0604020202020204" pitchFamily="34" charset="0"/>
              <a:buChar char="•"/>
              <a:defRPr/>
            </a:pPr>
            <a:r>
              <a:rPr kumimoji="0" lang="en-US" sz="2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rPr>
              <a:t>Staff has worked to correct these deficiencies moving forward</a:t>
            </a: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endParaRPr kumimoji="0" lang="en-US" sz="2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p:txBody>
      </p:sp>
      <p:pic>
        <p:nvPicPr>
          <p:cNvPr id="3" name="Picture 2" descr="A green and white logo&#10;&#10;Description automatically generated">
            <a:extLst>
              <a:ext uri="{FF2B5EF4-FFF2-40B4-BE49-F238E27FC236}">
                <a16:creationId xmlns:a16="http://schemas.microsoft.com/office/drawing/2014/main" id="{DBFD0185-F28D-5738-3A2F-73D09787132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14610542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5A02ED-F9F4-C53D-05A2-BE44F2A1E89F}"/>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216AF569-83D9-1061-A235-6FB56E57B99F}"/>
              </a:ext>
            </a:extLst>
          </p:cNvPr>
          <p:cNvSpPr>
            <a:spLocks noGrp="1"/>
          </p:cNvSpPr>
          <p:nvPr>
            <p:ph type="body" idx="14"/>
          </p:nvPr>
        </p:nvSpPr>
        <p:spPr>
          <a:xfrm>
            <a:off x="447040" y="195575"/>
            <a:ext cx="7467600" cy="381000"/>
          </a:xfrm>
        </p:spPr>
        <p:txBody>
          <a:bodyPr/>
          <a:lstStyle/>
          <a:p>
            <a:r>
              <a:rPr lang="en-US" sz="2300" b="1">
                <a:effectLst/>
                <a:latin typeface="Calibri" panose="020F0502020204030204" pitchFamily="34" charset="0"/>
                <a:ea typeface="Calibri" panose="020F0502020204030204" pitchFamily="34" charset="0"/>
              </a:rPr>
              <a:t>FY 2026 Budget</a:t>
            </a:r>
            <a:endParaRPr lang="en-US" sz="2300">
              <a:cs typeface="Times New Roman" panose="02020603050405020304" pitchFamily="18" charset="0"/>
            </a:endParaRPr>
          </a:p>
        </p:txBody>
      </p:sp>
      <p:sp>
        <p:nvSpPr>
          <p:cNvPr id="2" name="TextBox 1">
            <a:extLst>
              <a:ext uri="{FF2B5EF4-FFF2-40B4-BE49-F238E27FC236}">
                <a16:creationId xmlns:a16="http://schemas.microsoft.com/office/drawing/2014/main" id="{226B64DA-83AA-67D7-27B0-88CD09541125}"/>
              </a:ext>
            </a:extLst>
          </p:cNvPr>
          <p:cNvSpPr txBox="1"/>
          <p:nvPr/>
        </p:nvSpPr>
        <p:spPr>
          <a:xfrm>
            <a:off x="152400" y="895350"/>
            <a:ext cx="8839200" cy="2651047"/>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rPr>
              <a:t>Describes the scope of work and budget for the period of July 1, 2025, through June 30, 2026</a:t>
            </a:r>
            <a:endParaRPr lang="en-US" sz="2400">
              <a:solidFill>
                <a:prstClr val="black"/>
              </a:solidFill>
              <a:latin typeface="Calibri" panose="020F0502020204030204" pitchFamily="34" charset="0"/>
              <a:ea typeface="Calibri" panose="020F0502020204030204" pitchFamily="34" charset="0"/>
            </a:endParaRPr>
          </a:p>
          <a:p>
            <a:pPr marL="796925" lvl="1" indent="-339725">
              <a:lnSpc>
                <a:spcPct val="107000"/>
              </a:lnSpc>
              <a:spcAft>
                <a:spcPts val="800"/>
              </a:spcAft>
              <a:buFont typeface="Arial" panose="020B0604020202020204" pitchFamily="34" charset="0"/>
              <a:buChar char="•"/>
              <a:defRPr/>
            </a:pPr>
            <a:r>
              <a:rPr kumimoji="0" lang="en-US" sz="2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rPr>
              <a:t>Identifies the different contracts and scope of work for MIPA staff</a:t>
            </a:r>
          </a:p>
          <a:p>
            <a:pPr marL="796925" lvl="1" indent="-339725">
              <a:lnSpc>
                <a:spcPct val="107000"/>
              </a:lnSpc>
              <a:spcAft>
                <a:spcPts val="800"/>
              </a:spcAft>
              <a:buFont typeface="Arial" panose="020B0604020202020204" pitchFamily="34" charset="0"/>
              <a:buChar char="•"/>
              <a:defRPr/>
            </a:pPr>
            <a:r>
              <a:rPr lang="en-US" sz="2400">
                <a:solidFill>
                  <a:prstClr val="black"/>
                </a:solidFill>
                <a:latin typeface="Calibri" panose="020F0502020204030204" pitchFamily="34" charset="0"/>
                <a:ea typeface="Calibri" panose="020F0502020204030204" pitchFamily="34" charset="0"/>
              </a:rPr>
              <a:t>Communicates to member communities and the public </a:t>
            </a:r>
            <a:r>
              <a:rPr lang="en-US" sz="2400" err="1">
                <a:solidFill>
                  <a:prstClr val="black"/>
                </a:solidFill>
                <a:latin typeface="Calibri" panose="020F0502020204030204" pitchFamily="34" charset="0"/>
                <a:ea typeface="Calibri" panose="020F0502020204030204" pitchFamily="34" charset="0"/>
              </a:rPr>
              <a:t>MIPA’s</a:t>
            </a:r>
            <a:r>
              <a:rPr lang="en-US" sz="2400">
                <a:solidFill>
                  <a:prstClr val="black"/>
                </a:solidFill>
                <a:latin typeface="Calibri" panose="020F0502020204030204" pitchFamily="34" charset="0"/>
                <a:ea typeface="Calibri" panose="020F0502020204030204" pitchFamily="34" charset="0"/>
              </a:rPr>
              <a:t> intended work</a:t>
            </a:r>
          </a:p>
        </p:txBody>
      </p:sp>
      <p:pic>
        <p:nvPicPr>
          <p:cNvPr id="3" name="Picture 2" descr="A green and white logo&#10;&#10;Description automatically generated">
            <a:extLst>
              <a:ext uri="{FF2B5EF4-FFF2-40B4-BE49-F238E27FC236}">
                <a16:creationId xmlns:a16="http://schemas.microsoft.com/office/drawing/2014/main" id="{C46E378E-37DB-0B1A-D2C0-524A68E41DF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39021935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4D93D8-4DD4-9DA7-B15E-8EDD483D3F67}"/>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6A3BC727-3D99-0C15-9B71-14FB93413AE3}"/>
              </a:ext>
            </a:extLst>
          </p:cNvPr>
          <p:cNvSpPr>
            <a:spLocks noGrp="1"/>
          </p:cNvSpPr>
          <p:nvPr>
            <p:ph type="body" idx="14"/>
          </p:nvPr>
        </p:nvSpPr>
        <p:spPr>
          <a:xfrm>
            <a:off x="447040" y="195575"/>
            <a:ext cx="7467600" cy="381000"/>
          </a:xfrm>
        </p:spPr>
        <p:txBody>
          <a:bodyPr/>
          <a:lstStyle/>
          <a:p>
            <a:r>
              <a:rPr lang="en-US" sz="2300" b="1">
                <a:effectLst/>
                <a:latin typeface="Calibri" panose="020F0502020204030204" pitchFamily="34" charset="0"/>
                <a:ea typeface="Calibri" panose="020F0502020204030204" pitchFamily="34" charset="0"/>
              </a:rPr>
              <a:t>FY 2026 Budget</a:t>
            </a:r>
            <a:endParaRPr lang="en-US" sz="2300">
              <a:cs typeface="Times New Roman" panose="02020603050405020304" pitchFamily="18" charset="0"/>
            </a:endParaRPr>
          </a:p>
        </p:txBody>
      </p:sp>
      <p:sp>
        <p:nvSpPr>
          <p:cNvPr id="2" name="TextBox 1">
            <a:extLst>
              <a:ext uri="{FF2B5EF4-FFF2-40B4-BE49-F238E27FC236}">
                <a16:creationId xmlns:a16="http://schemas.microsoft.com/office/drawing/2014/main" id="{EFFD5E82-D722-8686-0EAE-9B5C3689619F}"/>
              </a:ext>
            </a:extLst>
          </p:cNvPr>
          <p:cNvSpPr txBox="1"/>
          <p:nvPr/>
        </p:nvSpPr>
        <p:spPr>
          <a:xfrm>
            <a:off x="152400" y="895350"/>
            <a:ext cx="8839200" cy="3749168"/>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2400">
                <a:solidFill>
                  <a:prstClr val="black"/>
                </a:solidFill>
                <a:latin typeface="Calibri" panose="020F0502020204030204" pitchFamily="34" charset="0"/>
                <a:ea typeface="Calibri" panose="020F0502020204030204" pitchFamily="34" charset="0"/>
              </a:rPr>
              <a:t>Proposed Budget includes:</a:t>
            </a:r>
          </a:p>
          <a:p>
            <a:pPr marL="796925" lvl="1" indent="-339725">
              <a:lnSpc>
                <a:spcPct val="107000"/>
              </a:lnSpc>
              <a:spcAft>
                <a:spcPts val="800"/>
              </a:spcAft>
              <a:buFont typeface="Arial" panose="020B0604020202020204" pitchFamily="34" charset="0"/>
              <a:buChar char="•"/>
              <a:defRPr/>
            </a:pPr>
            <a:r>
              <a:rPr kumimoji="0" lang="en-US" sz="2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rPr>
              <a:t>5.0</a:t>
            </a:r>
            <a:r>
              <a:rPr lang="en-US" sz="2400">
                <a:solidFill>
                  <a:prstClr val="black"/>
                </a:solidFill>
                <a:latin typeface="Calibri" panose="020F0502020204030204" pitchFamily="34" charset="0"/>
                <a:ea typeface="Calibri" panose="020F0502020204030204" pitchFamily="34" charset="0"/>
              </a:rPr>
              <a:t> FTEs</a:t>
            </a:r>
          </a:p>
          <a:p>
            <a:pPr marL="796925" lvl="1" indent="-339725">
              <a:lnSpc>
                <a:spcPct val="107000"/>
              </a:lnSpc>
              <a:spcAft>
                <a:spcPts val="800"/>
              </a:spcAft>
              <a:buFont typeface="Arial" panose="020B0604020202020204" pitchFamily="34" charset="0"/>
              <a:buChar char="•"/>
              <a:defRPr/>
            </a:pPr>
            <a:r>
              <a:rPr lang="en-US" sz="2400">
                <a:solidFill>
                  <a:prstClr val="black"/>
                </a:solidFill>
                <a:latin typeface="Calibri" panose="020F0502020204030204" pitchFamily="34" charset="0"/>
                <a:ea typeface="Calibri" panose="020F0502020204030204" pitchFamily="34" charset="0"/>
              </a:rPr>
              <a:t>Staff to be added is Eric Kress as the CILWDB Director</a:t>
            </a:r>
          </a:p>
          <a:p>
            <a:pPr marL="796925" lvl="1" indent="-339725">
              <a:lnSpc>
                <a:spcPct val="107000"/>
              </a:lnSpc>
              <a:spcAft>
                <a:spcPts val="800"/>
              </a:spcAft>
              <a:buFont typeface="Arial" panose="020B0604020202020204" pitchFamily="34" charset="0"/>
              <a:buChar char="•"/>
              <a:defRPr/>
            </a:pPr>
            <a:r>
              <a:rPr lang="en-US" sz="2400">
                <a:solidFill>
                  <a:prstClr val="black"/>
                </a:solidFill>
                <a:latin typeface="Calibri" panose="020F0502020204030204" pitchFamily="34" charset="0"/>
                <a:ea typeface="Calibri" panose="020F0502020204030204" pitchFamily="34" charset="0"/>
              </a:rPr>
              <a:t>Staffing levels may fluctuate as other funding programs become available</a:t>
            </a:r>
          </a:p>
          <a:p>
            <a:pPr marL="796925" lvl="1" indent="-339725">
              <a:lnSpc>
                <a:spcPct val="107000"/>
              </a:lnSpc>
              <a:spcAft>
                <a:spcPts val="800"/>
              </a:spcAft>
              <a:buFont typeface="Arial" panose="020B0604020202020204" pitchFamily="34" charset="0"/>
              <a:buChar char="•"/>
              <a:defRPr/>
            </a:pPr>
            <a:r>
              <a:rPr kumimoji="0" lang="en-US" sz="2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rPr>
              <a:t>EDA Partnership Grant Funding of $70,000 has been removed</a:t>
            </a:r>
          </a:p>
          <a:p>
            <a:pPr marL="796925" lvl="1" indent="-339725">
              <a:lnSpc>
                <a:spcPct val="107000"/>
              </a:lnSpc>
              <a:spcAft>
                <a:spcPts val="800"/>
              </a:spcAft>
              <a:buFont typeface="Arial" panose="020B0604020202020204" pitchFamily="34" charset="0"/>
              <a:buChar char="•"/>
              <a:defRPr/>
            </a:pPr>
            <a:r>
              <a:rPr kumimoji="0" lang="en-US" sz="2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rPr>
              <a:t>The bookkeeper position and Iowa Clean Cities Director have been removed</a:t>
            </a:r>
          </a:p>
        </p:txBody>
      </p:sp>
      <p:pic>
        <p:nvPicPr>
          <p:cNvPr id="3" name="Picture 2" descr="A green and white logo&#10;&#10;Description automatically generated">
            <a:extLst>
              <a:ext uri="{FF2B5EF4-FFF2-40B4-BE49-F238E27FC236}">
                <a16:creationId xmlns:a16="http://schemas.microsoft.com/office/drawing/2014/main" id="{B978BE61-A7C7-58E4-CD80-C04A45B215A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11656094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6AD49B-C4B8-E867-1130-9579533C1F3C}"/>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7BA9FA00-692F-6731-EDB9-0E4074ADB57B}"/>
              </a:ext>
            </a:extLst>
          </p:cNvPr>
          <p:cNvSpPr>
            <a:spLocks noGrp="1"/>
          </p:cNvSpPr>
          <p:nvPr>
            <p:ph type="body" idx="14"/>
          </p:nvPr>
        </p:nvSpPr>
        <p:spPr>
          <a:xfrm>
            <a:off x="447040" y="195575"/>
            <a:ext cx="7467600" cy="381000"/>
          </a:xfrm>
        </p:spPr>
        <p:txBody>
          <a:bodyPr/>
          <a:lstStyle/>
          <a:p>
            <a:r>
              <a:rPr lang="en-US" sz="2300" b="1">
                <a:effectLst/>
                <a:latin typeface="Calibri" panose="020F0502020204030204" pitchFamily="34" charset="0"/>
                <a:ea typeface="Calibri" panose="020F0502020204030204" pitchFamily="34" charset="0"/>
              </a:rPr>
              <a:t>FY 2026 Budget – Administrative Budget</a:t>
            </a:r>
            <a:endParaRPr lang="en-US" sz="2300">
              <a:cs typeface="Times New Roman" panose="02020603050405020304" pitchFamily="18" charset="0"/>
            </a:endParaRPr>
          </a:p>
        </p:txBody>
      </p:sp>
      <p:pic>
        <p:nvPicPr>
          <p:cNvPr id="3" name="Picture 2" descr="A green and white logo&#10;&#10;Description automatically generated">
            <a:extLst>
              <a:ext uri="{FF2B5EF4-FFF2-40B4-BE49-F238E27FC236}">
                <a16:creationId xmlns:a16="http://schemas.microsoft.com/office/drawing/2014/main" id="{50181465-A3DD-AEB4-92B8-16F3D65CE4E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graphicFrame>
        <p:nvGraphicFramePr>
          <p:cNvPr id="4" name="Table 3">
            <a:extLst>
              <a:ext uri="{FF2B5EF4-FFF2-40B4-BE49-F238E27FC236}">
                <a16:creationId xmlns:a16="http://schemas.microsoft.com/office/drawing/2014/main" id="{45CA0DE6-F896-3B0C-6DAF-9B447E097FE3}"/>
              </a:ext>
            </a:extLst>
          </p:cNvPr>
          <p:cNvGraphicFramePr>
            <a:graphicFrameLocks noGrp="1"/>
          </p:cNvGraphicFramePr>
          <p:nvPr>
            <p:extLst>
              <p:ext uri="{D42A27DB-BD31-4B8C-83A1-F6EECF244321}">
                <p14:modId xmlns:p14="http://schemas.microsoft.com/office/powerpoint/2010/main" val="4231653465"/>
              </p:ext>
            </p:extLst>
          </p:nvPr>
        </p:nvGraphicFramePr>
        <p:xfrm>
          <a:off x="1132840" y="576575"/>
          <a:ext cx="6096001" cy="2097024"/>
        </p:xfrm>
        <a:graphic>
          <a:graphicData uri="http://schemas.openxmlformats.org/drawingml/2006/table">
            <a:tbl>
              <a:tblPr firstRow="1" bandRow="1">
                <a:tableStyleId>{5940675A-B579-460E-94D1-54222C63F5DA}</a:tableStyleId>
              </a:tblPr>
              <a:tblGrid>
                <a:gridCol w="1523081">
                  <a:extLst>
                    <a:ext uri="{9D8B030D-6E8A-4147-A177-3AD203B41FA5}">
                      <a16:colId xmlns:a16="http://schemas.microsoft.com/office/drawing/2014/main" val="2190010430"/>
                    </a:ext>
                  </a:extLst>
                </a:gridCol>
                <a:gridCol w="1524920">
                  <a:extLst>
                    <a:ext uri="{9D8B030D-6E8A-4147-A177-3AD203B41FA5}">
                      <a16:colId xmlns:a16="http://schemas.microsoft.com/office/drawing/2014/main" val="2501386844"/>
                    </a:ext>
                  </a:extLst>
                </a:gridCol>
                <a:gridCol w="1524000">
                  <a:extLst>
                    <a:ext uri="{9D8B030D-6E8A-4147-A177-3AD203B41FA5}">
                      <a16:colId xmlns:a16="http://schemas.microsoft.com/office/drawing/2014/main" val="40236773"/>
                    </a:ext>
                  </a:extLst>
                </a:gridCol>
                <a:gridCol w="1524000">
                  <a:extLst>
                    <a:ext uri="{9D8B030D-6E8A-4147-A177-3AD203B41FA5}">
                      <a16:colId xmlns:a16="http://schemas.microsoft.com/office/drawing/2014/main" val="3519347218"/>
                    </a:ext>
                  </a:extLst>
                </a:gridCol>
              </a:tblGrid>
              <a:tr h="285251">
                <a:tc>
                  <a:txBody>
                    <a:bodyPr/>
                    <a:lstStyle/>
                    <a:p>
                      <a:r>
                        <a:rPr lang="en-US" sz="1000" b="1" u="sng">
                          <a:solidFill>
                            <a:schemeClr val="bg1"/>
                          </a:solidFill>
                        </a:rPr>
                        <a:t>Anticipated Costs</a:t>
                      </a:r>
                    </a:p>
                  </a:txBody>
                  <a:tcPr>
                    <a:solidFill>
                      <a:srgbClr val="11635B"/>
                    </a:solidFill>
                  </a:tcPr>
                </a:tc>
                <a:tc>
                  <a:txBody>
                    <a:bodyPr/>
                    <a:lstStyle/>
                    <a:p>
                      <a:pPr algn="ctr"/>
                      <a:r>
                        <a:rPr lang="en-US" sz="1000" b="1">
                          <a:solidFill>
                            <a:schemeClr val="bg1"/>
                          </a:solidFill>
                        </a:rPr>
                        <a:t>Amount</a:t>
                      </a:r>
                    </a:p>
                  </a:txBody>
                  <a:tcPr>
                    <a:solidFill>
                      <a:srgbClr val="11635B"/>
                    </a:solidFill>
                  </a:tcPr>
                </a:tc>
                <a:tc>
                  <a:txBody>
                    <a:bodyPr/>
                    <a:lstStyle/>
                    <a:p>
                      <a:pPr algn="ctr"/>
                      <a:r>
                        <a:rPr lang="en-US" sz="1000" b="1">
                          <a:solidFill>
                            <a:schemeClr val="bg1"/>
                          </a:solidFill>
                        </a:rPr>
                        <a:t>Percent of Total</a:t>
                      </a:r>
                    </a:p>
                  </a:txBody>
                  <a:tcPr>
                    <a:solidFill>
                      <a:srgbClr val="11635B"/>
                    </a:solidFill>
                  </a:tcPr>
                </a:tc>
                <a:tc>
                  <a:txBody>
                    <a:bodyPr/>
                    <a:lstStyle/>
                    <a:p>
                      <a:pPr algn="ctr"/>
                      <a:r>
                        <a:rPr lang="en-US" sz="1000" b="1">
                          <a:solidFill>
                            <a:schemeClr val="bg1"/>
                          </a:solidFill>
                        </a:rPr>
                        <a:t>Percent Change from FY 2025</a:t>
                      </a:r>
                    </a:p>
                  </a:txBody>
                  <a:tcPr>
                    <a:solidFill>
                      <a:srgbClr val="11635B"/>
                    </a:solidFill>
                  </a:tcPr>
                </a:tc>
                <a:extLst>
                  <a:ext uri="{0D108BD9-81ED-4DB2-BD59-A6C34878D82A}">
                    <a16:rowId xmlns:a16="http://schemas.microsoft.com/office/drawing/2014/main" val="3821385707"/>
                  </a:ext>
                </a:extLst>
              </a:tr>
              <a:tr h="283464">
                <a:tc>
                  <a:txBody>
                    <a:bodyPr/>
                    <a:lstStyle/>
                    <a:p>
                      <a:r>
                        <a:rPr lang="en-US" sz="1000"/>
                        <a:t>Salaries</a:t>
                      </a:r>
                    </a:p>
                  </a:txBody>
                  <a:tcPr>
                    <a:solidFill>
                      <a:srgbClr val="CAE8DE"/>
                    </a:solidFill>
                  </a:tcPr>
                </a:tc>
                <a:tc>
                  <a:txBody>
                    <a:bodyPr/>
                    <a:lstStyle/>
                    <a:p>
                      <a:pPr algn="r"/>
                      <a:r>
                        <a:rPr lang="en-US" sz="1000"/>
                        <a:t>$382,656</a:t>
                      </a:r>
                    </a:p>
                  </a:txBody>
                  <a:tcPr anchor="ctr">
                    <a:solidFill>
                      <a:srgbClr val="CAE8DE"/>
                    </a:solidFill>
                  </a:tcPr>
                </a:tc>
                <a:tc>
                  <a:txBody>
                    <a:bodyPr/>
                    <a:lstStyle/>
                    <a:p>
                      <a:pPr algn="r" fontAlgn="b"/>
                      <a:r>
                        <a:rPr lang="en-US" sz="1000" kern="1200">
                          <a:solidFill>
                            <a:schemeClr val="tx1"/>
                          </a:solidFill>
                          <a:latin typeface="+mn-lt"/>
                          <a:ea typeface="+mn-ea"/>
                          <a:cs typeface="+mn-cs"/>
                        </a:rPr>
                        <a:t>46%</a:t>
                      </a:r>
                    </a:p>
                  </a:txBody>
                  <a:tcPr anchor="ctr">
                    <a:solidFill>
                      <a:srgbClr val="CAE8DE"/>
                    </a:solidFill>
                  </a:tcPr>
                </a:tc>
                <a:tc>
                  <a:txBody>
                    <a:bodyPr/>
                    <a:lstStyle/>
                    <a:p>
                      <a:pPr algn="r" fontAlgn="b"/>
                      <a:r>
                        <a:rPr lang="en-US" sz="1000" b="1" kern="1200">
                          <a:solidFill>
                            <a:schemeClr val="accent6"/>
                          </a:solidFill>
                          <a:latin typeface="+mn-lt"/>
                          <a:ea typeface="+mn-ea"/>
                          <a:cs typeface="+mn-cs"/>
                        </a:rPr>
                        <a:t>29%</a:t>
                      </a:r>
                    </a:p>
                  </a:txBody>
                  <a:tcPr anchor="ctr">
                    <a:solidFill>
                      <a:srgbClr val="CAE8DE"/>
                    </a:solidFill>
                  </a:tcPr>
                </a:tc>
                <a:extLst>
                  <a:ext uri="{0D108BD9-81ED-4DB2-BD59-A6C34878D82A}">
                    <a16:rowId xmlns:a16="http://schemas.microsoft.com/office/drawing/2014/main" val="45048079"/>
                  </a:ext>
                </a:extLst>
              </a:tr>
              <a:tr h="283464">
                <a:tc>
                  <a:txBody>
                    <a:bodyPr/>
                    <a:lstStyle/>
                    <a:p>
                      <a:r>
                        <a:rPr lang="en-US" sz="1000"/>
                        <a:t>Wages</a:t>
                      </a:r>
                    </a:p>
                  </a:txBody>
                  <a:tcPr/>
                </a:tc>
                <a:tc>
                  <a:txBody>
                    <a:bodyPr/>
                    <a:lstStyle/>
                    <a:p>
                      <a:pPr algn="r"/>
                      <a:r>
                        <a:rPr lang="en-US" sz="1000"/>
                        <a:t>$5,760</a:t>
                      </a:r>
                    </a:p>
                  </a:txBody>
                  <a:tcPr anchor="ctr"/>
                </a:tc>
                <a:tc>
                  <a:txBody>
                    <a:bodyPr/>
                    <a:lstStyle/>
                    <a:p>
                      <a:pPr algn="r" fontAlgn="b"/>
                      <a:r>
                        <a:rPr lang="en-US" sz="1000" kern="1200">
                          <a:solidFill>
                            <a:schemeClr val="tx1"/>
                          </a:solidFill>
                          <a:latin typeface="+mn-lt"/>
                          <a:ea typeface="+mn-ea"/>
                          <a:cs typeface="+mn-cs"/>
                        </a:rPr>
                        <a:t>1%</a:t>
                      </a:r>
                    </a:p>
                  </a:txBody>
                  <a:tcPr anchor="ctr"/>
                </a:tc>
                <a:tc>
                  <a:txBody>
                    <a:bodyPr/>
                    <a:lstStyle/>
                    <a:p>
                      <a:pPr algn="r" fontAlgn="b"/>
                      <a:r>
                        <a:rPr lang="en-US" sz="1000" b="1" kern="1200">
                          <a:solidFill>
                            <a:srgbClr val="FF0000"/>
                          </a:solidFill>
                          <a:latin typeface="+mn-lt"/>
                          <a:ea typeface="+mn-ea"/>
                          <a:cs typeface="+mn-cs"/>
                        </a:rPr>
                        <a:t>-47%</a:t>
                      </a:r>
                    </a:p>
                  </a:txBody>
                  <a:tcPr anchor="ctr"/>
                </a:tc>
                <a:extLst>
                  <a:ext uri="{0D108BD9-81ED-4DB2-BD59-A6C34878D82A}">
                    <a16:rowId xmlns:a16="http://schemas.microsoft.com/office/drawing/2014/main" val="3056302766"/>
                  </a:ext>
                </a:extLst>
              </a:tr>
              <a:tr h="283464">
                <a:tc>
                  <a:txBody>
                    <a:bodyPr/>
                    <a:lstStyle/>
                    <a:p>
                      <a:r>
                        <a:rPr lang="en-US" sz="1000"/>
                        <a:t>Fringe Benefits</a:t>
                      </a:r>
                    </a:p>
                  </a:txBody>
                  <a:tcPr>
                    <a:solidFill>
                      <a:srgbClr val="CAE8DE"/>
                    </a:solidFill>
                  </a:tcPr>
                </a:tc>
                <a:tc>
                  <a:txBody>
                    <a:bodyPr/>
                    <a:lstStyle/>
                    <a:p>
                      <a:pPr algn="r"/>
                      <a:r>
                        <a:rPr lang="en-US" sz="1000"/>
                        <a:t>$160,060</a:t>
                      </a:r>
                    </a:p>
                  </a:txBody>
                  <a:tcPr anchor="ctr">
                    <a:solidFill>
                      <a:srgbClr val="CAE8DE"/>
                    </a:solidFill>
                  </a:tcPr>
                </a:tc>
                <a:tc>
                  <a:txBody>
                    <a:bodyPr/>
                    <a:lstStyle/>
                    <a:p>
                      <a:pPr algn="r" fontAlgn="b"/>
                      <a:r>
                        <a:rPr lang="en-US" sz="1000" kern="1200">
                          <a:solidFill>
                            <a:schemeClr val="tx1"/>
                          </a:solidFill>
                          <a:latin typeface="+mn-lt"/>
                          <a:ea typeface="+mn-ea"/>
                          <a:cs typeface="+mn-cs"/>
                        </a:rPr>
                        <a:t>19%</a:t>
                      </a:r>
                    </a:p>
                  </a:txBody>
                  <a:tcPr anchor="ctr">
                    <a:solidFill>
                      <a:srgbClr val="CAE8DE"/>
                    </a:solidFill>
                  </a:tcPr>
                </a:tc>
                <a:tc>
                  <a:txBody>
                    <a:bodyPr/>
                    <a:lstStyle/>
                    <a:p>
                      <a:pPr algn="r" fontAlgn="b"/>
                      <a:r>
                        <a:rPr lang="en-US" sz="1000" b="1" kern="1200">
                          <a:solidFill>
                            <a:schemeClr val="accent6"/>
                          </a:solidFill>
                          <a:latin typeface="+mn-lt"/>
                          <a:ea typeface="+mn-ea"/>
                          <a:cs typeface="+mn-cs"/>
                        </a:rPr>
                        <a:t>10%</a:t>
                      </a:r>
                    </a:p>
                  </a:txBody>
                  <a:tcPr anchor="ctr">
                    <a:solidFill>
                      <a:srgbClr val="CAE8DE"/>
                    </a:solidFill>
                  </a:tcPr>
                </a:tc>
                <a:extLst>
                  <a:ext uri="{0D108BD9-81ED-4DB2-BD59-A6C34878D82A}">
                    <a16:rowId xmlns:a16="http://schemas.microsoft.com/office/drawing/2014/main" val="161215127"/>
                  </a:ext>
                </a:extLst>
              </a:tr>
              <a:tr h="283464">
                <a:tc>
                  <a:txBody>
                    <a:bodyPr/>
                    <a:lstStyle/>
                    <a:p>
                      <a:r>
                        <a:rPr lang="en-US" sz="1000"/>
                        <a:t>Other Direct Costs</a:t>
                      </a:r>
                    </a:p>
                  </a:txBody>
                  <a:tcPr/>
                </a:tc>
                <a:tc>
                  <a:txBody>
                    <a:bodyPr/>
                    <a:lstStyle/>
                    <a:p>
                      <a:pPr algn="r"/>
                      <a:r>
                        <a:rPr lang="en-US" sz="1000"/>
                        <a:t>$191,759</a:t>
                      </a:r>
                    </a:p>
                  </a:txBody>
                  <a:tcPr anchor="ctr"/>
                </a:tc>
                <a:tc>
                  <a:txBody>
                    <a:bodyPr/>
                    <a:lstStyle/>
                    <a:p>
                      <a:pPr algn="r" fontAlgn="b"/>
                      <a:r>
                        <a:rPr lang="en-US" sz="1000" kern="1200">
                          <a:solidFill>
                            <a:schemeClr val="tx1"/>
                          </a:solidFill>
                          <a:latin typeface="+mn-lt"/>
                          <a:ea typeface="+mn-ea"/>
                          <a:cs typeface="+mn-cs"/>
                        </a:rPr>
                        <a:t>23%</a:t>
                      </a:r>
                    </a:p>
                  </a:txBody>
                  <a:tcPr anchor="ctr"/>
                </a:tc>
                <a:tc>
                  <a:txBody>
                    <a:bodyPr/>
                    <a:lstStyle/>
                    <a:p>
                      <a:pPr algn="r" fontAlgn="b"/>
                      <a:r>
                        <a:rPr lang="en-US" sz="1000" b="1" kern="1200">
                          <a:solidFill>
                            <a:schemeClr val="accent6"/>
                          </a:solidFill>
                          <a:latin typeface="+mn-lt"/>
                          <a:ea typeface="+mn-ea"/>
                          <a:cs typeface="+mn-cs"/>
                        </a:rPr>
                        <a:t>44%</a:t>
                      </a:r>
                    </a:p>
                  </a:txBody>
                  <a:tcPr anchor="ctr"/>
                </a:tc>
                <a:extLst>
                  <a:ext uri="{0D108BD9-81ED-4DB2-BD59-A6C34878D82A}">
                    <a16:rowId xmlns:a16="http://schemas.microsoft.com/office/drawing/2014/main" val="4024099616"/>
                  </a:ext>
                </a:extLst>
              </a:tr>
              <a:tr h="283464">
                <a:tc>
                  <a:txBody>
                    <a:bodyPr/>
                    <a:lstStyle/>
                    <a:p>
                      <a:r>
                        <a:rPr lang="en-US" sz="1000"/>
                        <a:t>Indirect</a:t>
                      </a:r>
                    </a:p>
                  </a:txBody>
                  <a:tcPr>
                    <a:solidFill>
                      <a:srgbClr val="CAE8DE"/>
                    </a:solidFill>
                  </a:tcPr>
                </a:tc>
                <a:tc>
                  <a:txBody>
                    <a:bodyPr/>
                    <a:lstStyle/>
                    <a:p>
                      <a:pPr algn="r"/>
                      <a:r>
                        <a:rPr lang="en-US" sz="1000"/>
                        <a:t>$92,735</a:t>
                      </a:r>
                    </a:p>
                  </a:txBody>
                  <a:tcPr anchor="ctr">
                    <a:solidFill>
                      <a:srgbClr val="CAE8DE"/>
                    </a:solidFill>
                  </a:tcPr>
                </a:tc>
                <a:tc>
                  <a:txBody>
                    <a:bodyPr/>
                    <a:lstStyle/>
                    <a:p>
                      <a:pPr algn="r" fontAlgn="b"/>
                      <a:r>
                        <a:rPr lang="en-US" sz="1000" kern="1200">
                          <a:solidFill>
                            <a:schemeClr val="tx1"/>
                          </a:solidFill>
                          <a:latin typeface="+mn-lt"/>
                          <a:ea typeface="+mn-ea"/>
                          <a:cs typeface="+mn-cs"/>
                        </a:rPr>
                        <a:t>11%</a:t>
                      </a:r>
                    </a:p>
                  </a:txBody>
                  <a:tcPr anchor="ctr">
                    <a:solidFill>
                      <a:srgbClr val="CAE8DE"/>
                    </a:solidFill>
                  </a:tcPr>
                </a:tc>
                <a:tc>
                  <a:txBody>
                    <a:bodyPr/>
                    <a:lstStyle/>
                    <a:p>
                      <a:pPr algn="r" fontAlgn="b"/>
                      <a:r>
                        <a:rPr lang="en-US" sz="1000" b="1" kern="1200">
                          <a:solidFill>
                            <a:srgbClr val="FF0000"/>
                          </a:solidFill>
                          <a:latin typeface="+mn-lt"/>
                          <a:ea typeface="+mn-ea"/>
                          <a:cs typeface="+mn-cs"/>
                        </a:rPr>
                        <a:t>-15%</a:t>
                      </a:r>
                    </a:p>
                  </a:txBody>
                  <a:tcPr anchor="ctr">
                    <a:solidFill>
                      <a:srgbClr val="CAE8DE"/>
                    </a:solidFill>
                  </a:tcPr>
                </a:tc>
                <a:extLst>
                  <a:ext uri="{0D108BD9-81ED-4DB2-BD59-A6C34878D82A}">
                    <a16:rowId xmlns:a16="http://schemas.microsoft.com/office/drawing/2014/main" val="249235671"/>
                  </a:ext>
                </a:extLst>
              </a:tr>
              <a:tr h="283464">
                <a:tc>
                  <a:txBody>
                    <a:bodyPr/>
                    <a:lstStyle/>
                    <a:p>
                      <a:r>
                        <a:rPr lang="en-US" sz="1000" b="1"/>
                        <a:t>Total</a:t>
                      </a:r>
                    </a:p>
                  </a:txBody>
                  <a:tcPr/>
                </a:tc>
                <a:tc>
                  <a:txBody>
                    <a:bodyPr/>
                    <a:lstStyle/>
                    <a:p>
                      <a:pPr algn="r" defTabSz="914400" fontAlgn="b">
                        <a:tabLst/>
                      </a:pPr>
                      <a:r>
                        <a:rPr lang="en-US" sz="1000" b="1" kern="1200">
                          <a:solidFill>
                            <a:schemeClr val="tx1"/>
                          </a:solidFill>
                          <a:latin typeface="+mn-lt"/>
                          <a:ea typeface="+mn-ea"/>
                          <a:cs typeface="+mn-cs"/>
                        </a:rPr>
                        <a:t>$830,730 </a:t>
                      </a:r>
                    </a:p>
                  </a:txBody>
                  <a:tcPr anchor="ctr"/>
                </a:tc>
                <a:tc>
                  <a:txBody>
                    <a:bodyPr/>
                    <a:lstStyle/>
                    <a:p>
                      <a:pPr algn="r"/>
                      <a:r>
                        <a:rPr lang="en-US" sz="1000" b="1" kern="1200">
                          <a:solidFill>
                            <a:schemeClr val="tx1"/>
                          </a:solidFill>
                          <a:latin typeface="+mn-lt"/>
                          <a:ea typeface="+mn-ea"/>
                          <a:cs typeface="+mn-cs"/>
                        </a:rPr>
                        <a:t>100</a:t>
                      </a:r>
                      <a:r>
                        <a:rPr lang="en-US" sz="1000" b="1"/>
                        <a:t>%</a:t>
                      </a:r>
                    </a:p>
                  </a:txBody>
                  <a:tcPr anchor="ctr"/>
                </a:tc>
                <a:tc>
                  <a:txBody>
                    <a:bodyPr/>
                    <a:lstStyle/>
                    <a:p>
                      <a:pPr algn="r"/>
                      <a:r>
                        <a:rPr lang="en-US" sz="1000" b="1">
                          <a:solidFill>
                            <a:schemeClr val="accent6"/>
                          </a:solidFill>
                        </a:rPr>
                        <a:t>19%</a:t>
                      </a:r>
                    </a:p>
                  </a:txBody>
                  <a:tcPr anchor="ctr"/>
                </a:tc>
                <a:extLst>
                  <a:ext uri="{0D108BD9-81ED-4DB2-BD59-A6C34878D82A}">
                    <a16:rowId xmlns:a16="http://schemas.microsoft.com/office/drawing/2014/main" val="3772692026"/>
                  </a:ext>
                </a:extLst>
              </a:tr>
            </a:tbl>
          </a:graphicData>
        </a:graphic>
      </p:graphicFrame>
      <p:graphicFrame>
        <p:nvGraphicFramePr>
          <p:cNvPr id="5" name="Table 4">
            <a:extLst>
              <a:ext uri="{FF2B5EF4-FFF2-40B4-BE49-F238E27FC236}">
                <a16:creationId xmlns:a16="http://schemas.microsoft.com/office/drawing/2014/main" id="{B5CF1ED3-D84A-4ED4-E4FA-7909DEFA9536}"/>
              </a:ext>
            </a:extLst>
          </p:cNvPr>
          <p:cNvGraphicFramePr>
            <a:graphicFrameLocks noGrp="1"/>
          </p:cNvGraphicFramePr>
          <p:nvPr>
            <p:extLst>
              <p:ext uri="{D42A27DB-BD31-4B8C-83A1-F6EECF244321}">
                <p14:modId xmlns:p14="http://schemas.microsoft.com/office/powerpoint/2010/main" val="2214535427"/>
              </p:ext>
            </p:extLst>
          </p:nvPr>
        </p:nvGraphicFramePr>
        <p:xfrm>
          <a:off x="1132840" y="2757065"/>
          <a:ext cx="6096000" cy="2329724"/>
        </p:xfrm>
        <a:graphic>
          <a:graphicData uri="http://schemas.openxmlformats.org/drawingml/2006/table">
            <a:tbl>
              <a:tblPr firstRow="1" bandRow="1">
                <a:tableStyleId>{5940675A-B579-460E-94D1-54222C63F5DA}</a:tableStyleId>
              </a:tblPr>
              <a:tblGrid>
                <a:gridCol w="1524000">
                  <a:extLst>
                    <a:ext uri="{9D8B030D-6E8A-4147-A177-3AD203B41FA5}">
                      <a16:colId xmlns:a16="http://schemas.microsoft.com/office/drawing/2014/main" val="2190010430"/>
                    </a:ext>
                  </a:extLst>
                </a:gridCol>
                <a:gridCol w="1524000">
                  <a:extLst>
                    <a:ext uri="{9D8B030D-6E8A-4147-A177-3AD203B41FA5}">
                      <a16:colId xmlns:a16="http://schemas.microsoft.com/office/drawing/2014/main" val="2501386844"/>
                    </a:ext>
                  </a:extLst>
                </a:gridCol>
                <a:gridCol w="1524000">
                  <a:extLst>
                    <a:ext uri="{9D8B030D-6E8A-4147-A177-3AD203B41FA5}">
                      <a16:colId xmlns:a16="http://schemas.microsoft.com/office/drawing/2014/main" val="40236773"/>
                    </a:ext>
                  </a:extLst>
                </a:gridCol>
                <a:gridCol w="1524000">
                  <a:extLst>
                    <a:ext uri="{9D8B030D-6E8A-4147-A177-3AD203B41FA5}">
                      <a16:colId xmlns:a16="http://schemas.microsoft.com/office/drawing/2014/main" val="164235356"/>
                    </a:ext>
                  </a:extLst>
                </a:gridCol>
              </a:tblGrid>
              <a:tr h="285251">
                <a:tc>
                  <a:txBody>
                    <a:bodyPr/>
                    <a:lstStyle/>
                    <a:p>
                      <a:r>
                        <a:rPr lang="en-US" sz="1000" b="1" u="sng">
                          <a:solidFill>
                            <a:schemeClr val="bg1"/>
                          </a:solidFill>
                        </a:rPr>
                        <a:t>Anticipated Revenues</a:t>
                      </a:r>
                    </a:p>
                  </a:txBody>
                  <a:tcPr>
                    <a:solidFill>
                      <a:srgbClr val="11635B"/>
                    </a:solidFill>
                  </a:tcPr>
                </a:tc>
                <a:tc>
                  <a:txBody>
                    <a:bodyPr/>
                    <a:lstStyle/>
                    <a:p>
                      <a:pPr algn="ctr"/>
                      <a:r>
                        <a:rPr lang="en-US" sz="1000" b="1">
                          <a:solidFill>
                            <a:schemeClr val="bg1"/>
                          </a:solidFill>
                        </a:rPr>
                        <a:t>Amount</a:t>
                      </a:r>
                    </a:p>
                  </a:txBody>
                  <a:tcPr>
                    <a:solidFill>
                      <a:srgbClr val="11635B"/>
                    </a:solidFill>
                  </a:tcPr>
                </a:tc>
                <a:tc>
                  <a:txBody>
                    <a:bodyPr/>
                    <a:lstStyle/>
                    <a:p>
                      <a:pPr algn="ctr"/>
                      <a:r>
                        <a:rPr lang="en-US" sz="1000" b="1">
                          <a:solidFill>
                            <a:schemeClr val="bg1"/>
                          </a:solidFill>
                        </a:rPr>
                        <a:t>Percent of Total</a:t>
                      </a:r>
                    </a:p>
                  </a:txBody>
                  <a:tcPr>
                    <a:solidFill>
                      <a:srgbClr val="11635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a:solidFill>
                            <a:schemeClr val="bg1"/>
                          </a:solidFill>
                        </a:rPr>
                        <a:t>Percent Change from FY 2025</a:t>
                      </a:r>
                    </a:p>
                  </a:txBody>
                  <a:tcPr>
                    <a:solidFill>
                      <a:srgbClr val="11635B"/>
                    </a:solidFill>
                  </a:tcPr>
                </a:tc>
                <a:extLst>
                  <a:ext uri="{0D108BD9-81ED-4DB2-BD59-A6C34878D82A}">
                    <a16:rowId xmlns:a16="http://schemas.microsoft.com/office/drawing/2014/main" val="3821385707"/>
                  </a:ext>
                </a:extLst>
              </a:tr>
              <a:tr h="285251">
                <a:tc>
                  <a:txBody>
                    <a:bodyPr/>
                    <a:lstStyle/>
                    <a:p>
                      <a:r>
                        <a:rPr lang="en-US" sz="1000"/>
                        <a:t>EDD PP</a:t>
                      </a:r>
                    </a:p>
                  </a:txBody>
                  <a:tcPr>
                    <a:solidFill>
                      <a:srgbClr val="CAE8DE"/>
                    </a:solidFill>
                  </a:tcPr>
                </a:tc>
                <a:tc>
                  <a:txBody>
                    <a:bodyPr/>
                    <a:lstStyle/>
                    <a:p>
                      <a:pPr algn="r"/>
                      <a:r>
                        <a:rPr lang="en-US" sz="1000"/>
                        <a:t>$0</a:t>
                      </a:r>
                    </a:p>
                  </a:txBody>
                  <a:tcPr anchor="ctr">
                    <a:solidFill>
                      <a:srgbClr val="CAE8DE"/>
                    </a:solidFill>
                  </a:tcPr>
                </a:tc>
                <a:tc>
                  <a:txBody>
                    <a:bodyPr/>
                    <a:lstStyle/>
                    <a:p>
                      <a:pPr algn="r" fontAlgn="b"/>
                      <a:r>
                        <a:rPr lang="en-US" sz="1000" kern="1200">
                          <a:solidFill>
                            <a:schemeClr val="tx1"/>
                          </a:solidFill>
                          <a:latin typeface="+mn-lt"/>
                          <a:ea typeface="+mn-ea"/>
                          <a:cs typeface="+mn-cs"/>
                        </a:rPr>
                        <a:t>0%</a:t>
                      </a:r>
                    </a:p>
                  </a:txBody>
                  <a:tcPr anchor="ctr">
                    <a:solidFill>
                      <a:srgbClr val="CAE8DE"/>
                    </a:solidFill>
                  </a:tcPr>
                </a:tc>
                <a:tc>
                  <a:txBody>
                    <a:bodyPr/>
                    <a:lstStyle/>
                    <a:p>
                      <a:pPr algn="r" fontAlgn="b"/>
                      <a:r>
                        <a:rPr lang="en-US" sz="1000" b="1" kern="1200">
                          <a:solidFill>
                            <a:srgbClr val="FF0000"/>
                          </a:solidFill>
                          <a:latin typeface="+mn-lt"/>
                          <a:ea typeface="+mn-ea"/>
                          <a:cs typeface="+mn-cs"/>
                        </a:rPr>
                        <a:t>-100%</a:t>
                      </a:r>
                    </a:p>
                  </a:txBody>
                  <a:tcPr anchor="ctr">
                    <a:solidFill>
                      <a:srgbClr val="CAE8DE"/>
                    </a:solidFill>
                  </a:tcPr>
                </a:tc>
                <a:extLst>
                  <a:ext uri="{0D108BD9-81ED-4DB2-BD59-A6C34878D82A}">
                    <a16:rowId xmlns:a16="http://schemas.microsoft.com/office/drawing/2014/main" val="45048079"/>
                  </a:ext>
                </a:extLst>
              </a:tr>
              <a:tr h="285251">
                <a:tc>
                  <a:txBody>
                    <a:bodyPr/>
                    <a:lstStyle/>
                    <a:p>
                      <a:r>
                        <a:rPr lang="en-US" sz="1000"/>
                        <a:t>Membership Dues</a:t>
                      </a:r>
                    </a:p>
                  </a:txBody>
                  <a:tcPr/>
                </a:tc>
                <a:tc>
                  <a:txBody>
                    <a:bodyPr/>
                    <a:lstStyle/>
                    <a:p>
                      <a:pPr algn="r"/>
                      <a:r>
                        <a:rPr lang="en-US" sz="1000"/>
                        <a:t>$85,986</a:t>
                      </a:r>
                    </a:p>
                  </a:txBody>
                  <a:tcPr anchor="ctr"/>
                </a:tc>
                <a:tc>
                  <a:txBody>
                    <a:bodyPr/>
                    <a:lstStyle/>
                    <a:p>
                      <a:pPr algn="r" fontAlgn="b"/>
                      <a:r>
                        <a:rPr lang="en-US" sz="1000" kern="1200">
                          <a:solidFill>
                            <a:schemeClr val="tx1"/>
                          </a:solidFill>
                          <a:latin typeface="+mn-lt"/>
                          <a:ea typeface="+mn-ea"/>
                          <a:cs typeface="+mn-cs"/>
                        </a:rPr>
                        <a:t>10%</a:t>
                      </a:r>
                    </a:p>
                  </a:txBody>
                  <a:tcPr anchor="ctr"/>
                </a:tc>
                <a:tc>
                  <a:txBody>
                    <a:bodyPr/>
                    <a:lstStyle/>
                    <a:p>
                      <a:pPr algn="r" fontAlgn="b"/>
                      <a:r>
                        <a:rPr lang="en-US" sz="1000" b="1" kern="1200">
                          <a:solidFill>
                            <a:schemeClr val="tx1"/>
                          </a:solidFill>
                          <a:latin typeface="+mn-lt"/>
                          <a:ea typeface="+mn-ea"/>
                          <a:cs typeface="+mn-cs"/>
                        </a:rPr>
                        <a:t>0%</a:t>
                      </a:r>
                    </a:p>
                  </a:txBody>
                  <a:tcPr anchor="ctr"/>
                </a:tc>
                <a:extLst>
                  <a:ext uri="{0D108BD9-81ED-4DB2-BD59-A6C34878D82A}">
                    <a16:rowId xmlns:a16="http://schemas.microsoft.com/office/drawing/2014/main" val="3056302766"/>
                  </a:ext>
                </a:extLst>
              </a:tr>
              <a:tr h="285251">
                <a:tc>
                  <a:txBody>
                    <a:bodyPr/>
                    <a:lstStyle/>
                    <a:p>
                      <a:r>
                        <a:rPr lang="en-US" sz="1000"/>
                        <a:t>Ongoing Contracts (CIRTPA, HTFs, CILWDB, CCC, etc.)</a:t>
                      </a:r>
                    </a:p>
                  </a:txBody>
                  <a:tcPr>
                    <a:solidFill>
                      <a:srgbClr val="CAE8DE"/>
                    </a:solidFill>
                  </a:tcPr>
                </a:tc>
                <a:tc>
                  <a:txBody>
                    <a:bodyPr/>
                    <a:lstStyle/>
                    <a:p>
                      <a:pPr algn="r"/>
                      <a:r>
                        <a:rPr lang="en-US" sz="1000"/>
                        <a:t>$661,447</a:t>
                      </a:r>
                    </a:p>
                  </a:txBody>
                  <a:tcPr anchor="ctr">
                    <a:solidFill>
                      <a:srgbClr val="CAE8DE"/>
                    </a:solidFill>
                  </a:tcPr>
                </a:tc>
                <a:tc>
                  <a:txBody>
                    <a:bodyPr/>
                    <a:lstStyle/>
                    <a:p>
                      <a:pPr algn="r" fontAlgn="b"/>
                      <a:r>
                        <a:rPr lang="en-US" sz="1000" kern="1200">
                          <a:solidFill>
                            <a:schemeClr val="tx1"/>
                          </a:solidFill>
                          <a:latin typeface="+mn-lt"/>
                          <a:ea typeface="+mn-ea"/>
                          <a:cs typeface="+mn-cs"/>
                        </a:rPr>
                        <a:t>73%</a:t>
                      </a:r>
                    </a:p>
                  </a:txBody>
                  <a:tcPr anchor="ctr">
                    <a:solidFill>
                      <a:srgbClr val="CAE8DE"/>
                    </a:solidFill>
                  </a:tcPr>
                </a:tc>
                <a:tc>
                  <a:txBody>
                    <a:bodyPr/>
                    <a:lstStyle/>
                    <a:p>
                      <a:pPr algn="r" fontAlgn="b"/>
                      <a:r>
                        <a:rPr lang="en-US" sz="1000" b="1" kern="1200">
                          <a:solidFill>
                            <a:schemeClr val="accent6"/>
                          </a:solidFill>
                          <a:latin typeface="+mn-lt"/>
                          <a:ea typeface="+mn-ea"/>
                          <a:cs typeface="+mn-cs"/>
                        </a:rPr>
                        <a:t>52%</a:t>
                      </a:r>
                    </a:p>
                  </a:txBody>
                  <a:tcPr anchor="ctr">
                    <a:solidFill>
                      <a:srgbClr val="CAE8DE"/>
                    </a:solidFill>
                  </a:tcPr>
                </a:tc>
                <a:extLst>
                  <a:ext uri="{0D108BD9-81ED-4DB2-BD59-A6C34878D82A}">
                    <a16:rowId xmlns:a16="http://schemas.microsoft.com/office/drawing/2014/main" val="161215127"/>
                  </a:ext>
                </a:extLst>
              </a:tr>
              <a:tr h="285251">
                <a:tc>
                  <a:txBody>
                    <a:bodyPr/>
                    <a:lstStyle/>
                    <a:p>
                      <a:r>
                        <a:rPr lang="en-US" sz="1000"/>
                        <a:t>Other Contracts</a:t>
                      </a:r>
                    </a:p>
                  </a:txBody>
                  <a:tcPr/>
                </a:tc>
                <a:tc>
                  <a:txBody>
                    <a:bodyPr/>
                    <a:lstStyle/>
                    <a:p>
                      <a:pPr algn="r"/>
                      <a:r>
                        <a:rPr lang="en-US" sz="1000"/>
                        <a:t>$152,333</a:t>
                      </a:r>
                    </a:p>
                  </a:txBody>
                  <a:tcPr anchor="ctr"/>
                </a:tc>
                <a:tc>
                  <a:txBody>
                    <a:bodyPr/>
                    <a:lstStyle/>
                    <a:p>
                      <a:pPr algn="r" fontAlgn="b"/>
                      <a:r>
                        <a:rPr lang="en-US" sz="1000" kern="1200">
                          <a:solidFill>
                            <a:schemeClr val="tx1"/>
                          </a:solidFill>
                          <a:latin typeface="+mn-lt"/>
                          <a:ea typeface="+mn-ea"/>
                          <a:cs typeface="+mn-cs"/>
                        </a:rPr>
                        <a:t>17%</a:t>
                      </a:r>
                    </a:p>
                  </a:txBody>
                  <a:tcPr anchor="ctr"/>
                </a:tc>
                <a:tc>
                  <a:txBody>
                    <a:bodyPr/>
                    <a:lstStyle/>
                    <a:p>
                      <a:pPr algn="r" fontAlgn="b"/>
                      <a:r>
                        <a:rPr lang="en-US" sz="1000" b="1" kern="1200">
                          <a:solidFill>
                            <a:srgbClr val="FF0000"/>
                          </a:solidFill>
                          <a:latin typeface="+mn-lt"/>
                          <a:ea typeface="+mn-ea"/>
                          <a:cs typeface="+mn-cs"/>
                        </a:rPr>
                        <a:t>-18%</a:t>
                      </a:r>
                    </a:p>
                  </a:txBody>
                  <a:tcPr anchor="ctr"/>
                </a:tc>
                <a:extLst>
                  <a:ext uri="{0D108BD9-81ED-4DB2-BD59-A6C34878D82A}">
                    <a16:rowId xmlns:a16="http://schemas.microsoft.com/office/drawing/2014/main" val="4024099616"/>
                  </a:ext>
                </a:extLst>
              </a:tr>
              <a:tr h="285251">
                <a:tc>
                  <a:txBody>
                    <a:bodyPr/>
                    <a:lstStyle/>
                    <a:p>
                      <a:r>
                        <a:rPr lang="en-US" sz="1000" b="1"/>
                        <a:t>Total</a:t>
                      </a:r>
                    </a:p>
                  </a:txBody>
                  <a:tcPr>
                    <a:solidFill>
                      <a:srgbClr val="CAE8DE"/>
                    </a:solidFill>
                  </a:tcPr>
                </a:tc>
                <a:tc>
                  <a:txBody>
                    <a:bodyPr/>
                    <a:lstStyle/>
                    <a:p>
                      <a:pPr algn="r" fontAlgn="b"/>
                      <a:r>
                        <a:rPr lang="en-US" sz="1000" b="1" kern="1200">
                          <a:solidFill>
                            <a:schemeClr val="tx1"/>
                          </a:solidFill>
                          <a:latin typeface="+mn-lt"/>
                          <a:ea typeface="+mn-ea"/>
                          <a:cs typeface="+mn-cs"/>
                        </a:rPr>
                        <a:t>$899,766 </a:t>
                      </a:r>
                    </a:p>
                  </a:txBody>
                  <a:tcPr anchor="ctr">
                    <a:solidFill>
                      <a:srgbClr val="CAE8DE"/>
                    </a:solidFill>
                  </a:tcPr>
                </a:tc>
                <a:tc>
                  <a:txBody>
                    <a:bodyPr/>
                    <a:lstStyle/>
                    <a:p>
                      <a:pPr algn="r"/>
                      <a:r>
                        <a:rPr lang="en-US" sz="1000" b="1" kern="1200">
                          <a:solidFill>
                            <a:schemeClr val="tx1"/>
                          </a:solidFill>
                          <a:latin typeface="+mn-lt"/>
                          <a:ea typeface="+mn-ea"/>
                          <a:cs typeface="+mn-cs"/>
                        </a:rPr>
                        <a:t>100%</a:t>
                      </a:r>
                    </a:p>
                  </a:txBody>
                  <a:tcPr anchor="ctr">
                    <a:solidFill>
                      <a:srgbClr val="CAE8DE"/>
                    </a:solidFill>
                  </a:tcPr>
                </a:tc>
                <a:tc>
                  <a:txBody>
                    <a:bodyPr/>
                    <a:lstStyle/>
                    <a:p>
                      <a:pPr algn="r"/>
                      <a:r>
                        <a:rPr lang="en-US" sz="1000" b="1" kern="1200">
                          <a:solidFill>
                            <a:schemeClr val="accent6"/>
                          </a:solidFill>
                          <a:latin typeface="+mn-lt"/>
                          <a:ea typeface="+mn-ea"/>
                          <a:cs typeface="+mn-cs"/>
                        </a:rPr>
                        <a:t>16%</a:t>
                      </a:r>
                    </a:p>
                  </a:txBody>
                  <a:tcPr anchor="ctr">
                    <a:solidFill>
                      <a:srgbClr val="CAE8DE"/>
                    </a:solidFill>
                  </a:tcPr>
                </a:tc>
                <a:extLst>
                  <a:ext uri="{0D108BD9-81ED-4DB2-BD59-A6C34878D82A}">
                    <a16:rowId xmlns:a16="http://schemas.microsoft.com/office/drawing/2014/main" val="249235671"/>
                  </a:ext>
                </a:extLst>
              </a:tr>
              <a:tr h="227817">
                <a:tc>
                  <a:txBody>
                    <a:bodyPr/>
                    <a:lstStyle/>
                    <a:p>
                      <a:r>
                        <a:rPr lang="en-US" sz="1000" b="1" u="sng"/>
                        <a:t>Surplus/Deficit</a:t>
                      </a:r>
                    </a:p>
                  </a:txBody>
                  <a:tcPr/>
                </a:tc>
                <a:tc>
                  <a:txBody>
                    <a:bodyPr/>
                    <a:lstStyle/>
                    <a:p>
                      <a:pPr algn="r" fontAlgn="b"/>
                      <a:r>
                        <a:rPr lang="en-US" sz="1000" b="1" kern="1200">
                          <a:solidFill>
                            <a:schemeClr val="tx1"/>
                          </a:solidFill>
                          <a:latin typeface="+mn-lt"/>
                          <a:ea typeface="+mn-ea"/>
                          <a:cs typeface="+mn-cs"/>
                        </a:rPr>
                        <a:t>$66,796</a:t>
                      </a:r>
                    </a:p>
                  </a:txBody>
                  <a:tcPr anchor="ctr"/>
                </a:tc>
                <a:tc>
                  <a:txBody>
                    <a:bodyPr/>
                    <a:lstStyle/>
                    <a:p>
                      <a:pPr algn="r"/>
                      <a:r>
                        <a:rPr lang="en-US" sz="1000" b="1" kern="1200">
                          <a:solidFill>
                            <a:schemeClr val="tx1"/>
                          </a:solidFill>
                          <a:latin typeface="+mn-lt"/>
                          <a:ea typeface="+mn-ea"/>
                          <a:cs typeface="+mn-cs"/>
                        </a:rPr>
                        <a:t>7.4%</a:t>
                      </a:r>
                    </a:p>
                  </a:txBody>
                  <a:tcPr anchor="ctr"/>
                </a:tc>
                <a:tc>
                  <a:txBody>
                    <a:bodyPr/>
                    <a:lstStyle/>
                    <a:p>
                      <a:pPr algn="r"/>
                      <a:r>
                        <a:rPr lang="en-US" sz="1000" b="1" kern="1200">
                          <a:solidFill>
                            <a:srgbClr val="FF0000"/>
                          </a:solidFill>
                          <a:latin typeface="+mn-lt"/>
                          <a:ea typeface="+mn-ea"/>
                          <a:cs typeface="+mn-cs"/>
                        </a:rPr>
                        <a:t>-15%</a:t>
                      </a:r>
                    </a:p>
                  </a:txBody>
                  <a:tcPr anchor="ctr"/>
                </a:tc>
                <a:extLst>
                  <a:ext uri="{0D108BD9-81ED-4DB2-BD59-A6C34878D82A}">
                    <a16:rowId xmlns:a16="http://schemas.microsoft.com/office/drawing/2014/main" val="3772692026"/>
                  </a:ext>
                </a:extLst>
              </a:tr>
            </a:tbl>
          </a:graphicData>
        </a:graphic>
      </p:graphicFrame>
    </p:spTree>
    <p:extLst>
      <p:ext uri="{BB962C8B-B14F-4D97-AF65-F5344CB8AC3E}">
        <p14:creationId xmlns:p14="http://schemas.microsoft.com/office/powerpoint/2010/main" val="23161228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EB0D34-3841-46FD-E832-5F8CF2652DB2}"/>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895CD11D-EB83-7E07-8487-8E940B20DD1A}"/>
              </a:ext>
            </a:extLst>
          </p:cNvPr>
          <p:cNvSpPr>
            <a:spLocks noGrp="1"/>
          </p:cNvSpPr>
          <p:nvPr>
            <p:ph type="body" idx="14"/>
          </p:nvPr>
        </p:nvSpPr>
        <p:spPr>
          <a:xfrm>
            <a:off x="447040" y="195575"/>
            <a:ext cx="7467600" cy="381000"/>
          </a:xfrm>
        </p:spPr>
        <p:txBody>
          <a:bodyPr/>
          <a:lstStyle/>
          <a:p>
            <a:r>
              <a:rPr lang="en-US" sz="2300" b="1">
                <a:effectLst/>
                <a:latin typeface="Calibri" panose="020F0502020204030204" pitchFamily="34" charset="0"/>
                <a:ea typeface="Calibri" panose="020F0502020204030204" pitchFamily="34" charset="0"/>
              </a:rPr>
              <a:t>FY 2026 Budget – Organizational Budget</a:t>
            </a:r>
            <a:endParaRPr lang="en-US" sz="2300">
              <a:cs typeface="Times New Roman" panose="02020603050405020304" pitchFamily="18" charset="0"/>
            </a:endParaRPr>
          </a:p>
        </p:txBody>
      </p:sp>
      <p:pic>
        <p:nvPicPr>
          <p:cNvPr id="3" name="Picture 2" descr="A green and white logo&#10;&#10;Description automatically generated">
            <a:extLst>
              <a:ext uri="{FF2B5EF4-FFF2-40B4-BE49-F238E27FC236}">
                <a16:creationId xmlns:a16="http://schemas.microsoft.com/office/drawing/2014/main" id="{9FFD5C80-1C37-F8EC-2A04-B9B2B6A4B6B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graphicFrame>
        <p:nvGraphicFramePr>
          <p:cNvPr id="4" name="Table 3">
            <a:extLst>
              <a:ext uri="{FF2B5EF4-FFF2-40B4-BE49-F238E27FC236}">
                <a16:creationId xmlns:a16="http://schemas.microsoft.com/office/drawing/2014/main" id="{BF8E33C6-2590-3069-4DB4-32633DB62152}"/>
              </a:ext>
            </a:extLst>
          </p:cNvPr>
          <p:cNvGraphicFramePr>
            <a:graphicFrameLocks noGrp="1"/>
          </p:cNvGraphicFramePr>
          <p:nvPr>
            <p:extLst>
              <p:ext uri="{D42A27DB-BD31-4B8C-83A1-F6EECF244321}">
                <p14:modId xmlns:p14="http://schemas.microsoft.com/office/powerpoint/2010/main" val="420927874"/>
              </p:ext>
            </p:extLst>
          </p:nvPr>
        </p:nvGraphicFramePr>
        <p:xfrm>
          <a:off x="1894839" y="667177"/>
          <a:ext cx="4572001" cy="1986035"/>
        </p:xfrm>
        <a:graphic>
          <a:graphicData uri="http://schemas.openxmlformats.org/drawingml/2006/table">
            <a:tbl>
              <a:tblPr firstRow="1" bandRow="1">
                <a:tableStyleId>{5940675A-B579-460E-94D1-54222C63F5DA}</a:tableStyleId>
              </a:tblPr>
              <a:tblGrid>
                <a:gridCol w="1523081">
                  <a:extLst>
                    <a:ext uri="{9D8B030D-6E8A-4147-A177-3AD203B41FA5}">
                      <a16:colId xmlns:a16="http://schemas.microsoft.com/office/drawing/2014/main" val="2190010430"/>
                    </a:ext>
                  </a:extLst>
                </a:gridCol>
                <a:gridCol w="1524920">
                  <a:extLst>
                    <a:ext uri="{9D8B030D-6E8A-4147-A177-3AD203B41FA5}">
                      <a16:colId xmlns:a16="http://schemas.microsoft.com/office/drawing/2014/main" val="2501386844"/>
                    </a:ext>
                  </a:extLst>
                </a:gridCol>
                <a:gridCol w="1524000">
                  <a:extLst>
                    <a:ext uri="{9D8B030D-6E8A-4147-A177-3AD203B41FA5}">
                      <a16:colId xmlns:a16="http://schemas.microsoft.com/office/drawing/2014/main" val="40236773"/>
                    </a:ext>
                  </a:extLst>
                </a:gridCol>
              </a:tblGrid>
              <a:tr h="285251">
                <a:tc>
                  <a:txBody>
                    <a:bodyPr/>
                    <a:lstStyle/>
                    <a:p>
                      <a:r>
                        <a:rPr lang="en-US" sz="1000" b="1" u="sng">
                          <a:solidFill>
                            <a:schemeClr val="bg1"/>
                          </a:solidFill>
                        </a:rPr>
                        <a:t>Anticipated Costs</a:t>
                      </a:r>
                    </a:p>
                  </a:txBody>
                  <a:tcPr>
                    <a:solidFill>
                      <a:srgbClr val="11635B"/>
                    </a:solidFill>
                  </a:tcPr>
                </a:tc>
                <a:tc>
                  <a:txBody>
                    <a:bodyPr/>
                    <a:lstStyle/>
                    <a:p>
                      <a:pPr algn="ctr"/>
                      <a:r>
                        <a:rPr lang="en-US" sz="1000" b="1">
                          <a:solidFill>
                            <a:schemeClr val="bg1"/>
                          </a:solidFill>
                        </a:rPr>
                        <a:t>Amount</a:t>
                      </a:r>
                    </a:p>
                  </a:txBody>
                  <a:tcPr>
                    <a:solidFill>
                      <a:srgbClr val="11635B"/>
                    </a:solidFill>
                  </a:tcPr>
                </a:tc>
                <a:tc>
                  <a:txBody>
                    <a:bodyPr/>
                    <a:lstStyle/>
                    <a:p>
                      <a:pPr algn="ctr"/>
                      <a:r>
                        <a:rPr lang="en-US" sz="1000" b="1">
                          <a:solidFill>
                            <a:schemeClr val="bg1"/>
                          </a:solidFill>
                        </a:rPr>
                        <a:t>Percent of Total</a:t>
                      </a:r>
                    </a:p>
                  </a:txBody>
                  <a:tcPr>
                    <a:solidFill>
                      <a:srgbClr val="11635B"/>
                    </a:solidFill>
                  </a:tcPr>
                </a:tc>
                <a:extLst>
                  <a:ext uri="{0D108BD9-81ED-4DB2-BD59-A6C34878D82A}">
                    <a16:rowId xmlns:a16="http://schemas.microsoft.com/office/drawing/2014/main" val="3821385707"/>
                  </a:ext>
                </a:extLst>
              </a:tr>
              <a:tr h="283464">
                <a:tc>
                  <a:txBody>
                    <a:bodyPr/>
                    <a:lstStyle/>
                    <a:p>
                      <a:r>
                        <a:rPr lang="en-US" sz="1000"/>
                        <a:t>Salaries</a:t>
                      </a:r>
                    </a:p>
                  </a:txBody>
                  <a:tcPr>
                    <a:solidFill>
                      <a:srgbClr val="CAE8DE"/>
                    </a:solidFill>
                  </a:tcPr>
                </a:tc>
                <a:tc>
                  <a:txBody>
                    <a:bodyPr/>
                    <a:lstStyle/>
                    <a:p>
                      <a:pPr algn="r"/>
                      <a:r>
                        <a:rPr lang="en-US" sz="1000"/>
                        <a:t>$382,656</a:t>
                      </a:r>
                    </a:p>
                  </a:txBody>
                  <a:tcPr anchor="ctr">
                    <a:solidFill>
                      <a:srgbClr val="CAE8DE"/>
                    </a:solidFill>
                  </a:tcPr>
                </a:tc>
                <a:tc>
                  <a:txBody>
                    <a:bodyPr/>
                    <a:lstStyle/>
                    <a:p>
                      <a:pPr algn="r" fontAlgn="b"/>
                      <a:r>
                        <a:rPr lang="en-US" sz="1000" kern="1200">
                          <a:solidFill>
                            <a:schemeClr val="tx1"/>
                          </a:solidFill>
                          <a:latin typeface="+mn-lt"/>
                          <a:ea typeface="+mn-ea"/>
                          <a:cs typeface="+mn-cs"/>
                        </a:rPr>
                        <a:t>11%</a:t>
                      </a:r>
                    </a:p>
                  </a:txBody>
                  <a:tcPr anchor="ctr">
                    <a:solidFill>
                      <a:srgbClr val="CAE8DE"/>
                    </a:solidFill>
                  </a:tcPr>
                </a:tc>
                <a:extLst>
                  <a:ext uri="{0D108BD9-81ED-4DB2-BD59-A6C34878D82A}">
                    <a16:rowId xmlns:a16="http://schemas.microsoft.com/office/drawing/2014/main" val="45048079"/>
                  </a:ext>
                </a:extLst>
              </a:tr>
              <a:tr h="283464">
                <a:tc>
                  <a:txBody>
                    <a:bodyPr/>
                    <a:lstStyle/>
                    <a:p>
                      <a:r>
                        <a:rPr lang="en-US" sz="1000"/>
                        <a:t>Wages</a:t>
                      </a:r>
                    </a:p>
                  </a:txBody>
                  <a:tcPr/>
                </a:tc>
                <a:tc>
                  <a:txBody>
                    <a:bodyPr/>
                    <a:lstStyle/>
                    <a:p>
                      <a:pPr algn="r"/>
                      <a:r>
                        <a:rPr lang="en-US" sz="1000"/>
                        <a:t>$5,760</a:t>
                      </a:r>
                    </a:p>
                  </a:txBody>
                  <a:tcPr anchor="ctr"/>
                </a:tc>
                <a:tc>
                  <a:txBody>
                    <a:bodyPr/>
                    <a:lstStyle/>
                    <a:p>
                      <a:pPr algn="r" fontAlgn="b"/>
                      <a:r>
                        <a:rPr lang="en-US" sz="1000" kern="1200">
                          <a:solidFill>
                            <a:schemeClr val="tx1"/>
                          </a:solidFill>
                          <a:latin typeface="+mn-lt"/>
                          <a:ea typeface="+mn-ea"/>
                          <a:cs typeface="+mn-cs"/>
                        </a:rPr>
                        <a:t>1%</a:t>
                      </a:r>
                    </a:p>
                  </a:txBody>
                  <a:tcPr anchor="ctr"/>
                </a:tc>
                <a:extLst>
                  <a:ext uri="{0D108BD9-81ED-4DB2-BD59-A6C34878D82A}">
                    <a16:rowId xmlns:a16="http://schemas.microsoft.com/office/drawing/2014/main" val="3056302766"/>
                  </a:ext>
                </a:extLst>
              </a:tr>
              <a:tr h="283464">
                <a:tc>
                  <a:txBody>
                    <a:bodyPr/>
                    <a:lstStyle/>
                    <a:p>
                      <a:r>
                        <a:rPr lang="en-US" sz="1000"/>
                        <a:t>Fringe Benefits</a:t>
                      </a:r>
                    </a:p>
                  </a:txBody>
                  <a:tcPr>
                    <a:solidFill>
                      <a:srgbClr val="CAE8DE"/>
                    </a:solidFill>
                  </a:tcPr>
                </a:tc>
                <a:tc>
                  <a:txBody>
                    <a:bodyPr/>
                    <a:lstStyle/>
                    <a:p>
                      <a:pPr algn="r"/>
                      <a:r>
                        <a:rPr lang="en-US" sz="1000"/>
                        <a:t>$160,060</a:t>
                      </a:r>
                    </a:p>
                  </a:txBody>
                  <a:tcPr anchor="ctr">
                    <a:solidFill>
                      <a:srgbClr val="CAE8DE"/>
                    </a:solidFill>
                  </a:tcPr>
                </a:tc>
                <a:tc>
                  <a:txBody>
                    <a:bodyPr/>
                    <a:lstStyle/>
                    <a:p>
                      <a:pPr algn="r" fontAlgn="b"/>
                      <a:r>
                        <a:rPr lang="en-US" sz="1000" kern="1200">
                          <a:solidFill>
                            <a:schemeClr val="tx1"/>
                          </a:solidFill>
                          <a:latin typeface="+mn-lt"/>
                          <a:ea typeface="+mn-ea"/>
                          <a:cs typeface="+mn-cs"/>
                        </a:rPr>
                        <a:t>5%</a:t>
                      </a:r>
                    </a:p>
                  </a:txBody>
                  <a:tcPr anchor="ctr">
                    <a:solidFill>
                      <a:srgbClr val="CAE8DE"/>
                    </a:solidFill>
                  </a:tcPr>
                </a:tc>
                <a:extLst>
                  <a:ext uri="{0D108BD9-81ED-4DB2-BD59-A6C34878D82A}">
                    <a16:rowId xmlns:a16="http://schemas.microsoft.com/office/drawing/2014/main" val="161215127"/>
                  </a:ext>
                </a:extLst>
              </a:tr>
              <a:tr h="283464">
                <a:tc>
                  <a:txBody>
                    <a:bodyPr/>
                    <a:lstStyle/>
                    <a:p>
                      <a:r>
                        <a:rPr lang="en-US" sz="1000"/>
                        <a:t>Other Direct Costs</a:t>
                      </a:r>
                    </a:p>
                  </a:txBody>
                  <a:tcPr/>
                </a:tc>
                <a:tc>
                  <a:txBody>
                    <a:bodyPr/>
                    <a:lstStyle/>
                    <a:p>
                      <a:pPr algn="r"/>
                      <a:r>
                        <a:rPr lang="en-US" sz="1000"/>
                        <a:t>$2,808,350</a:t>
                      </a:r>
                    </a:p>
                  </a:txBody>
                  <a:tcPr anchor="ctr"/>
                </a:tc>
                <a:tc>
                  <a:txBody>
                    <a:bodyPr/>
                    <a:lstStyle/>
                    <a:p>
                      <a:pPr algn="r" fontAlgn="b"/>
                      <a:r>
                        <a:rPr lang="en-US" sz="1000" kern="1200">
                          <a:solidFill>
                            <a:schemeClr val="tx1"/>
                          </a:solidFill>
                          <a:latin typeface="+mn-lt"/>
                          <a:ea typeface="+mn-ea"/>
                          <a:cs typeface="+mn-cs"/>
                        </a:rPr>
                        <a:t>81%</a:t>
                      </a:r>
                    </a:p>
                  </a:txBody>
                  <a:tcPr anchor="ctr"/>
                </a:tc>
                <a:extLst>
                  <a:ext uri="{0D108BD9-81ED-4DB2-BD59-A6C34878D82A}">
                    <a16:rowId xmlns:a16="http://schemas.microsoft.com/office/drawing/2014/main" val="4024099616"/>
                  </a:ext>
                </a:extLst>
              </a:tr>
              <a:tr h="283464">
                <a:tc>
                  <a:txBody>
                    <a:bodyPr/>
                    <a:lstStyle/>
                    <a:p>
                      <a:r>
                        <a:rPr lang="en-US" sz="1000"/>
                        <a:t>Indirect</a:t>
                      </a:r>
                    </a:p>
                  </a:txBody>
                  <a:tcPr>
                    <a:solidFill>
                      <a:srgbClr val="CAE8DE"/>
                    </a:solidFill>
                  </a:tcPr>
                </a:tc>
                <a:tc>
                  <a:txBody>
                    <a:bodyPr/>
                    <a:lstStyle/>
                    <a:p>
                      <a:pPr algn="r"/>
                      <a:r>
                        <a:rPr lang="en-US" sz="1000"/>
                        <a:t>$92,735</a:t>
                      </a:r>
                    </a:p>
                  </a:txBody>
                  <a:tcPr anchor="ctr">
                    <a:solidFill>
                      <a:srgbClr val="CAE8DE"/>
                    </a:solidFill>
                  </a:tcPr>
                </a:tc>
                <a:tc>
                  <a:txBody>
                    <a:bodyPr/>
                    <a:lstStyle/>
                    <a:p>
                      <a:pPr algn="r" fontAlgn="b"/>
                      <a:r>
                        <a:rPr lang="en-US" sz="1000" kern="1200">
                          <a:solidFill>
                            <a:schemeClr val="tx1"/>
                          </a:solidFill>
                          <a:latin typeface="+mn-lt"/>
                          <a:ea typeface="+mn-ea"/>
                          <a:cs typeface="+mn-cs"/>
                        </a:rPr>
                        <a:t>2%</a:t>
                      </a:r>
                    </a:p>
                  </a:txBody>
                  <a:tcPr anchor="ctr">
                    <a:solidFill>
                      <a:srgbClr val="CAE8DE"/>
                    </a:solidFill>
                  </a:tcPr>
                </a:tc>
                <a:extLst>
                  <a:ext uri="{0D108BD9-81ED-4DB2-BD59-A6C34878D82A}">
                    <a16:rowId xmlns:a16="http://schemas.microsoft.com/office/drawing/2014/main" val="249235671"/>
                  </a:ext>
                </a:extLst>
              </a:tr>
              <a:tr h="283464">
                <a:tc>
                  <a:txBody>
                    <a:bodyPr/>
                    <a:lstStyle/>
                    <a:p>
                      <a:r>
                        <a:rPr lang="en-US" sz="1000" b="1"/>
                        <a:t>Total</a:t>
                      </a:r>
                    </a:p>
                  </a:txBody>
                  <a:tcPr/>
                </a:tc>
                <a:tc>
                  <a:txBody>
                    <a:bodyPr/>
                    <a:lstStyle/>
                    <a:p>
                      <a:pPr algn="r" defTabSz="914400" fontAlgn="b">
                        <a:tabLst/>
                      </a:pPr>
                      <a:r>
                        <a:rPr lang="en-US" sz="1000" b="1" kern="1200">
                          <a:solidFill>
                            <a:schemeClr val="tx1"/>
                          </a:solidFill>
                          <a:latin typeface="+mn-lt"/>
                          <a:ea typeface="+mn-ea"/>
                          <a:cs typeface="+mn-cs"/>
                        </a:rPr>
                        <a:t>$3,449,561</a:t>
                      </a:r>
                    </a:p>
                  </a:txBody>
                  <a:tcPr anchor="ctr"/>
                </a:tc>
                <a:tc>
                  <a:txBody>
                    <a:bodyPr/>
                    <a:lstStyle/>
                    <a:p>
                      <a:pPr algn="r"/>
                      <a:r>
                        <a:rPr lang="en-US" sz="1000" b="1" kern="1200">
                          <a:solidFill>
                            <a:schemeClr val="tx1"/>
                          </a:solidFill>
                          <a:latin typeface="+mn-lt"/>
                          <a:ea typeface="+mn-ea"/>
                          <a:cs typeface="+mn-cs"/>
                        </a:rPr>
                        <a:t>100</a:t>
                      </a:r>
                      <a:r>
                        <a:rPr lang="en-US" sz="1000" b="1"/>
                        <a:t>%</a:t>
                      </a:r>
                    </a:p>
                  </a:txBody>
                  <a:tcPr anchor="ctr"/>
                </a:tc>
                <a:extLst>
                  <a:ext uri="{0D108BD9-81ED-4DB2-BD59-A6C34878D82A}">
                    <a16:rowId xmlns:a16="http://schemas.microsoft.com/office/drawing/2014/main" val="3772692026"/>
                  </a:ext>
                </a:extLst>
              </a:tr>
            </a:tbl>
          </a:graphicData>
        </a:graphic>
      </p:graphicFrame>
      <p:graphicFrame>
        <p:nvGraphicFramePr>
          <p:cNvPr id="5" name="Table 4">
            <a:extLst>
              <a:ext uri="{FF2B5EF4-FFF2-40B4-BE49-F238E27FC236}">
                <a16:creationId xmlns:a16="http://schemas.microsoft.com/office/drawing/2014/main" id="{C3B3C5C5-826B-8E91-A09D-A6C04C7882D9}"/>
              </a:ext>
            </a:extLst>
          </p:cNvPr>
          <p:cNvGraphicFramePr>
            <a:graphicFrameLocks noGrp="1"/>
          </p:cNvGraphicFramePr>
          <p:nvPr>
            <p:extLst>
              <p:ext uri="{D42A27DB-BD31-4B8C-83A1-F6EECF244321}">
                <p14:modId xmlns:p14="http://schemas.microsoft.com/office/powerpoint/2010/main" val="2081896213"/>
              </p:ext>
            </p:extLst>
          </p:nvPr>
        </p:nvGraphicFramePr>
        <p:xfrm>
          <a:off x="1894839" y="2743814"/>
          <a:ext cx="4572000" cy="2218735"/>
        </p:xfrm>
        <a:graphic>
          <a:graphicData uri="http://schemas.openxmlformats.org/drawingml/2006/table">
            <a:tbl>
              <a:tblPr firstRow="1" bandRow="1">
                <a:tableStyleId>{5940675A-B579-460E-94D1-54222C63F5DA}</a:tableStyleId>
              </a:tblPr>
              <a:tblGrid>
                <a:gridCol w="1524000">
                  <a:extLst>
                    <a:ext uri="{9D8B030D-6E8A-4147-A177-3AD203B41FA5}">
                      <a16:colId xmlns:a16="http://schemas.microsoft.com/office/drawing/2014/main" val="2190010430"/>
                    </a:ext>
                  </a:extLst>
                </a:gridCol>
                <a:gridCol w="1524000">
                  <a:extLst>
                    <a:ext uri="{9D8B030D-6E8A-4147-A177-3AD203B41FA5}">
                      <a16:colId xmlns:a16="http://schemas.microsoft.com/office/drawing/2014/main" val="2501386844"/>
                    </a:ext>
                  </a:extLst>
                </a:gridCol>
                <a:gridCol w="1524000">
                  <a:extLst>
                    <a:ext uri="{9D8B030D-6E8A-4147-A177-3AD203B41FA5}">
                      <a16:colId xmlns:a16="http://schemas.microsoft.com/office/drawing/2014/main" val="40236773"/>
                    </a:ext>
                  </a:extLst>
                </a:gridCol>
              </a:tblGrid>
              <a:tr h="285251">
                <a:tc>
                  <a:txBody>
                    <a:bodyPr/>
                    <a:lstStyle/>
                    <a:p>
                      <a:r>
                        <a:rPr lang="en-US" sz="1000" b="1" u="sng">
                          <a:solidFill>
                            <a:schemeClr val="bg1"/>
                          </a:solidFill>
                        </a:rPr>
                        <a:t>Anticipated Revenues</a:t>
                      </a:r>
                    </a:p>
                  </a:txBody>
                  <a:tcPr>
                    <a:solidFill>
                      <a:srgbClr val="11635B"/>
                    </a:solidFill>
                  </a:tcPr>
                </a:tc>
                <a:tc>
                  <a:txBody>
                    <a:bodyPr/>
                    <a:lstStyle/>
                    <a:p>
                      <a:pPr algn="ctr"/>
                      <a:r>
                        <a:rPr lang="en-US" sz="1000" b="1">
                          <a:solidFill>
                            <a:schemeClr val="bg1"/>
                          </a:solidFill>
                        </a:rPr>
                        <a:t>Amount</a:t>
                      </a:r>
                    </a:p>
                  </a:txBody>
                  <a:tcPr>
                    <a:solidFill>
                      <a:srgbClr val="11635B"/>
                    </a:solidFill>
                  </a:tcPr>
                </a:tc>
                <a:tc>
                  <a:txBody>
                    <a:bodyPr/>
                    <a:lstStyle/>
                    <a:p>
                      <a:pPr algn="ctr"/>
                      <a:r>
                        <a:rPr lang="en-US" sz="1000" b="1">
                          <a:solidFill>
                            <a:schemeClr val="bg1"/>
                          </a:solidFill>
                        </a:rPr>
                        <a:t>Percent of Total</a:t>
                      </a:r>
                    </a:p>
                  </a:txBody>
                  <a:tcPr>
                    <a:solidFill>
                      <a:srgbClr val="11635B"/>
                    </a:solidFill>
                  </a:tcPr>
                </a:tc>
                <a:extLst>
                  <a:ext uri="{0D108BD9-81ED-4DB2-BD59-A6C34878D82A}">
                    <a16:rowId xmlns:a16="http://schemas.microsoft.com/office/drawing/2014/main" val="3821385707"/>
                  </a:ext>
                </a:extLst>
              </a:tr>
              <a:tr h="285251">
                <a:tc>
                  <a:txBody>
                    <a:bodyPr/>
                    <a:lstStyle/>
                    <a:p>
                      <a:r>
                        <a:rPr lang="en-US" sz="1000"/>
                        <a:t>EDD PP</a:t>
                      </a:r>
                    </a:p>
                  </a:txBody>
                  <a:tcPr>
                    <a:solidFill>
                      <a:srgbClr val="CAE8DE"/>
                    </a:solidFill>
                  </a:tcPr>
                </a:tc>
                <a:tc>
                  <a:txBody>
                    <a:bodyPr/>
                    <a:lstStyle/>
                    <a:p>
                      <a:pPr algn="r"/>
                      <a:r>
                        <a:rPr lang="en-US" sz="1000"/>
                        <a:t>$0</a:t>
                      </a:r>
                    </a:p>
                  </a:txBody>
                  <a:tcPr anchor="ctr">
                    <a:solidFill>
                      <a:srgbClr val="CAE8DE"/>
                    </a:solidFill>
                  </a:tcPr>
                </a:tc>
                <a:tc>
                  <a:txBody>
                    <a:bodyPr/>
                    <a:lstStyle/>
                    <a:p>
                      <a:pPr algn="r" fontAlgn="b"/>
                      <a:r>
                        <a:rPr lang="en-US" sz="1000" kern="1200">
                          <a:solidFill>
                            <a:schemeClr val="tx1"/>
                          </a:solidFill>
                          <a:latin typeface="+mn-lt"/>
                          <a:ea typeface="+mn-ea"/>
                          <a:cs typeface="+mn-cs"/>
                        </a:rPr>
                        <a:t>0%</a:t>
                      </a:r>
                    </a:p>
                  </a:txBody>
                  <a:tcPr anchor="ctr">
                    <a:solidFill>
                      <a:srgbClr val="CAE8DE"/>
                    </a:solidFill>
                  </a:tcPr>
                </a:tc>
                <a:extLst>
                  <a:ext uri="{0D108BD9-81ED-4DB2-BD59-A6C34878D82A}">
                    <a16:rowId xmlns:a16="http://schemas.microsoft.com/office/drawing/2014/main" val="45048079"/>
                  </a:ext>
                </a:extLst>
              </a:tr>
              <a:tr h="285251">
                <a:tc>
                  <a:txBody>
                    <a:bodyPr/>
                    <a:lstStyle/>
                    <a:p>
                      <a:r>
                        <a:rPr lang="en-US" sz="1000"/>
                        <a:t>Membership Dues</a:t>
                      </a:r>
                    </a:p>
                  </a:txBody>
                  <a:tcPr/>
                </a:tc>
                <a:tc>
                  <a:txBody>
                    <a:bodyPr/>
                    <a:lstStyle/>
                    <a:p>
                      <a:pPr algn="r"/>
                      <a:r>
                        <a:rPr lang="en-US" sz="1000"/>
                        <a:t>$85,986</a:t>
                      </a:r>
                    </a:p>
                  </a:txBody>
                  <a:tcPr anchor="ctr"/>
                </a:tc>
                <a:tc>
                  <a:txBody>
                    <a:bodyPr/>
                    <a:lstStyle/>
                    <a:p>
                      <a:pPr algn="r" fontAlgn="b"/>
                      <a:r>
                        <a:rPr lang="en-US" sz="1000" kern="1200">
                          <a:solidFill>
                            <a:schemeClr val="tx1"/>
                          </a:solidFill>
                          <a:latin typeface="+mn-lt"/>
                          <a:ea typeface="+mn-ea"/>
                          <a:cs typeface="+mn-cs"/>
                        </a:rPr>
                        <a:t>2%</a:t>
                      </a:r>
                    </a:p>
                  </a:txBody>
                  <a:tcPr anchor="ctr"/>
                </a:tc>
                <a:extLst>
                  <a:ext uri="{0D108BD9-81ED-4DB2-BD59-A6C34878D82A}">
                    <a16:rowId xmlns:a16="http://schemas.microsoft.com/office/drawing/2014/main" val="3056302766"/>
                  </a:ext>
                </a:extLst>
              </a:tr>
              <a:tr h="285251">
                <a:tc>
                  <a:txBody>
                    <a:bodyPr/>
                    <a:lstStyle/>
                    <a:p>
                      <a:r>
                        <a:rPr lang="en-US" sz="1000"/>
                        <a:t>Ongoing Contracts (CIRTPA, HTFs, CILWDB, CCC, etc.)</a:t>
                      </a:r>
                    </a:p>
                  </a:txBody>
                  <a:tcPr>
                    <a:solidFill>
                      <a:srgbClr val="CAE8DE"/>
                    </a:solidFill>
                  </a:tcPr>
                </a:tc>
                <a:tc>
                  <a:txBody>
                    <a:bodyPr/>
                    <a:lstStyle/>
                    <a:p>
                      <a:pPr algn="r"/>
                      <a:r>
                        <a:rPr lang="en-US" sz="1000"/>
                        <a:t>$3,278,038</a:t>
                      </a:r>
                    </a:p>
                  </a:txBody>
                  <a:tcPr anchor="ctr">
                    <a:solidFill>
                      <a:srgbClr val="CAE8DE"/>
                    </a:solidFill>
                  </a:tcPr>
                </a:tc>
                <a:tc>
                  <a:txBody>
                    <a:bodyPr/>
                    <a:lstStyle/>
                    <a:p>
                      <a:pPr algn="r" fontAlgn="b"/>
                      <a:r>
                        <a:rPr lang="en-US" sz="1000" kern="1200">
                          <a:solidFill>
                            <a:schemeClr val="tx1"/>
                          </a:solidFill>
                          <a:latin typeface="+mn-lt"/>
                          <a:ea typeface="+mn-ea"/>
                          <a:cs typeface="+mn-cs"/>
                        </a:rPr>
                        <a:t>93%</a:t>
                      </a:r>
                    </a:p>
                  </a:txBody>
                  <a:tcPr anchor="ctr">
                    <a:solidFill>
                      <a:srgbClr val="CAE8DE"/>
                    </a:solidFill>
                  </a:tcPr>
                </a:tc>
                <a:extLst>
                  <a:ext uri="{0D108BD9-81ED-4DB2-BD59-A6C34878D82A}">
                    <a16:rowId xmlns:a16="http://schemas.microsoft.com/office/drawing/2014/main" val="161215127"/>
                  </a:ext>
                </a:extLst>
              </a:tr>
              <a:tr h="285251">
                <a:tc>
                  <a:txBody>
                    <a:bodyPr/>
                    <a:lstStyle/>
                    <a:p>
                      <a:r>
                        <a:rPr lang="en-US" sz="1000"/>
                        <a:t>Other Contracts</a:t>
                      </a:r>
                    </a:p>
                  </a:txBody>
                  <a:tcPr/>
                </a:tc>
                <a:tc>
                  <a:txBody>
                    <a:bodyPr/>
                    <a:lstStyle/>
                    <a:p>
                      <a:pPr algn="r"/>
                      <a:r>
                        <a:rPr lang="en-US" sz="1000"/>
                        <a:t>$152,333</a:t>
                      </a:r>
                    </a:p>
                  </a:txBody>
                  <a:tcPr anchor="ctr"/>
                </a:tc>
                <a:tc>
                  <a:txBody>
                    <a:bodyPr/>
                    <a:lstStyle/>
                    <a:p>
                      <a:pPr algn="r" fontAlgn="b"/>
                      <a:r>
                        <a:rPr lang="en-US" sz="1000" kern="1200">
                          <a:solidFill>
                            <a:schemeClr val="tx1"/>
                          </a:solidFill>
                          <a:latin typeface="+mn-lt"/>
                          <a:ea typeface="+mn-ea"/>
                          <a:cs typeface="+mn-cs"/>
                        </a:rPr>
                        <a:t>5%</a:t>
                      </a:r>
                    </a:p>
                  </a:txBody>
                  <a:tcPr anchor="ctr"/>
                </a:tc>
                <a:extLst>
                  <a:ext uri="{0D108BD9-81ED-4DB2-BD59-A6C34878D82A}">
                    <a16:rowId xmlns:a16="http://schemas.microsoft.com/office/drawing/2014/main" val="4024099616"/>
                  </a:ext>
                </a:extLst>
              </a:tr>
              <a:tr h="285251">
                <a:tc>
                  <a:txBody>
                    <a:bodyPr/>
                    <a:lstStyle/>
                    <a:p>
                      <a:r>
                        <a:rPr lang="en-US" sz="1000" b="1"/>
                        <a:t>Total</a:t>
                      </a:r>
                    </a:p>
                  </a:txBody>
                  <a:tcPr>
                    <a:solidFill>
                      <a:srgbClr val="CAE8DE"/>
                    </a:solidFill>
                  </a:tcPr>
                </a:tc>
                <a:tc>
                  <a:txBody>
                    <a:bodyPr/>
                    <a:lstStyle/>
                    <a:p>
                      <a:pPr algn="r" fontAlgn="b"/>
                      <a:r>
                        <a:rPr lang="en-US" sz="1000" b="1" kern="1200">
                          <a:solidFill>
                            <a:schemeClr val="tx1"/>
                          </a:solidFill>
                          <a:latin typeface="+mn-lt"/>
                          <a:ea typeface="+mn-ea"/>
                          <a:cs typeface="+mn-cs"/>
                        </a:rPr>
                        <a:t>$3,516,357 </a:t>
                      </a:r>
                    </a:p>
                  </a:txBody>
                  <a:tcPr anchor="ctr">
                    <a:solidFill>
                      <a:srgbClr val="CAE8DE"/>
                    </a:solidFill>
                  </a:tcPr>
                </a:tc>
                <a:tc>
                  <a:txBody>
                    <a:bodyPr/>
                    <a:lstStyle/>
                    <a:p>
                      <a:pPr algn="r"/>
                      <a:r>
                        <a:rPr lang="en-US" sz="1000" b="1" kern="1200">
                          <a:solidFill>
                            <a:schemeClr val="tx1"/>
                          </a:solidFill>
                          <a:latin typeface="+mn-lt"/>
                          <a:ea typeface="+mn-ea"/>
                          <a:cs typeface="+mn-cs"/>
                        </a:rPr>
                        <a:t>100%</a:t>
                      </a:r>
                    </a:p>
                  </a:txBody>
                  <a:tcPr anchor="ctr">
                    <a:solidFill>
                      <a:srgbClr val="CAE8DE"/>
                    </a:solidFill>
                  </a:tcPr>
                </a:tc>
                <a:extLst>
                  <a:ext uri="{0D108BD9-81ED-4DB2-BD59-A6C34878D82A}">
                    <a16:rowId xmlns:a16="http://schemas.microsoft.com/office/drawing/2014/main" val="249235671"/>
                  </a:ext>
                </a:extLst>
              </a:tr>
              <a:tr h="227817">
                <a:tc>
                  <a:txBody>
                    <a:bodyPr/>
                    <a:lstStyle/>
                    <a:p>
                      <a:r>
                        <a:rPr lang="en-US" sz="1000" b="1" u="sng"/>
                        <a:t>Surplus/Deficit</a:t>
                      </a:r>
                    </a:p>
                  </a:txBody>
                  <a:tcPr/>
                </a:tc>
                <a:tc>
                  <a:txBody>
                    <a:bodyPr/>
                    <a:lstStyle/>
                    <a:p>
                      <a:pPr algn="r" fontAlgn="b"/>
                      <a:r>
                        <a:rPr lang="en-US" sz="1000" b="1" kern="1200">
                          <a:solidFill>
                            <a:schemeClr val="tx1"/>
                          </a:solidFill>
                          <a:latin typeface="+mn-lt"/>
                          <a:ea typeface="+mn-ea"/>
                          <a:cs typeface="+mn-cs"/>
                        </a:rPr>
                        <a:t>$66,796</a:t>
                      </a:r>
                    </a:p>
                  </a:txBody>
                  <a:tcPr anchor="ctr"/>
                </a:tc>
                <a:tc>
                  <a:txBody>
                    <a:bodyPr/>
                    <a:lstStyle/>
                    <a:p>
                      <a:pPr algn="r"/>
                      <a:r>
                        <a:rPr lang="en-US" sz="1000" b="1" kern="1200">
                          <a:solidFill>
                            <a:schemeClr val="tx1"/>
                          </a:solidFill>
                          <a:latin typeface="+mn-lt"/>
                          <a:ea typeface="+mn-ea"/>
                          <a:cs typeface="+mn-cs"/>
                        </a:rPr>
                        <a:t>1.9%</a:t>
                      </a:r>
                    </a:p>
                  </a:txBody>
                  <a:tcPr anchor="ctr"/>
                </a:tc>
                <a:extLst>
                  <a:ext uri="{0D108BD9-81ED-4DB2-BD59-A6C34878D82A}">
                    <a16:rowId xmlns:a16="http://schemas.microsoft.com/office/drawing/2014/main" val="3772692026"/>
                  </a:ext>
                </a:extLst>
              </a:tr>
            </a:tbl>
          </a:graphicData>
        </a:graphic>
      </p:graphicFrame>
    </p:spTree>
    <p:extLst>
      <p:ext uri="{BB962C8B-B14F-4D97-AF65-F5344CB8AC3E}">
        <p14:creationId xmlns:p14="http://schemas.microsoft.com/office/powerpoint/2010/main" val="2594667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378F59-4D38-A6CA-F39C-6F0E6E398458}"/>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158D672B-335E-FD65-058D-B2A52D2EECA9}"/>
              </a:ext>
            </a:extLst>
          </p:cNvPr>
          <p:cNvSpPr>
            <a:spLocks noGrp="1"/>
          </p:cNvSpPr>
          <p:nvPr>
            <p:ph type="body" idx="14"/>
          </p:nvPr>
        </p:nvSpPr>
        <p:spPr>
          <a:xfrm>
            <a:off x="447040" y="195575"/>
            <a:ext cx="7467600" cy="381000"/>
          </a:xfrm>
        </p:spPr>
        <p:txBody>
          <a:bodyPr/>
          <a:lstStyle/>
          <a:p>
            <a:r>
              <a:rPr lang="en-US" sz="2300">
                <a:cs typeface="Times New Roman" panose="02020603050405020304" pitchFamily="18" charset="0"/>
              </a:rPr>
              <a:t>Executive Director Review</a:t>
            </a:r>
          </a:p>
        </p:txBody>
      </p:sp>
      <p:sp>
        <p:nvSpPr>
          <p:cNvPr id="2" name="TextBox 1">
            <a:extLst>
              <a:ext uri="{FF2B5EF4-FFF2-40B4-BE49-F238E27FC236}">
                <a16:creationId xmlns:a16="http://schemas.microsoft.com/office/drawing/2014/main" id="{F93E4BB0-C4B5-9089-91D9-14669D684295}"/>
              </a:ext>
            </a:extLst>
          </p:cNvPr>
          <p:cNvSpPr txBox="1"/>
          <p:nvPr/>
        </p:nvSpPr>
        <p:spPr>
          <a:xfrm>
            <a:off x="152400" y="895350"/>
            <a:ext cx="8839200" cy="5228611"/>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2200" b="0" i="0" u="none" strike="noStrike" baseline="0">
                <a:solidFill>
                  <a:srgbClr val="000000"/>
                </a:solidFill>
                <a:latin typeface="Calibri" panose="020F0502020204030204" pitchFamily="34" charset="0"/>
              </a:rPr>
              <a:t>The Review Committee, comprised of the MIPA Officers, completed an assessment of the Executive Director and met to discuss the Executive Director’s review. The MIPA Officers are:</a:t>
            </a:r>
          </a:p>
          <a:p>
            <a:pPr marL="796925" lvl="1" indent="-339725">
              <a:lnSpc>
                <a:spcPct val="107000"/>
              </a:lnSpc>
              <a:spcAft>
                <a:spcPts val="800"/>
              </a:spcAft>
              <a:buFont typeface="Arial" panose="020B0604020202020204" pitchFamily="34" charset="0"/>
              <a:buChar char="•"/>
              <a:defRPr/>
            </a:pPr>
            <a:r>
              <a:rPr lang="en-US" sz="2200">
                <a:solidFill>
                  <a:srgbClr val="000000"/>
                </a:solidFill>
                <a:latin typeface="Calibri" panose="020F0502020204030204" pitchFamily="34" charset="0"/>
              </a:rPr>
              <a:t>Brenda Dryer – Chair</a:t>
            </a:r>
          </a:p>
          <a:p>
            <a:pPr marL="796925" lvl="1" indent="-339725">
              <a:lnSpc>
                <a:spcPct val="107000"/>
              </a:lnSpc>
              <a:spcAft>
                <a:spcPts val="800"/>
              </a:spcAft>
              <a:buFont typeface="Arial" panose="020B0604020202020204" pitchFamily="34" charset="0"/>
              <a:buChar char="•"/>
              <a:defRPr/>
            </a:pPr>
            <a:r>
              <a:rPr lang="en-US" sz="2200">
                <a:solidFill>
                  <a:srgbClr val="000000"/>
                </a:solidFill>
                <a:latin typeface="Calibri" panose="020F0502020204030204" pitchFamily="34" charset="0"/>
              </a:rPr>
              <a:t>Supervisor </a:t>
            </a:r>
            <a:r>
              <a:rPr lang="en-US" sz="2200" b="0" i="0" u="none" strike="noStrike" baseline="0">
                <a:solidFill>
                  <a:srgbClr val="000000"/>
                </a:solidFill>
                <a:latin typeface="Calibri" panose="020F0502020204030204" pitchFamily="34" charset="0"/>
              </a:rPr>
              <a:t>Linda Murken – Vice-Chair</a:t>
            </a:r>
          </a:p>
          <a:p>
            <a:pPr marL="796925" lvl="1" indent="-339725">
              <a:lnSpc>
                <a:spcPct val="107000"/>
              </a:lnSpc>
              <a:spcAft>
                <a:spcPts val="800"/>
              </a:spcAft>
              <a:buFont typeface="Arial" panose="020B0604020202020204" pitchFamily="34" charset="0"/>
              <a:buChar char="•"/>
              <a:defRPr/>
            </a:pPr>
            <a:r>
              <a:rPr lang="en-US" sz="2200">
                <a:solidFill>
                  <a:srgbClr val="000000"/>
                </a:solidFill>
                <a:latin typeface="Calibri" panose="020F0502020204030204" pitchFamily="34" charset="0"/>
              </a:rPr>
              <a:t>Glenn Lyons – Secretary/Treasurer</a:t>
            </a:r>
          </a:p>
          <a:p>
            <a:pPr marL="339725" indent="-339725">
              <a:lnSpc>
                <a:spcPct val="107000"/>
              </a:lnSpc>
              <a:spcAft>
                <a:spcPts val="800"/>
              </a:spcAft>
              <a:buFont typeface="Arial" panose="020B0604020202020204" pitchFamily="34" charset="0"/>
              <a:buChar char="•"/>
              <a:defRPr/>
            </a:pPr>
            <a:r>
              <a:rPr lang="en-US" sz="2200">
                <a:solidFill>
                  <a:srgbClr val="000000"/>
                </a:solidFill>
                <a:latin typeface="Calibri" panose="020F0502020204030204" pitchFamily="34" charset="0"/>
              </a:rPr>
              <a:t>A copy of the Review Committee’s ratings were sent out prior to the meeting</a:t>
            </a:r>
          </a:p>
          <a:p>
            <a:pPr marL="339725" indent="-339725">
              <a:lnSpc>
                <a:spcPct val="107000"/>
              </a:lnSpc>
              <a:spcAft>
                <a:spcPts val="800"/>
              </a:spcAft>
              <a:buFont typeface="Arial" panose="020B0604020202020204" pitchFamily="34" charset="0"/>
              <a:buChar char="•"/>
              <a:defRPr/>
            </a:pPr>
            <a:r>
              <a:rPr lang="en-US" sz="2200">
                <a:solidFill>
                  <a:srgbClr val="000000"/>
                </a:solidFill>
                <a:latin typeface="Calibri" panose="020F0502020204030204" pitchFamily="34" charset="0"/>
              </a:rPr>
              <a:t>Recommendation of a 5% increase</a:t>
            </a:r>
          </a:p>
          <a:p>
            <a:pPr lvl="1">
              <a:lnSpc>
                <a:spcPct val="107000"/>
              </a:lnSpc>
              <a:spcAft>
                <a:spcPts val="800"/>
              </a:spcAft>
              <a:defRPr/>
            </a:pPr>
            <a:endParaRPr lang="en-US" sz="2200" b="0" i="0" u="none" strike="noStrike" baseline="0">
              <a:solidFill>
                <a:srgbClr val="000000"/>
              </a:solidFill>
              <a:latin typeface="Calibri" panose="020F0502020204030204" pitchFamily="34" charset="0"/>
            </a:endParaRPr>
          </a:p>
          <a:p>
            <a:pPr marL="796925" lvl="1" indent="-339725">
              <a:lnSpc>
                <a:spcPct val="107000"/>
              </a:lnSpc>
              <a:spcAft>
                <a:spcPts val="800"/>
              </a:spcAft>
              <a:buFont typeface="Arial" panose="020B0604020202020204" pitchFamily="34" charset="0"/>
              <a:buChar char="•"/>
              <a:defRPr/>
            </a:pPr>
            <a:endParaRPr lang="en-US" sz="2200" b="0" i="0" u="none" strike="noStrike" baseline="0">
              <a:solidFill>
                <a:srgbClr val="000000"/>
              </a:solidFill>
              <a:latin typeface="Calibri" panose="020F0502020204030204" pitchFamily="34" charset="0"/>
            </a:endParaRP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endParaRPr kumimoji="0" lang="en-US" sz="21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p:txBody>
      </p:sp>
      <p:pic>
        <p:nvPicPr>
          <p:cNvPr id="3" name="Picture 2" descr="A green and white logo&#10;&#10;Description automatically generated">
            <a:extLst>
              <a:ext uri="{FF2B5EF4-FFF2-40B4-BE49-F238E27FC236}">
                <a16:creationId xmlns:a16="http://schemas.microsoft.com/office/drawing/2014/main" id="{FC6FDC6A-43D3-02D1-7E89-F591389835F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30745529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sz="2300">
                <a:cs typeface="Times New Roman" panose="02020603050405020304" pitchFamily="18" charset="0"/>
              </a:rPr>
              <a:t>Central Iowa Local Workforce Development Board</a:t>
            </a:r>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895350"/>
            <a:ext cx="8839200" cy="3291799"/>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1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rPr>
              <a:t>In Iowa, there are currently six different Local Workforce Development Boards who are a staring point for making policy decision about which workforce programs and resources should be priorities in each area. The local areas work with the State Workforce Development Board to make certain that each region has the resources necessary to support employment programs across the state. They also receive Title 1 funding as a sub-recipient from Iowa’s State Workforce Development Board</a:t>
            </a: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1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rPr>
              <a:t>In central Iowa, that is about $2 Million a year and is facilitated by the Central Iowa Local Workforce Development Board (CILWDB)</a:t>
            </a:r>
          </a:p>
        </p:txBody>
      </p:sp>
      <p:pic>
        <p:nvPicPr>
          <p:cNvPr id="3" name="Picture 2" descr="A green and white logo&#10;&#10;Description automatically generated">
            <a:extLst>
              <a:ext uri="{FF2B5EF4-FFF2-40B4-BE49-F238E27FC236}">
                <a16:creationId xmlns:a16="http://schemas.microsoft.com/office/drawing/2014/main" id="{43537A5B-1A02-C40E-287D-1983DC1201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33077735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sz="2300">
                <a:cs typeface="Times New Roman" panose="02020603050405020304" pitchFamily="18" charset="0"/>
              </a:rPr>
              <a:t>Central Iowa Local Workforce Development Board</a:t>
            </a:r>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895350"/>
            <a:ext cx="8839200" cy="3291799"/>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1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rPr>
              <a:t>The CILWDB is currently made up of eight counties in central Iowa. They are:</a:t>
            </a:r>
          </a:p>
          <a:p>
            <a:pPr marL="796925" marR="0" lvl="1" indent="-339725"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en-US" sz="21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rPr>
              <a:t>Boone</a:t>
            </a:r>
          </a:p>
          <a:p>
            <a:pPr marL="796925" marR="0" lvl="1" indent="-339725"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en-US" sz="21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rPr>
              <a:t>Dallas</a:t>
            </a:r>
          </a:p>
          <a:p>
            <a:pPr marL="796925" marR="0" lvl="1" indent="-339725"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en-US" sz="21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rPr>
              <a:t>Jasper</a:t>
            </a:r>
          </a:p>
          <a:p>
            <a:pPr marL="796925" marR="0" lvl="1" indent="-339725"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en-US" sz="21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rPr>
              <a:t>Madison</a:t>
            </a:r>
          </a:p>
          <a:p>
            <a:pPr marL="796925" marR="0" lvl="1" indent="-339725"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en-US" sz="21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rPr>
              <a:t>Marion</a:t>
            </a:r>
          </a:p>
          <a:p>
            <a:pPr marL="796925" marR="0" lvl="1" indent="-339725"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en-US" sz="21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rPr>
              <a:t>Polk</a:t>
            </a:r>
          </a:p>
          <a:p>
            <a:pPr marL="796925" marR="0" lvl="1" indent="-339725"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en-US" sz="21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rPr>
              <a:t>Story</a:t>
            </a:r>
          </a:p>
          <a:p>
            <a:pPr marL="796925" marR="0" lvl="1" indent="-339725"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en-US" sz="21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rPr>
              <a:t>Warren</a:t>
            </a:r>
          </a:p>
        </p:txBody>
      </p:sp>
      <p:pic>
        <p:nvPicPr>
          <p:cNvPr id="3" name="Picture 2" descr="A green and white logo&#10;&#10;Description automatically generated">
            <a:extLst>
              <a:ext uri="{FF2B5EF4-FFF2-40B4-BE49-F238E27FC236}">
                <a16:creationId xmlns:a16="http://schemas.microsoft.com/office/drawing/2014/main" id="{43537A5B-1A02-C40E-287D-1983DC1201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27047509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sz="2300">
                <a:cs typeface="Times New Roman" panose="02020603050405020304" pitchFamily="18" charset="0"/>
              </a:rPr>
              <a:t>Central Iowa Local Workforce Development Board</a:t>
            </a:r>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895350"/>
            <a:ext cx="8839200" cy="3291799"/>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1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rPr>
              <a:t>The CILWDB currently has two boards. There is the Chief Elected Official Board which has a County Supervisor representative from each county. This board is financially responsible for the performance of the grant, oversees the grant administration, appoints local grant recipients, and appoints the Central Iowa Workforce Development Board which is the second board of record</a:t>
            </a: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1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rPr>
              <a:t>Currently, the CILWDB is not an incorporated organization. Rather, the Chief Elected Official Board designates a Chief Elected Official who serves as the CEO. This role is currently filled by Story County Supervisor Heddens</a:t>
            </a:r>
          </a:p>
        </p:txBody>
      </p:sp>
      <p:pic>
        <p:nvPicPr>
          <p:cNvPr id="3" name="Picture 2" descr="A green and white logo&#10;&#10;Description automatically generated">
            <a:extLst>
              <a:ext uri="{FF2B5EF4-FFF2-40B4-BE49-F238E27FC236}">
                <a16:creationId xmlns:a16="http://schemas.microsoft.com/office/drawing/2014/main" id="{43537A5B-1A02-C40E-287D-1983DC1201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1625129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sz="2300">
                <a:cs typeface="Times New Roman" panose="02020603050405020304" pitchFamily="18" charset="0"/>
              </a:rPr>
              <a:t>Central Iowa Local Workforce Development Board</a:t>
            </a:r>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895350"/>
            <a:ext cx="8839200" cy="3983398"/>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1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rPr>
              <a:t>MIPA was originally contacted and identified as a potential partner to serve as the grant recipient, fi</a:t>
            </a:r>
            <a:r>
              <a:rPr lang="en-US" sz="2100">
                <a:solidFill>
                  <a:prstClr val="black"/>
                </a:solidFill>
                <a:latin typeface="Calibri" panose="020F0502020204030204"/>
                <a:cs typeface="Times New Roman" panose="02020603050405020304" pitchFamily="18" charset="0"/>
              </a:rPr>
              <a:t>scal agent, and</a:t>
            </a:r>
            <a:r>
              <a:rPr kumimoji="0" lang="en-US" sz="21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rPr>
              <a:t> employer of record due to the significant overlap of area and MIPA member communities, the similar work that MIPA already undertakes through existing programming, and the ability to combine resources for both the CILWDB and MIPA to sustainably expand and improve the work that each entity does</a:t>
            </a: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1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rPr>
              <a:t>As discussions moved forward, MIPA Staff determined that support would be provided in much the same way that services are provided for CIRTPA, but that MIPA would be the grant recipient and would sign sub-recipient contracts and incur costs on behalf of the CILWDB utilizing Title 1 WIOA funding</a:t>
            </a:r>
          </a:p>
        </p:txBody>
      </p:sp>
      <p:pic>
        <p:nvPicPr>
          <p:cNvPr id="3" name="Picture 2" descr="A green and white logo&#10;&#10;Description automatically generated">
            <a:extLst>
              <a:ext uri="{FF2B5EF4-FFF2-40B4-BE49-F238E27FC236}">
                <a16:creationId xmlns:a16="http://schemas.microsoft.com/office/drawing/2014/main" id="{43537A5B-1A02-C40E-287D-1983DC1201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32085379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sz="2300">
                <a:cs typeface="Times New Roman" panose="02020603050405020304" pitchFamily="18" charset="0"/>
              </a:rPr>
              <a:t>Central Iowa Local Workforce Development Board</a:t>
            </a:r>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895350"/>
            <a:ext cx="8839200" cy="4085990"/>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1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rPr>
              <a:t>The CILWDB has had periodic issues with vendors who implement Title 1 programming and spending in the past. Most notable was the Central Iowa Employment and Training Consortium (CIETC) around 2006. Another was more recent with an Audit completed by the State Auditors Office for the Children &amp; Families of Iowa regarding the misappropriation of WIOA Title 1 Funding</a:t>
            </a: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1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rPr>
              <a:t>MIPA staff believes that the CILWDB, particularly current staff, has worked to mitigate previous issues. Moving forward there is a need for sound administrative knowledge and oversight implementation, services that MIPA can provide</a:t>
            </a: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endParaRPr kumimoji="0" lang="en-US" sz="21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endParaRPr>
          </a:p>
        </p:txBody>
      </p:sp>
      <p:pic>
        <p:nvPicPr>
          <p:cNvPr id="3" name="Picture 2" descr="A green and white logo&#10;&#10;Description automatically generated">
            <a:extLst>
              <a:ext uri="{FF2B5EF4-FFF2-40B4-BE49-F238E27FC236}">
                <a16:creationId xmlns:a16="http://schemas.microsoft.com/office/drawing/2014/main" id="{43537A5B-1A02-C40E-287D-1983DC1201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32737501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7F1DEE-067F-37DC-638A-9940A8DD8EAA}"/>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E9577189-5CFB-4494-60F0-452B9BDF82A2}"/>
              </a:ext>
            </a:extLst>
          </p:cNvPr>
          <p:cNvSpPr>
            <a:spLocks noGrp="1"/>
          </p:cNvSpPr>
          <p:nvPr>
            <p:ph type="body" idx="14"/>
          </p:nvPr>
        </p:nvSpPr>
        <p:spPr>
          <a:xfrm>
            <a:off x="447040" y="195575"/>
            <a:ext cx="7467600" cy="381000"/>
          </a:xfrm>
        </p:spPr>
        <p:txBody>
          <a:bodyPr/>
          <a:lstStyle/>
          <a:p>
            <a:r>
              <a:rPr lang="en-US" sz="2300">
                <a:cs typeface="Times New Roman" panose="02020603050405020304" pitchFamily="18" charset="0"/>
              </a:rPr>
              <a:t>Central Iowa Local Workforce Development Board</a:t>
            </a:r>
          </a:p>
        </p:txBody>
      </p:sp>
      <p:sp>
        <p:nvSpPr>
          <p:cNvPr id="2" name="TextBox 1">
            <a:extLst>
              <a:ext uri="{FF2B5EF4-FFF2-40B4-BE49-F238E27FC236}">
                <a16:creationId xmlns:a16="http://schemas.microsoft.com/office/drawing/2014/main" id="{FFE49044-F37F-A5C4-79C4-3B4A46E34352}"/>
              </a:ext>
            </a:extLst>
          </p:cNvPr>
          <p:cNvSpPr txBox="1"/>
          <p:nvPr/>
        </p:nvSpPr>
        <p:spPr>
          <a:xfrm>
            <a:off x="152400" y="895350"/>
            <a:ext cx="8839200" cy="4291175"/>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1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rPr>
              <a:t>The current 28E agreement that each County is party to has a shared-liability aspect. </a:t>
            </a:r>
            <a:r>
              <a:rPr lang="en-US" sz="2100">
                <a:solidFill>
                  <a:prstClr val="black"/>
                </a:solidFill>
                <a:latin typeface="Calibri" panose="020F0502020204030204"/>
                <a:cs typeface="Times New Roman" panose="02020603050405020304" pitchFamily="18" charset="0"/>
              </a:rPr>
              <a:t>WIOA Title 1 Funding, by design, holds the Counties ultimately responsible for any misspent funding. There are a series of different level to Title 1 liability:</a:t>
            </a:r>
          </a:p>
          <a:p>
            <a:pPr marL="796925" lvl="1" indent="-339725">
              <a:lnSpc>
                <a:spcPct val="107000"/>
              </a:lnSpc>
              <a:spcAft>
                <a:spcPts val="800"/>
              </a:spcAft>
              <a:buFont typeface="Arial" panose="020B0604020202020204" pitchFamily="34" charset="0"/>
              <a:buChar char="•"/>
              <a:defRPr/>
            </a:pPr>
            <a:r>
              <a:rPr lang="en-US" sz="2100">
                <a:solidFill>
                  <a:prstClr val="black"/>
                </a:solidFill>
                <a:latin typeface="Calibri" panose="020F0502020204030204"/>
                <a:cs typeface="Times New Roman" panose="02020603050405020304" pitchFamily="18" charset="0"/>
              </a:rPr>
              <a:t>1</a:t>
            </a:r>
            <a:r>
              <a:rPr lang="en-US" sz="2100" baseline="30000">
                <a:solidFill>
                  <a:prstClr val="black"/>
                </a:solidFill>
                <a:latin typeface="Calibri" panose="020F0502020204030204"/>
                <a:cs typeface="Times New Roman" panose="02020603050405020304" pitchFamily="18" charset="0"/>
              </a:rPr>
              <a:t>st</a:t>
            </a:r>
            <a:r>
              <a:rPr lang="en-US" sz="2100">
                <a:solidFill>
                  <a:prstClr val="black"/>
                </a:solidFill>
                <a:latin typeface="Calibri" panose="020F0502020204030204"/>
                <a:cs typeface="Times New Roman" panose="02020603050405020304" pitchFamily="18" charset="0"/>
              </a:rPr>
              <a:t> – Any misspent funding is attempted to be recovered by the offending agency (sub-recipients) who also hold specific insurances required by the contract</a:t>
            </a:r>
          </a:p>
          <a:p>
            <a:pPr marL="796925" lvl="1" indent="-339725">
              <a:lnSpc>
                <a:spcPct val="107000"/>
              </a:lnSpc>
              <a:spcAft>
                <a:spcPts val="800"/>
              </a:spcAft>
              <a:buFont typeface="Arial" panose="020B0604020202020204" pitchFamily="34" charset="0"/>
              <a:buChar char="•"/>
              <a:defRPr/>
            </a:pPr>
            <a:r>
              <a:rPr kumimoji="0" lang="en-US" sz="21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rPr>
              <a:t>2</a:t>
            </a:r>
            <a:r>
              <a:rPr kumimoji="0" lang="en-US" sz="2100" b="0" i="0" u="none" strike="noStrike" kern="1200" cap="none" spc="0" normalizeH="0" baseline="30000" noProof="0">
                <a:ln>
                  <a:noFill/>
                </a:ln>
                <a:solidFill>
                  <a:prstClr val="black"/>
                </a:solidFill>
                <a:effectLst/>
                <a:uLnTx/>
                <a:uFillTx/>
                <a:latin typeface="Calibri" panose="020F0502020204030204"/>
                <a:ea typeface="+mn-ea"/>
                <a:cs typeface="Times New Roman" panose="02020603050405020304" pitchFamily="18" charset="0"/>
              </a:rPr>
              <a:t>nd</a:t>
            </a:r>
            <a:r>
              <a:rPr kumimoji="0" lang="en-US" sz="21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rPr>
              <a:t> – The CILWDB has separate insurance that is purchased every year</a:t>
            </a:r>
          </a:p>
          <a:p>
            <a:pPr marL="796925" lvl="1" indent="-339725">
              <a:lnSpc>
                <a:spcPct val="107000"/>
              </a:lnSpc>
              <a:spcAft>
                <a:spcPts val="800"/>
              </a:spcAft>
              <a:buFont typeface="Arial" panose="020B0604020202020204" pitchFamily="34" charset="0"/>
              <a:buChar char="•"/>
              <a:defRPr/>
            </a:pPr>
            <a:r>
              <a:rPr lang="en-US" sz="2100">
                <a:solidFill>
                  <a:prstClr val="black"/>
                </a:solidFill>
                <a:latin typeface="Calibri" panose="020F0502020204030204"/>
                <a:cs typeface="Times New Roman" panose="02020603050405020304" pitchFamily="18" charset="0"/>
              </a:rPr>
              <a:t>3</a:t>
            </a:r>
            <a:r>
              <a:rPr lang="en-US" sz="2100" baseline="30000">
                <a:solidFill>
                  <a:prstClr val="black"/>
                </a:solidFill>
                <a:latin typeface="Calibri" panose="020F0502020204030204"/>
                <a:cs typeface="Times New Roman" panose="02020603050405020304" pitchFamily="18" charset="0"/>
              </a:rPr>
              <a:t>rd</a:t>
            </a:r>
            <a:r>
              <a:rPr lang="en-US" sz="2100">
                <a:solidFill>
                  <a:prstClr val="black"/>
                </a:solidFill>
                <a:latin typeface="Calibri" panose="020F0502020204030204"/>
                <a:cs typeface="Times New Roman" panose="02020603050405020304" pitchFamily="18" charset="0"/>
              </a:rPr>
              <a:t> – As a last resort, which has never been used, the 8 Counties would have to pay back funding</a:t>
            </a:r>
            <a:endParaRPr kumimoji="0" lang="en-US" sz="21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endParaRP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endParaRPr kumimoji="0" lang="en-US" sz="21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endParaRPr>
          </a:p>
        </p:txBody>
      </p:sp>
      <p:pic>
        <p:nvPicPr>
          <p:cNvPr id="3" name="Picture 2" descr="A green and white logo&#10;&#10;Description automatically generated">
            <a:extLst>
              <a:ext uri="{FF2B5EF4-FFF2-40B4-BE49-F238E27FC236}">
                <a16:creationId xmlns:a16="http://schemas.microsoft.com/office/drawing/2014/main" id="{AEE96887-0907-74FD-59E0-10967CBDA2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1448527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E9C118-555A-C50A-40B6-DDEAA5EDB810}"/>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85ADCB6B-DCCE-D1F4-8B83-E408257F99EC}"/>
              </a:ext>
            </a:extLst>
          </p:cNvPr>
          <p:cNvSpPr>
            <a:spLocks noGrp="1"/>
          </p:cNvSpPr>
          <p:nvPr>
            <p:ph type="body" idx="14"/>
          </p:nvPr>
        </p:nvSpPr>
        <p:spPr>
          <a:xfrm>
            <a:off x="447040" y="195575"/>
            <a:ext cx="7467600" cy="381000"/>
          </a:xfrm>
        </p:spPr>
        <p:txBody>
          <a:bodyPr/>
          <a:lstStyle/>
          <a:p>
            <a:r>
              <a:rPr lang="en-US" sz="2300">
                <a:cs typeface="Times New Roman" panose="02020603050405020304" pitchFamily="18" charset="0"/>
              </a:rPr>
              <a:t>Central Iowa Local Workforce Development Board</a:t>
            </a:r>
          </a:p>
        </p:txBody>
      </p:sp>
      <p:sp>
        <p:nvSpPr>
          <p:cNvPr id="2" name="TextBox 1">
            <a:extLst>
              <a:ext uri="{FF2B5EF4-FFF2-40B4-BE49-F238E27FC236}">
                <a16:creationId xmlns:a16="http://schemas.microsoft.com/office/drawing/2014/main" id="{B00BCF6A-4FAA-668D-4441-2A22E90D4BCE}"/>
              </a:ext>
            </a:extLst>
          </p:cNvPr>
          <p:cNvSpPr txBox="1"/>
          <p:nvPr/>
        </p:nvSpPr>
        <p:spPr>
          <a:xfrm>
            <a:off x="152400" y="895350"/>
            <a:ext cx="8839200" cy="4393767"/>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1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rPr>
              <a:t>Two contracts are needing approval:</a:t>
            </a:r>
          </a:p>
          <a:p>
            <a:pPr marL="796925" lvl="1" indent="-339725">
              <a:lnSpc>
                <a:spcPct val="107000"/>
              </a:lnSpc>
              <a:spcAft>
                <a:spcPts val="800"/>
              </a:spcAft>
              <a:buFont typeface="Arial" panose="020B0604020202020204" pitchFamily="34" charset="0"/>
              <a:buChar char="•"/>
              <a:defRPr/>
            </a:pPr>
            <a:r>
              <a:rPr lang="en-US" sz="2100">
                <a:solidFill>
                  <a:prstClr val="black"/>
                </a:solidFill>
                <a:latin typeface="Calibri" panose="020F0502020204030204"/>
                <a:cs typeface="Times New Roman" panose="02020603050405020304" pitchFamily="18" charset="0"/>
              </a:rPr>
              <a:t>An MOU between MIPA and the CILWDB outlining roles and expectations between all parties. This is primarily based on guidance on Title 1 WIOA Funding </a:t>
            </a:r>
          </a:p>
          <a:p>
            <a:pPr marL="796925" lvl="1" indent="-339725">
              <a:lnSpc>
                <a:spcPct val="107000"/>
              </a:lnSpc>
              <a:spcAft>
                <a:spcPts val="800"/>
              </a:spcAft>
              <a:buFont typeface="Arial" panose="020B0604020202020204" pitchFamily="34" charset="0"/>
              <a:buChar char="•"/>
              <a:defRPr/>
            </a:pPr>
            <a:r>
              <a:rPr kumimoji="0" lang="en-US" sz="21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rPr>
              <a:t>Subrecipient </a:t>
            </a:r>
            <a:r>
              <a:rPr lang="en-US" sz="2100">
                <a:solidFill>
                  <a:prstClr val="black"/>
                </a:solidFill>
                <a:latin typeface="Calibri" panose="020F0502020204030204"/>
                <a:cs typeface="Times New Roman" panose="02020603050405020304" pitchFamily="18" charset="0"/>
              </a:rPr>
              <a:t>agreements between MIPA and agencies that complete the technical work for Title 1 WIOA Funding</a:t>
            </a:r>
          </a:p>
          <a:p>
            <a:pPr marL="1254125" lvl="2" indent="-339725">
              <a:lnSpc>
                <a:spcPct val="107000"/>
              </a:lnSpc>
              <a:spcAft>
                <a:spcPts val="800"/>
              </a:spcAft>
              <a:buFont typeface="Arial" panose="020B0604020202020204" pitchFamily="34" charset="0"/>
              <a:buChar char="•"/>
              <a:defRPr/>
            </a:pPr>
            <a:r>
              <a:rPr lang="en-US" sz="2100">
                <a:solidFill>
                  <a:prstClr val="black"/>
                </a:solidFill>
                <a:latin typeface="Calibri" panose="020F0502020204030204"/>
                <a:cs typeface="Times New Roman" panose="02020603050405020304" pitchFamily="18" charset="0"/>
              </a:rPr>
              <a:t>Awards are based on available federal funding and if funding is reduced or eliminated, there are clauses within the contract to rescind the agreement</a:t>
            </a:r>
          </a:p>
          <a:p>
            <a:pPr marL="339725" indent="-339725">
              <a:lnSpc>
                <a:spcPct val="107000"/>
              </a:lnSpc>
              <a:spcAft>
                <a:spcPts val="800"/>
              </a:spcAft>
              <a:buFont typeface="Arial" panose="020B0604020202020204" pitchFamily="34" charset="0"/>
              <a:buChar char="•"/>
              <a:defRPr/>
            </a:pPr>
            <a:r>
              <a:rPr lang="en-US" sz="2100">
                <a:solidFill>
                  <a:prstClr val="black"/>
                </a:solidFill>
                <a:latin typeface="Calibri" panose="020F0502020204030204"/>
                <a:cs typeface="Times New Roman" panose="02020603050405020304" pitchFamily="18" charset="0"/>
              </a:rPr>
              <a:t>A funding agreement with Iowa Workforce Development is forthcoming</a:t>
            </a:r>
            <a:endParaRPr kumimoji="0" lang="en-US" sz="21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endParaRP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endParaRPr kumimoji="0" lang="en-US" sz="21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endParaRPr>
          </a:p>
        </p:txBody>
      </p:sp>
      <p:pic>
        <p:nvPicPr>
          <p:cNvPr id="3" name="Picture 2" descr="A green and white logo&#10;&#10;Description automatically generated">
            <a:extLst>
              <a:ext uri="{FF2B5EF4-FFF2-40B4-BE49-F238E27FC236}">
                <a16:creationId xmlns:a16="http://schemas.microsoft.com/office/drawing/2014/main" id="{E51E02AC-04B4-6BFC-91D0-634CBD6FEE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40225853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E46515-61AB-8CDC-5F7E-E6CD819F66A3}"/>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6D9C5A70-293E-7BA4-37BF-9B5E9C32A405}"/>
              </a:ext>
            </a:extLst>
          </p:cNvPr>
          <p:cNvSpPr>
            <a:spLocks noGrp="1"/>
          </p:cNvSpPr>
          <p:nvPr>
            <p:ph type="body" idx="14"/>
          </p:nvPr>
        </p:nvSpPr>
        <p:spPr>
          <a:xfrm>
            <a:off x="447040" y="195575"/>
            <a:ext cx="7467600" cy="381000"/>
          </a:xfrm>
        </p:spPr>
        <p:txBody>
          <a:bodyPr/>
          <a:lstStyle/>
          <a:p>
            <a:r>
              <a:rPr lang="en-US" sz="2400">
                <a:cs typeface="Times New Roman" panose="02020603050405020304" pitchFamily="18" charset="0"/>
              </a:rPr>
              <a:t>MIPA IRS Redesignation</a:t>
            </a:r>
          </a:p>
        </p:txBody>
      </p:sp>
      <p:sp>
        <p:nvSpPr>
          <p:cNvPr id="2" name="TextBox 1">
            <a:extLst>
              <a:ext uri="{FF2B5EF4-FFF2-40B4-BE49-F238E27FC236}">
                <a16:creationId xmlns:a16="http://schemas.microsoft.com/office/drawing/2014/main" id="{73C38EE7-8B4A-EA53-5282-3EA036812383}"/>
              </a:ext>
            </a:extLst>
          </p:cNvPr>
          <p:cNvSpPr txBox="1"/>
          <p:nvPr/>
        </p:nvSpPr>
        <p:spPr>
          <a:xfrm>
            <a:off x="152400" y="895350"/>
            <a:ext cx="8839200" cy="3077124"/>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2200">
                <a:solidFill>
                  <a:prstClr val="black"/>
                </a:solidFill>
                <a:latin typeface="Calibri" panose="020F0502020204030204" pitchFamily="34" charset="0"/>
                <a:ea typeface="Calibri" panose="020F0502020204030204" pitchFamily="34" charset="0"/>
              </a:rPr>
              <a:t>MIPA is currently designated a 501(c)4 by the IRS. 501(c)(3) and 501(c)(4) are both tax-exempt organizations, but their purposes and allowable activities differ. 501(c)(3)s focus on charitable, religious, educational, scientific, or literary purposes, and donations to them are tax-deductible. 501(c)(4)s are for social welfare, civic leagues, or local employee associations, and donations to them are generally not tax-deductible</a:t>
            </a: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2200">
                <a:solidFill>
                  <a:prstClr val="black"/>
                </a:solidFill>
                <a:latin typeface="Calibri" panose="020F0502020204030204" pitchFamily="34" charset="0"/>
                <a:ea typeface="Calibri" panose="020F0502020204030204" pitchFamily="34" charset="0"/>
              </a:rPr>
              <a:t>501(c)(4)s can also engage in more lobbying and political activities than 501(c)(3)s</a:t>
            </a:r>
            <a:endParaRPr kumimoji="0" lang="en-US" sz="21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p:txBody>
      </p:sp>
      <p:pic>
        <p:nvPicPr>
          <p:cNvPr id="3" name="Picture 2" descr="A green and white logo&#10;&#10;Description automatically generated">
            <a:extLst>
              <a:ext uri="{FF2B5EF4-FFF2-40B4-BE49-F238E27FC236}">
                <a16:creationId xmlns:a16="http://schemas.microsoft.com/office/drawing/2014/main" id="{902B3E7D-AA6F-713A-9E15-BB8E07ADD3A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27739441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2A3507-46D0-0C82-E35C-2CFF0B17B92D}"/>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C706941A-3DDB-05F0-7F67-4337EA0E8D4D}"/>
              </a:ext>
            </a:extLst>
          </p:cNvPr>
          <p:cNvSpPr>
            <a:spLocks noGrp="1"/>
          </p:cNvSpPr>
          <p:nvPr>
            <p:ph type="body" idx="14"/>
          </p:nvPr>
        </p:nvSpPr>
        <p:spPr>
          <a:xfrm>
            <a:off x="447040" y="195575"/>
            <a:ext cx="7467600" cy="381000"/>
          </a:xfrm>
        </p:spPr>
        <p:txBody>
          <a:bodyPr/>
          <a:lstStyle/>
          <a:p>
            <a:r>
              <a:rPr lang="en-US" sz="2400">
                <a:cs typeface="Times New Roman" panose="02020603050405020304" pitchFamily="18" charset="0"/>
              </a:rPr>
              <a:t>MIPA IRS Redesignation</a:t>
            </a:r>
          </a:p>
        </p:txBody>
      </p:sp>
      <p:sp>
        <p:nvSpPr>
          <p:cNvPr id="2" name="TextBox 1">
            <a:extLst>
              <a:ext uri="{FF2B5EF4-FFF2-40B4-BE49-F238E27FC236}">
                <a16:creationId xmlns:a16="http://schemas.microsoft.com/office/drawing/2014/main" id="{CDA5B186-DAFF-4382-86BF-22244C7CBDC0}"/>
              </a:ext>
            </a:extLst>
          </p:cNvPr>
          <p:cNvSpPr txBox="1"/>
          <p:nvPr/>
        </p:nvSpPr>
        <p:spPr>
          <a:xfrm>
            <a:off x="152400" y="895350"/>
            <a:ext cx="8839200" cy="4239687"/>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a:solidFill>
                  <a:prstClr val="black"/>
                </a:solidFill>
                <a:latin typeface="Calibri" panose="020F0502020204030204" pitchFamily="34" charset="0"/>
                <a:ea typeface="Calibri" panose="020F0502020204030204" pitchFamily="34" charset="0"/>
              </a:rPr>
              <a:t>MIPA staff believes it would be advantageous to explore switching from a 501(c)4 to a 501(c)3 for the following reasons:</a:t>
            </a:r>
          </a:p>
          <a:p>
            <a:pPr marL="796925" lvl="1" indent="-339725">
              <a:lnSpc>
                <a:spcPct val="107000"/>
              </a:lnSpc>
              <a:spcAft>
                <a:spcPts val="800"/>
              </a:spcAft>
              <a:buFont typeface="Arial" panose="020B0604020202020204" pitchFamily="34" charset="0"/>
              <a:buChar char="•"/>
              <a:defRPr/>
            </a:pPr>
            <a:r>
              <a:rPr lang="en-US">
                <a:solidFill>
                  <a:prstClr val="black"/>
                </a:solidFill>
                <a:latin typeface="Calibri" panose="020F0502020204030204" pitchFamily="34" charset="0"/>
                <a:ea typeface="Calibri" panose="020F0502020204030204" pitchFamily="34" charset="0"/>
              </a:rPr>
              <a:t>There are a greater number and variety of grant opportunities that requires being a 501(c)3 rather than a 501(c)4. This would allow MIPA to apply for more grants on behalf of communities</a:t>
            </a:r>
          </a:p>
          <a:p>
            <a:pPr marL="796925" lvl="1" indent="-339725">
              <a:lnSpc>
                <a:spcPct val="107000"/>
              </a:lnSpc>
              <a:spcAft>
                <a:spcPts val="800"/>
              </a:spcAft>
              <a:buFont typeface="Arial" panose="020B0604020202020204" pitchFamily="34" charset="0"/>
              <a:buChar char="•"/>
              <a:defRPr/>
            </a:pPr>
            <a:r>
              <a:rPr lang="en-US">
                <a:solidFill>
                  <a:prstClr val="black"/>
                </a:solidFill>
                <a:latin typeface="Calibri" panose="020F0502020204030204" pitchFamily="34" charset="0"/>
                <a:ea typeface="Calibri" panose="020F0502020204030204" pitchFamily="34" charset="0"/>
              </a:rPr>
              <a:t>Being tax exempt would be beneficial for several of the new programs that MIPA is undertaking, specifically the CC&amp;C program and the CILWDB. Being tax exempt would allow for an expanded ability to fundraise, which would benefit these programs</a:t>
            </a:r>
          </a:p>
          <a:p>
            <a:pPr marL="796925" lvl="1" indent="-339725">
              <a:lnSpc>
                <a:spcPct val="107000"/>
              </a:lnSpc>
              <a:spcAft>
                <a:spcPts val="800"/>
              </a:spcAft>
              <a:buFont typeface="Arial" panose="020B0604020202020204" pitchFamily="34" charset="0"/>
              <a:buChar char="•"/>
              <a:defRPr/>
            </a:pPr>
            <a:r>
              <a:rPr lang="en-US">
                <a:solidFill>
                  <a:prstClr val="black"/>
                </a:solidFill>
                <a:latin typeface="Calibri" panose="020F0502020204030204" pitchFamily="34" charset="0"/>
                <a:ea typeface="Calibri" panose="020F0502020204030204" pitchFamily="34" charset="0"/>
              </a:rPr>
              <a:t>MIPA currently undertakes very limited lobbying and is restricted to the housing trust funds that it manages. Those costs amount to around $2k a year. MIPA is currently under the cap placed on 501(c)3s for lobbying ($150k) and will be for the foreseeable future</a:t>
            </a:r>
          </a:p>
        </p:txBody>
      </p:sp>
      <p:pic>
        <p:nvPicPr>
          <p:cNvPr id="3" name="Picture 2" descr="A green and white logo&#10;&#10;Description automatically generated">
            <a:extLst>
              <a:ext uri="{FF2B5EF4-FFF2-40B4-BE49-F238E27FC236}">
                <a16:creationId xmlns:a16="http://schemas.microsoft.com/office/drawing/2014/main" id="{95C267C4-6DD1-63D7-1A11-85A381D1F8A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29494769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0C5CAB-9A0C-F2A5-0F08-71730AAE61D3}"/>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86D4E008-EE26-F438-FBFB-9EB0A2991E39}"/>
              </a:ext>
            </a:extLst>
          </p:cNvPr>
          <p:cNvSpPr>
            <a:spLocks noGrp="1"/>
          </p:cNvSpPr>
          <p:nvPr>
            <p:ph type="body" idx="14"/>
          </p:nvPr>
        </p:nvSpPr>
        <p:spPr>
          <a:xfrm>
            <a:off x="447040" y="195575"/>
            <a:ext cx="7467600" cy="381000"/>
          </a:xfrm>
        </p:spPr>
        <p:txBody>
          <a:bodyPr/>
          <a:lstStyle/>
          <a:p>
            <a:r>
              <a:rPr lang="en-US" sz="2400" b="1">
                <a:cs typeface="Times New Roman" panose="02020603050405020304" pitchFamily="18" charset="0"/>
              </a:rPr>
              <a:t>MIPA Handbook Amendment</a:t>
            </a:r>
            <a:endParaRPr lang="en-US" sz="2300">
              <a:cs typeface="Times New Roman" panose="02020603050405020304" pitchFamily="18" charset="0"/>
            </a:endParaRPr>
          </a:p>
        </p:txBody>
      </p:sp>
      <p:sp>
        <p:nvSpPr>
          <p:cNvPr id="2" name="TextBox 1">
            <a:extLst>
              <a:ext uri="{FF2B5EF4-FFF2-40B4-BE49-F238E27FC236}">
                <a16:creationId xmlns:a16="http://schemas.microsoft.com/office/drawing/2014/main" id="{432D8721-0654-E411-EC09-C491D45431C0}"/>
              </a:ext>
            </a:extLst>
          </p:cNvPr>
          <p:cNvSpPr txBox="1"/>
          <p:nvPr/>
        </p:nvSpPr>
        <p:spPr>
          <a:xfrm>
            <a:off x="152400" y="895350"/>
            <a:ext cx="8839200" cy="2497607"/>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1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rPr>
              <a:t>On April 1, there was an increase in the Maximum Out of Pocket and Deductible amounts for MIPA’s health insurance plan for single ($5,500 to $6,000) and family ($11,000 to $12,000) insurances. To offset this increase, the amount deposited into a Health Savings Account (HSA) for employees, currently $4,000 for single and $8,000 for families, is proposed to increase to the IRS limit. The current IRS limit is $4,300 for single coverage and $8,550 for family coverage</a:t>
            </a:r>
            <a:endParaRPr kumimoji="0" lang="en-US" sz="1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descr="A green and white logo&#10;&#10;Description automatically generated">
            <a:extLst>
              <a:ext uri="{FF2B5EF4-FFF2-40B4-BE49-F238E27FC236}">
                <a16:creationId xmlns:a16="http://schemas.microsoft.com/office/drawing/2014/main" id="{FAD9654C-F7AF-74E3-22AD-DA22FA0D617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11724972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8198AC-F368-78BC-0E70-E37D80C87F9C}"/>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CFFA045E-D3CF-86AE-5341-96268A333DE2}"/>
              </a:ext>
            </a:extLst>
          </p:cNvPr>
          <p:cNvSpPr>
            <a:spLocks noGrp="1"/>
          </p:cNvSpPr>
          <p:nvPr>
            <p:ph type="body" idx="14"/>
          </p:nvPr>
        </p:nvSpPr>
        <p:spPr>
          <a:xfrm>
            <a:off x="447040" y="195575"/>
            <a:ext cx="7467600" cy="381000"/>
          </a:xfrm>
        </p:spPr>
        <p:txBody>
          <a:bodyPr/>
          <a:lstStyle/>
          <a:p>
            <a:r>
              <a:rPr lang="en-US" sz="2400" b="1">
                <a:cs typeface="Times New Roman" panose="02020603050405020304" pitchFamily="18" charset="0"/>
              </a:rPr>
              <a:t>MIPA Handbook Amendment</a:t>
            </a:r>
            <a:endParaRPr lang="en-US" sz="2300">
              <a:cs typeface="Times New Roman" panose="02020603050405020304" pitchFamily="18" charset="0"/>
            </a:endParaRPr>
          </a:p>
        </p:txBody>
      </p:sp>
      <p:sp>
        <p:nvSpPr>
          <p:cNvPr id="2" name="TextBox 1">
            <a:extLst>
              <a:ext uri="{FF2B5EF4-FFF2-40B4-BE49-F238E27FC236}">
                <a16:creationId xmlns:a16="http://schemas.microsoft.com/office/drawing/2014/main" id="{E3D9C309-D28F-910D-9C4C-289CDA3AC89B}"/>
              </a:ext>
            </a:extLst>
          </p:cNvPr>
          <p:cNvSpPr txBox="1"/>
          <p:nvPr/>
        </p:nvSpPr>
        <p:spPr>
          <a:xfrm>
            <a:off x="152401" y="895350"/>
            <a:ext cx="4315690" cy="4151714"/>
          </a:xfrm>
          <a:prstGeom prst="rect">
            <a:avLst/>
          </a:prstGeom>
          <a:noFill/>
        </p:spPr>
        <p:txBody>
          <a:bodyPr wrap="square" rtlCol="0">
            <a:spAutoFit/>
          </a:bodyPr>
          <a:lstStyle/>
          <a:p>
            <a:pPr marR="0" lvl="0" algn="ctr" defTabSz="914400" rtl="0" eaLnBrk="1" fontAlgn="auto" latinLnBrk="0" hangingPunct="1">
              <a:lnSpc>
                <a:spcPct val="107000"/>
              </a:lnSpc>
              <a:spcBef>
                <a:spcPts val="0"/>
              </a:spcBef>
              <a:spcAft>
                <a:spcPts val="800"/>
              </a:spcAft>
              <a:buClrTx/>
              <a:buSzTx/>
              <a:tabLst/>
              <a:defRPr/>
            </a:pPr>
            <a:r>
              <a:rPr kumimoji="0" lang="en-US" sz="17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rPr>
              <a:t>Original</a:t>
            </a: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highlight>
                  <a:srgbClr val="FFFF00"/>
                </a:highlight>
                <a:uLnTx/>
                <a:uFillTx/>
                <a:latin typeface="Calibri" panose="020F0502020204030204" pitchFamily="34" charset="0"/>
                <a:ea typeface="Calibri" panose="020F0502020204030204" pitchFamily="34" charset="0"/>
                <a:cs typeface="+mn-cs"/>
              </a:rPr>
              <a:t>Following sixty (60) days of continuous employment, all regular, full-time, and permanent part-time employees </a:t>
            </a:r>
            <a:r>
              <a:rPr kumimoji="0" lang="en-US" sz="16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rPr>
              <a:t>are eligible to participate in the MIPA’s Health Savings Account (HSA), which allows employees to contribute pre-tax dollars to a health savings account to pay for eligible medical and dependent care expenses. MIPA will provide up to </a:t>
            </a:r>
            <a:r>
              <a:rPr kumimoji="0" lang="en-US" sz="1600" b="0" i="0" u="none" strike="noStrike" kern="1200" cap="none" spc="0" normalizeH="0" baseline="0" noProof="0">
                <a:ln>
                  <a:noFill/>
                </a:ln>
                <a:solidFill>
                  <a:prstClr val="black"/>
                </a:solidFill>
                <a:effectLst/>
                <a:highlight>
                  <a:srgbClr val="FFFF00"/>
                </a:highlight>
                <a:uLnTx/>
                <a:uFillTx/>
                <a:latin typeface="Calibri" panose="020F0502020204030204" pitchFamily="34" charset="0"/>
                <a:ea typeface="Calibri" panose="020F0502020204030204" pitchFamily="34" charset="0"/>
                <a:cs typeface="+mn-cs"/>
              </a:rPr>
              <a:t>$4,000 for single employees and $8,000 </a:t>
            </a:r>
            <a:r>
              <a:rPr kumimoji="0" lang="en-US" sz="16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rPr>
              <a:t>for employees with families per year as a deposit into an HAS, subject to contribution limits established by the IRS. For specific information regarding this benefit, please see the Executive Director.</a:t>
            </a:r>
            <a:endParaRPr kumimoji="0" lang="en-US" sz="16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descr="A green and white logo&#10;&#10;Description automatically generated">
            <a:extLst>
              <a:ext uri="{FF2B5EF4-FFF2-40B4-BE49-F238E27FC236}">
                <a16:creationId xmlns:a16="http://schemas.microsoft.com/office/drawing/2014/main" id="{66036148-FC4D-4B1A-0A03-A37A4EFE269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
        <p:nvSpPr>
          <p:cNvPr id="5" name="TextBox 4">
            <a:extLst>
              <a:ext uri="{FF2B5EF4-FFF2-40B4-BE49-F238E27FC236}">
                <a16:creationId xmlns:a16="http://schemas.microsoft.com/office/drawing/2014/main" id="{63E523D1-46DA-3F18-C2A3-D95D981619C5}"/>
              </a:ext>
            </a:extLst>
          </p:cNvPr>
          <p:cNvSpPr txBox="1"/>
          <p:nvPr/>
        </p:nvSpPr>
        <p:spPr>
          <a:xfrm>
            <a:off x="4180840" y="895350"/>
            <a:ext cx="4315690" cy="3821880"/>
          </a:xfrm>
          <a:prstGeom prst="rect">
            <a:avLst/>
          </a:prstGeom>
          <a:noFill/>
        </p:spPr>
        <p:txBody>
          <a:bodyPr wrap="square" rtlCol="0">
            <a:spAutoFit/>
          </a:bodyPr>
          <a:lstStyle/>
          <a:p>
            <a:pPr marR="0" lvl="0" algn="ctr" defTabSz="914400" rtl="0" eaLnBrk="1" fontAlgn="auto" latinLnBrk="0" hangingPunct="1">
              <a:lnSpc>
                <a:spcPct val="107000"/>
              </a:lnSpc>
              <a:spcBef>
                <a:spcPts val="0"/>
              </a:spcBef>
              <a:spcAft>
                <a:spcPts val="800"/>
              </a:spcAft>
              <a:buClrTx/>
              <a:buSzTx/>
              <a:tabLst/>
              <a:defRPr/>
            </a:pPr>
            <a:r>
              <a:rPr kumimoji="0" lang="en-US" sz="17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rPr>
              <a:t>Amended</a:t>
            </a: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1700" b="0" i="0" u="none" strike="noStrike" kern="1200" cap="none" spc="0" normalizeH="0" baseline="0" noProof="0">
                <a:ln>
                  <a:noFill/>
                </a:ln>
                <a:solidFill>
                  <a:prstClr val="black"/>
                </a:solidFill>
                <a:effectLst/>
                <a:highlight>
                  <a:srgbClr val="FFFF00"/>
                </a:highlight>
                <a:uLnTx/>
                <a:uFillTx/>
                <a:latin typeface="Calibri" panose="020F0502020204030204" pitchFamily="34" charset="0"/>
                <a:ea typeface="Calibri" panose="020F0502020204030204" pitchFamily="34" charset="0"/>
                <a:cs typeface="+mn-cs"/>
              </a:rPr>
              <a:t>Following their hiring, all regular, full-time employees</a:t>
            </a:r>
            <a:r>
              <a:rPr kumimoji="0" lang="en-US" sz="17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rPr>
              <a:t> are eligible to participate in the MIPA’s Health Savings Account (HSA), which allows employees to contribute pre-tax dollars to a health savings account to pay for eligible medical and dependent care expenses. MIPA will provide up to the </a:t>
            </a:r>
            <a:r>
              <a:rPr kumimoji="0" lang="en-US" sz="1700" b="0" i="0" u="none" strike="noStrike" kern="1200" cap="none" spc="0" normalizeH="0" baseline="0" noProof="0">
                <a:ln>
                  <a:noFill/>
                </a:ln>
                <a:solidFill>
                  <a:prstClr val="black"/>
                </a:solidFill>
                <a:effectLst/>
                <a:highlight>
                  <a:srgbClr val="FFFF00"/>
                </a:highlight>
                <a:uLnTx/>
                <a:uFillTx/>
                <a:latin typeface="Calibri" panose="020F0502020204030204" pitchFamily="34" charset="0"/>
                <a:ea typeface="Calibri" panose="020F0502020204030204" pitchFamily="34" charset="0"/>
                <a:cs typeface="+mn-cs"/>
              </a:rPr>
              <a:t>IRS limit </a:t>
            </a:r>
            <a:r>
              <a:rPr kumimoji="0" lang="en-US" sz="17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rPr>
              <a:t>for single employees and for employees with families per year as a deposit into an HSA. For specific information regarding this benefit, please see the Executive Director.</a:t>
            </a:r>
          </a:p>
        </p:txBody>
      </p:sp>
    </p:spTree>
    <p:extLst>
      <p:ext uri="{BB962C8B-B14F-4D97-AF65-F5344CB8AC3E}">
        <p14:creationId xmlns:p14="http://schemas.microsoft.com/office/powerpoint/2010/main" val="37453246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92CF85-A14C-2D25-480D-0E09113E16F3}"/>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78532500-4C2C-5050-37D5-F383AD66725D}"/>
              </a:ext>
            </a:extLst>
          </p:cNvPr>
          <p:cNvSpPr>
            <a:spLocks noGrp="1"/>
          </p:cNvSpPr>
          <p:nvPr>
            <p:ph type="body" idx="14"/>
          </p:nvPr>
        </p:nvSpPr>
        <p:spPr>
          <a:xfrm>
            <a:off x="447040" y="195575"/>
            <a:ext cx="7467600" cy="381000"/>
          </a:xfrm>
        </p:spPr>
        <p:txBody>
          <a:bodyPr/>
          <a:lstStyle/>
          <a:p>
            <a:r>
              <a:rPr lang="en-US" sz="2300">
                <a:cs typeface="Times New Roman" panose="02020603050405020304" pitchFamily="18" charset="0"/>
              </a:rPr>
              <a:t>MIPA Year in Review</a:t>
            </a:r>
          </a:p>
        </p:txBody>
      </p:sp>
      <p:sp>
        <p:nvSpPr>
          <p:cNvPr id="2" name="TextBox 1">
            <a:extLst>
              <a:ext uri="{FF2B5EF4-FFF2-40B4-BE49-F238E27FC236}">
                <a16:creationId xmlns:a16="http://schemas.microsoft.com/office/drawing/2014/main" id="{1B2B6827-67D6-DB41-DE35-344240C0EC23}"/>
              </a:ext>
            </a:extLst>
          </p:cNvPr>
          <p:cNvSpPr txBox="1"/>
          <p:nvPr/>
        </p:nvSpPr>
        <p:spPr>
          <a:xfrm>
            <a:off x="447040" y="860246"/>
            <a:ext cx="8329200" cy="3954352"/>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2400">
                <a:solidFill>
                  <a:prstClr val="black"/>
                </a:solidFill>
                <a:latin typeface="Calibri" panose="020F0502020204030204" pitchFamily="34" charset="0"/>
                <a:ea typeface="Calibri" panose="020F0502020204030204" pitchFamily="34" charset="0"/>
              </a:rPr>
              <a:t>MIPA staff will provide an overview of Fiscal Year 2025</a:t>
            </a: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40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rPr>
              <a:t>Current </a:t>
            </a:r>
            <a:r>
              <a:rPr lang="en-US" sz="2400">
                <a:solidFill>
                  <a:prstClr val="black"/>
                </a:solidFill>
                <a:latin typeface="Calibri" panose="020F0502020204030204" pitchFamily="34" charset="0"/>
                <a:ea typeface="Calibri" panose="020F0502020204030204" pitchFamily="34" charset="0"/>
              </a:rPr>
              <a:t>MIPA staff:</a:t>
            </a:r>
          </a:p>
          <a:p>
            <a:pPr marL="796925" lvl="1" indent="-339725">
              <a:lnSpc>
                <a:spcPct val="107000"/>
              </a:lnSpc>
              <a:spcAft>
                <a:spcPts val="800"/>
              </a:spcAft>
              <a:buFont typeface="Arial" panose="020B0604020202020204" pitchFamily="34" charset="0"/>
              <a:buChar char="•"/>
              <a:defRPr/>
            </a:pPr>
            <a:r>
              <a:rPr kumimoji="0" lang="en-US" sz="240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rPr>
              <a:t>Andrew Collings – Executive Director</a:t>
            </a:r>
          </a:p>
          <a:p>
            <a:pPr marL="796925" lvl="1" indent="-339725">
              <a:lnSpc>
                <a:spcPct val="107000"/>
              </a:lnSpc>
              <a:spcAft>
                <a:spcPts val="800"/>
              </a:spcAft>
              <a:buFont typeface="Arial" panose="020B0604020202020204" pitchFamily="34" charset="0"/>
              <a:buChar char="•"/>
              <a:defRPr/>
            </a:pPr>
            <a:r>
              <a:rPr kumimoji="0" lang="en-US" sz="240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rPr>
              <a:t>Ethan Wherry – Finance Director and Planner</a:t>
            </a:r>
          </a:p>
          <a:p>
            <a:pPr marL="796925" lvl="1" indent="-339725">
              <a:lnSpc>
                <a:spcPct val="107000"/>
              </a:lnSpc>
              <a:spcAft>
                <a:spcPts val="800"/>
              </a:spcAft>
              <a:buFont typeface="Arial" panose="020B0604020202020204" pitchFamily="34" charset="0"/>
              <a:buChar char="•"/>
              <a:defRPr/>
            </a:pPr>
            <a:r>
              <a:rPr lang="en-US" sz="2400">
                <a:solidFill>
                  <a:prstClr val="black"/>
                </a:solidFill>
                <a:latin typeface="Calibri" panose="020F0502020204030204" pitchFamily="34" charset="0"/>
                <a:ea typeface="Calibri" panose="020F0502020204030204" pitchFamily="34" charset="0"/>
              </a:rPr>
              <a:t>Lucas Young – Senior Planner</a:t>
            </a:r>
          </a:p>
          <a:p>
            <a:pPr marL="796925" lvl="1" indent="-339725">
              <a:lnSpc>
                <a:spcPct val="107000"/>
              </a:lnSpc>
              <a:spcAft>
                <a:spcPts val="800"/>
              </a:spcAft>
              <a:buFont typeface="Arial" panose="020B0604020202020204" pitchFamily="34" charset="0"/>
              <a:buChar char="•"/>
              <a:defRPr/>
            </a:pPr>
            <a:r>
              <a:rPr kumimoji="0" lang="en-US" sz="240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rPr>
              <a:t>Zhi Chen - </a:t>
            </a:r>
            <a:r>
              <a:rPr lang="en-US" sz="2400">
                <a:solidFill>
                  <a:prstClr val="black"/>
                </a:solidFill>
                <a:latin typeface="Calibri" panose="020F0502020204030204" pitchFamily="34" charset="0"/>
                <a:ea typeface="Calibri" panose="020F0502020204030204" pitchFamily="34" charset="0"/>
              </a:rPr>
              <a:t>Senior Planner</a:t>
            </a:r>
            <a:endParaRPr kumimoji="0" lang="en-US" sz="240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endParaRPr kumimoji="0" lang="en-US" sz="24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endParaRPr kumimoji="0" lang="en-US" sz="240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p:txBody>
      </p:sp>
      <p:pic>
        <p:nvPicPr>
          <p:cNvPr id="3" name="Picture 2" descr="A green and white logo&#10;&#10;Description automatically generated">
            <a:extLst>
              <a:ext uri="{FF2B5EF4-FFF2-40B4-BE49-F238E27FC236}">
                <a16:creationId xmlns:a16="http://schemas.microsoft.com/office/drawing/2014/main" id="{CFF3DDED-05A2-FA8D-903D-9DFDC4CC5DA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27947981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F9BC2F-2E6B-FC98-8B22-148FFF3F11BA}"/>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2782B93E-42AF-4491-D301-340D10B89D1D}"/>
              </a:ext>
            </a:extLst>
          </p:cNvPr>
          <p:cNvSpPr>
            <a:spLocks noGrp="1"/>
          </p:cNvSpPr>
          <p:nvPr>
            <p:ph type="body" idx="14"/>
          </p:nvPr>
        </p:nvSpPr>
        <p:spPr>
          <a:xfrm>
            <a:off x="447040" y="195575"/>
            <a:ext cx="7467600" cy="381000"/>
          </a:xfrm>
        </p:spPr>
        <p:txBody>
          <a:bodyPr/>
          <a:lstStyle/>
          <a:p>
            <a:r>
              <a:rPr lang="en-US" sz="2300">
                <a:cs typeface="Times New Roman" panose="02020603050405020304" pitchFamily="18" charset="0"/>
              </a:rPr>
              <a:t>MIPA Year in Review</a:t>
            </a:r>
          </a:p>
        </p:txBody>
      </p:sp>
      <p:sp>
        <p:nvSpPr>
          <p:cNvPr id="2" name="TextBox 1">
            <a:extLst>
              <a:ext uri="{FF2B5EF4-FFF2-40B4-BE49-F238E27FC236}">
                <a16:creationId xmlns:a16="http://schemas.microsoft.com/office/drawing/2014/main" id="{7EFB83C5-F724-C03C-05BF-D68D6E604DD4}"/>
              </a:ext>
            </a:extLst>
          </p:cNvPr>
          <p:cNvSpPr txBox="1"/>
          <p:nvPr/>
        </p:nvSpPr>
        <p:spPr>
          <a:xfrm>
            <a:off x="447040" y="576575"/>
            <a:ext cx="6336000" cy="4381649"/>
          </a:xfrm>
          <a:prstGeom prst="rect">
            <a:avLst/>
          </a:prstGeom>
          <a:noFill/>
        </p:spPr>
        <p:txBody>
          <a:bodyPr wrap="square" rtlCol="0">
            <a:spAutoFit/>
          </a:bodyPr>
          <a:lstStyle/>
          <a:p>
            <a:pPr lvl="0">
              <a:lnSpc>
                <a:spcPct val="107000"/>
              </a:lnSpc>
              <a:spcAft>
                <a:spcPts val="800"/>
              </a:spcAft>
              <a:defRPr/>
            </a:pPr>
            <a:r>
              <a:rPr lang="en-US" sz="2400">
                <a:solidFill>
                  <a:prstClr val="black"/>
                </a:solidFill>
                <a:latin typeface="Calibri" panose="020F0502020204030204" pitchFamily="34" charset="0"/>
                <a:ea typeface="Calibri" panose="020F0502020204030204" pitchFamily="34" charset="0"/>
              </a:rPr>
              <a:t>New Staff in Fiscal Year 2025 </a:t>
            </a:r>
          </a:p>
          <a:p>
            <a:pPr lvl="2">
              <a:lnSpc>
                <a:spcPct val="107000"/>
              </a:lnSpc>
              <a:spcAft>
                <a:spcPts val="800"/>
              </a:spcAft>
              <a:defRPr/>
            </a:pPr>
            <a:r>
              <a:rPr lang="en-US" sz="2000" b="1">
                <a:solidFill>
                  <a:prstClr val="black"/>
                </a:solidFill>
                <a:latin typeface="Calibri" panose="020F0502020204030204" pitchFamily="34" charset="0"/>
                <a:ea typeface="Calibri" panose="020F0502020204030204" pitchFamily="34" charset="0"/>
              </a:rPr>
              <a:t>Zhi Chen, </a:t>
            </a:r>
            <a:r>
              <a:rPr lang="en-US" sz="2000" b="1" err="1">
                <a:solidFill>
                  <a:prstClr val="black"/>
                </a:solidFill>
                <a:latin typeface="Calibri" panose="020F0502020204030204" pitchFamily="34" charset="0"/>
                <a:ea typeface="Calibri" panose="020F0502020204030204" pitchFamily="34" charset="0"/>
              </a:rPr>
              <a:t>AICP</a:t>
            </a:r>
            <a:endParaRPr lang="en-US" sz="2000" b="1">
              <a:solidFill>
                <a:prstClr val="black"/>
              </a:solidFill>
              <a:latin typeface="Calibri" panose="020F0502020204030204" pitchFamily="34" charset="0"/>
              <a:ea typeface="Calibri" panose="020F0502020204030204" pitchFamily="34" charset="0"/>
            </a:endParaRPr>
          </a:p>
          <a:p>
            <a:pPr marL="1254125" lvl="2" indent="-339725">
              <a:lnSpc>
                <a:spcPct val="107000"/>
              </a:lnSpc>
              <a:spcAft>
                <a:spcPts val="800"/>
              </a:spcAft>
              <a:buFont typeface="Arial" panose="020B0604020202020204" pitchFamily="34" charset="0"/>
              <a:buChar char="•"/>
              <a:defRPr/>
            </a:pPr>
            <a:r>
              <a:rPr lang="en-US" sz="2000">
                <a:solidFill>
                  <a:prstClr val="black"/>
                </a:solidFill>
                <a:latin typeface="Calibri" panose="020F0502020204030204" pitchFamily="34" charset="0"/>
                <a:ea typeface="Calibri" panose="020F0502020204030204" pitchFamily="34" charset="0"/>
              </a:rPr>
              <a:t>M.S. in Urban and Regional Planning (University of Iowa) </a:t>
            </a:r>
          </a:p>
          <a:p>
            <a:pPr marL="1254125" lvl="2" indent="-339725">
              <a:lnSpc>
                <a:spcPct val="107000"/>
              </a:lnSpc>
              <a:spcAft>
                <a:spcPts val="800"/>
              </a:spcAft>
              <a:buFont typeface="Arial" panose="020B0604020202020204" pitchFamily="34" charset="0"/>
              <a:buChar char="•"/>
              <a:defRPr/>
            </a:pPr>
            <a:r>
              <a:rPr lang="en-US" sz="2000">
                <a:solidFill>
                  <a:prstClr val="black"/>
                </a:solidFill>
                <a:latin typeface="Calibri" panose="020F0502020204030204" pitchFamily="34" charset="0"/>
                <a:ea typeface="Calibri" panose="020F0502020204030204" pitchFamily="34" charset="0"/>
              </a:rPr>
              <a:t>Previously at the Des Moines Area Metropolitan Planning Organization (MPO)</a:t>
            </a:r>
          </a:p>
          <a:p>
            <a:pPr lvl="2">
              <a:lnSpc>
                <a:spcPct val="107000"/>
              </a:lnSpc>
              <a:spcAft>
                <a:spcPts val="800"/>
              </a:spcAft>
              <a:defRPr/>
            </a:pPr>
            <a:r>
              <a:rPr lang="en-US" sz="2000" b="1">
                <a:solidFill>
                  <a:prstClr val="black"/>
                </a:solidFill>
                <a:latin typeface="Calibri" panose="020F0502020204030204" pitchFamily="34" charset="0"/>
                <a:ea typeface="Calibri" panose="020F0502020204030204" pitchFamily="34" charset="0"/>
              </a:rPr>
              <a:t>Ethan Wherry</a:t>
            </a:r>
          </a:p>
          <a:p>
            <a:pPr marL="1254125" lvl="2" indent="-339725">
              <a:lnSpc>
                <a:spcPct val="107000"/>
              </a:lnSpc>
              <a:spcAft>
                <a:spcPts val="800"/>
              </a:spcAft>
              <a:buFont typeface="Arial" panose="020B0604020202020204" pitchFamily="34" charset="0"/>
              <a:buChar char="•"/>
              <a:defRPr/>
            </a:pPr>
            <a:r>
              <a:rPr lang="en-US" sz="2000">
                <a:solidFill>
                  <a:prstClr val="black"/>
                </a:solidFill>
                <a:latin typeface="Calibri" panose="020F0502020204030204" pitchFamily="34" charset="0"/>
                <a:ea typeface="Calibri" panose="020F0502020204030204" pitchFamily="34" charset="0"/>
              </a:rPr>
              <a:t>M.S. in Urban and Regional Planning </a:t>
            </a:r>
            <a:br>
              <a:rPr lang="en-US" sz="2000">
                <a:solidFill>
                  <a:prstClr val="black"/>
                </a:solidFill>
                <a:latin typeface="Calibri" panose="020F0502020204030204" pitchFamily="34" charset="0"/>
                <a:ea typeface="Calibri" panose="020F0502020204030204" pitchFamily="34" charset="0"/>
              </a:rPr>
            </a:br>
            <a:r>
              <a:rPr lang="en-US" sz="2000">
                <a:solidFill>
                  <a:prstClr val="black"/>
                </a:solidFill>
                <a:latin typeface="Calibri" panose="020F0502020204030204" pitchFamily="34" charset="0"/>
                <a:ea typeface="Calibri" panose="020F0502020204030204" pitchFamily="34" charset="0"/>
              </a:rPr>
              <a:t>from the University of Iowa (Dec. 2024)</a:t>
            </a:r>
          </a:p>
          <a:p>
            <a:pPr marL="1254125" lvl="2" indent="-339725">
              <a:lnSpc>
                <a:spcPct val="107000"/>
              </a:lnSpc>
              <a:spcAft>
                <a:spcPts val="800"/>
              </a:spcAft>
              <a:buFont typeface="Arial" panose="020B0604020202020204" pitchFamily="34" charset="0"/>
              <a:buChar char="•"/>
              <a:defRPr/>
            </a:pPr>
            <a:r>
              <a:rPr lang="en-US" sz="2000">
                <a:solidFill>
                  <a:prstClr val="black"/>
                </a:solidFill>
                <a:latin typeface="Calibri" panose="020F0502020204030204" pitchFamily="34" charset="0"/>
                <a:ea typeface="Calibri" panose="020F0502020204030204" pitchFamily="34" charset="0"/>
              </a:rPr>
              <a:t>Prior experience assisting small businesses</a:t>
            </a:r>
            <a:br>
              <a:rPr lang="en-US" sz="2000">
                <a:solidFill>
                  <a:prstClr val="black"/>
                </a:solidFill>
                <a:latin typeface="Calibri" panose="020F0502020204030204" pitchFamily="34" charset="0"/>
                <a:ea typeface="Calibri" panose="020F0502020204030204" pitchFamily="34" charset="0"/>
              </a:rPr>
            </a:br>
            <a:r>
              <a:rPr lang="en-US" sz="2000">
                <a:solidFill>
                  <a:prstClr val="black"/>
                </a:solidFill>
                <a:latin typeface="Calibri" panose="020F0502020204030204" pitchFamily="34" charset="0"/>
                <a:ea typeface="Calibri" panose="020F0502020204030204" pitchFamily="34" charset="0"/>
              </a:rPr>
              <a:t>with accounting and bookkeeping needs</a:t>
            </a:r>
            <a:endParaRPr kumimoji="0" lang="en-US" sz="240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p:txBody>
      </p:sp>
      <p:pic>
        <p:nvPicPr>
          <p:cNvPr id="3" name="Picture 2" descr="A green and white logo&#10;&#10;Description automatically generated">
            <a:extLst>
              <a:ext uri="{FF2B5EF4-FFF2-40B4-BE49-F238E27FC236}">
                <a16:creationId xmlns:a16="http://schemas.microsoft.com/office/drawing/2014/main" id="{CBBF79B7-6DC4-6C3B-6A91-FF56463D5EF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pic>
        <p:nvPicPr>
          <p:cNvPr id="4" name="Picture 3">
            <a:extLst>
              <a:ext uri="{FF2B5EF4-FFF2-40B4-BE49-F238E27FC236}">
                <a16:creationId xmlns:a16="http://schemas.microsoft.com/office/drawing/2014/main" id="{98199A09-6DDD-4214-B02C-695EC472549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757554" y="951748"/>
            <a:ext cx="1905000" cy="1905000"/>
          </a:xfrm>
          <a:prstGeom prst="rect">
            <a:avLst/>
          </a:prstGeom>
        </p:spPr>
      </p:pic>
      <p:pic>
        <p:nvPicPr>
          <p:cNvPr id="8" name="Picture 7" descr="A person in a suit and tie&#10;&#10;AI-generated content may be incorrect.">
            <a:extLst>
              <a:ext uri="{FF2B5EF4-FFF2-40B4-BE49-F238E27FC236}">
                <a16:creationId xmlns:a16="http://schemas.microsoft.com/office/drawing/2014/main" id="{6AE685E5-FE66-578C-E4F3-FB5056A13E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57554" y="2948250"/>
            <a:ext cx="1905000" cy="1905000"/>
          </a:xfrm>
          <a:prstGeom prst="rect">
            <a:avLst/>
          </a:prstGeom>
        </p:spPr>
      </p:pic>
    </p:spTree>
    <p:extLst>
      <p:ext uri="{BB962C8B-B14F-4D97-AF65-F5344CB8AC3E}">
        <p14:creationId xmlns:p14="http://schemas.microsoft.com/office/powerpoint/2010/main" val="32361923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0295C7-AEA2-09E5-70EB-9E813533B8D6}"/>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1EDE1E97-B803-D170-6758-9053D0CEE1E3}"/>
              </a:ext>
            </a:extLst>
          </p:cNvPr>
          <p:cNvSpPr>
            <a:spLocks noGrp="1"/>
          </p:cNvSpPr>
          <p:nvPr>
            <p:ph type="body" idx="14"/>
          </p:nvPr>
        </p:nvSpPr>
        <p:spPr>
          <a:xfrm>
            <a:off x="447040" y="195575"/>
            <a:ext cx="7467600" cy="381000"/>
          </a:xfrm>
        </p:spPr>
        <p:txBody>
          <a:bodyPr/>
          <a:lstStyle/>
          <a:p>
            <a:r>
              <a:rPr lang="en-US" sz="2300">
                <a:cs typeface="Times New Roman" panose="02020603050405020304" pitchFamily="18" charset="0"/>
              </a:rPr>
              <a:t>MIPA Year in Review</a:t>
            </a:r>
          </a:p>
        </p:txBody>
      </p:sp>
      <p:sp>
        <p:nvSpPr>
          <p:cNvPr id="2" name="TextBox 1">
            <a:extLst>
              <a:ext uri="{FF2B5EF4-FFF2-40B4-BE49-F238E27FC236}">
                <a16:creationId xmlns:a16="http://schemas.microsoft.com/office/drawing/2014/main" id="{5A97DD8A-91FD-A719-88C9-80C77898131D}"/>
              </a:ext>
            </a:extLst>
          </p:cNvPr>
          <p:cNvSpPr txBox="1"/>
          <p:nvPr/>
        </p:nvSpPr>
        <p:spPr>
          <a:xfrm>
            <a:off x="447040" y="576575"/>
            <a:ext cx="8329200" cy="4349589"/>
          </a:xfrm>
          <a:prstGeom prst="rect">
            <a:avLst/>
          </a:prstGeom>
          <a:noFill/>
        </p:spPr>
        <p:txBody>
          <a:bodyPr wrap="square" rtlCol="0">
            <a:spAutoFit/>
          </a:bodyPr>
          <a:lstStyle/>
          <a:p>
            <a:pPr lvl="0">
              <a:lnSpc>
                <a:spcPct val="107000"/>
              </a:lnSpc>
              <a:spcAft>
                <a:spcPts val="800"/>
              </a:spcAft>
              <a:defRPr/>
            </a:pPr>
            <a:r>
              <a:rPr lang="en-US" sz="2400">
                <a:solidFill>
                  <a:prstClr val="black"/>
                </a:solidFill>
                <a:latin typeface="Calibri" panose="020F0502020204030204" pitchFamily="34" charset="0"/>
                <a:ea typeface="Calibri" panose="020F0502020204030204" pitchFamily="34" charset="0"/>
              </a:rPr>
              <a:t>Growth in Fiscal Year 2025 </a:t>
            </a:r>
          </a:p>
          <a:p>
            <a:pPr lvl="2" indent="-339725">
              <a:lnSpc>
                <a:spcPct val="107000"/>
              </a:lnSpc>
              <a:spcAft>
                <a:spcPts val="800"/>
              </a:spcAft>
              <a:buFont typeface="Arial" panose="020B0604020202020204" pitchFamily="34" charset="0"/>
              <a:buChar char="•"/>
              <a:defRPr/>
            </a:pPr>
            <a:r>
              <a:rPr lang="en-US" sz="2000">
                <a:solidFill>
                  <a:prstClr val="black"/>
                </a:solidFill>
                <a:latin typeface="Calibri" panose="020F0502020204030204" pitchFamily="34" charset="0"/>
                <a:ea typeface="Calibri" panose="020F0502020204030204" pitchFamily="34" charset="0"/>
              </a:rPr>
              <a:t>Addition of </a:t>
            </a:r>
            <a:r>
              <a:rPr lang="en-US" sz="2000" b="1">
                <a:solidFill>
                  <a:prstClr val="black"/>
                </a:solidFill>
                <a:latin typeface="Calibri" panose="020F0502020204030204" pitchFamily="34" charset="0"/>
                <a:ea typeface="Calibri" panose="020F0502020204030204" pitchFamily="34" charset="0"/>
              </a:rPr>
              <a:t>Metro Home Improvement (</a:t>
            </a:r>
            <a:r>
              <a:rPr lang="en-US" sz="2000" b="1" err="1">
                <a:solidFill>
                  <a:prstClr val="black"/>
                </a:solidFill>
                <a:latin typeface="Calibri" panose="020F0502020204030204" pitchFamily="34" charset="0"/>
                <a:ea typeface="Calibri" panose="020F0502020204030204" pitchFamily="34" charset="0"/>
              </a:rPr>
              <a:t>MHIP</a:t>
            </a:r>
            <a:r>
              <a:rPr lang="en-US" sz="2000" b="1">
                <a:solidFill>
                  <a:prstClr val="black"/>
                </a:solidFill>
                <a:latin typeface="Calibri" panose="020F0502020204030204" pitchFamily="34" charset="0"/>
                <a:ea typeface="Calibri" panose="020F0502020204030204" pitchFamily="34" charset="0"/>
              </a:rPr>
              <a:t>) </a:t>
            </a:r>
            <a:r>
              <a:rPr lang="en-US" sz="2000">
                <a:solidFill>
                  <a:prstClr val="black"/>
                </a:solidFill>
                <a:latin typeface="Calibri" panose="020F0502020204030204" pitchFamily="34" charset="0"/>
                <a:ea typeface="Calibri" panose="020F0502020204030204" pitchFamily="34" charset="0"/>
              </a:rPr>
              <a:t>Administration</a:t>
            </a:r>
          </a:p>
          <a:p>
            <a:pPr lvl="2" indent="-339725">
              <a:lnSpc>
                <a:spcPct val="107000"/>
              </a:lnSpc>
              <a:spcAft>
                <a:spcPts val="800"/>
              </a:spcAft>
              <a:buFont typeface="Arial" panose="020B0604020202020204" pitchFamily="34" charset="0"/>
              <a:buChar char="•"/>
              <a:defRPr/>
            </a:pPr>
            <a:r>
              <a:rPr lang="en-US" sz="2000">
                <a:solidFill>
                  <a:prstClr val="black"/>
                </a:solidFill>
                <a:latin typeface="Calibri" panose="020F0502020204030204" pitchFamily="34" charset="0"/>
                <a:ea typeface="Calibri" panose="020F0502020204030204" pitchFamily="34" charset="0"/>
              </a:rPr>
              <a:t>Addition of </a:t>
            </a:r>
            <a:r>
              <a:rPr lang="en-US" sz="2000" b="1">
                <a:solidFill>
                  <a:prstClr val="black"/>
                </a:solidFill>
                <a:latin typeface="Calibri" panose="020F0502020204030204" pitchFamily="34" charset="0"/>
                <a:ea typeface="Calibri" panose="020F0502020204030204" pitchFamily="34" charset="0"/>
              </a:rPr>
              <a:t>Dallas County Local Housing Trust Fund (</a:t>
            </a:r>
            <a:r>
              <a:rPr lang="en-US" sz="2000" b="1" err="1">
                <a:solidFill>
                  <a:prstClr val="black"/>
                </a:solidFill>
                <a:latin typeface="Calibri" panose="020F0502020204030204" pitchFamily="34" charset="0"/>
                <a:ea typeface="Calibri" panose="020F0502020204030204" pitchFamily="34" charset="0"/>
              </a:rPr>
              <a:t>DCLHTF</a:t>
            </a:r>
            <a:r>
              <a:rPr lang="en-US" sz="2000">
                <a:solidFill>
                  <a:prstClr val="black"/>
                </a:solidFill>
                <a:latin typeface="Calibri" panose="020F0502020204030204" pitchFamily="34" charset="0"/>
                <a:ea typeface="Calibri" panose="020F0502020204030204" pitchFamily="34" charset="0"/>
              </a:rPr>
              <a:t>) Administration</a:t>
            </a:r>
          </a:p>
          <a:p>
            <a:pPr lvl="2" indent="-339725">
              <a:lnSpc>
                <a:spcPct val="107000"/>
              </a:lnSpc>
              <a:spcAft>
                <a:spcPts val="800"/>
              </a:spcAft>
              <a:buFont typeface="Arial" panose="020B0604020202020204" pitchFamily="34" charset="0"/>
              <a:buChar char="•"/>
              <a:defRPr/>
            </a:pPr>
            <a:r>
              <a:rPr lang="en-US" sz="2000">
                <a:solidFill>
                  <a:prstClr val="black"/>
                </a:solidFill>
                <a:latin typeface="Calibri" panose="020F0502020204030204" pitchFamily="34" charset="0"/>
                <a:ea typeface="Calibri" panose="020F0502020204030204" pitchFamily="34" charset="0"/>
              </a:rPr>
              <a:t>Addition of the </a:t>
            </a:r>
            <a:r>
              <a:rPr lang="en-US" sz="2000" b="1">
                <a:solidFill>
                  <a:prstClr val="black"/>
                </a:solidFill>
                <a:latin typeface="Calibri" panose="020F0502020204030204" pitchFamily="34" charset="0"/>
                <a:ea typeface="Calibri" panose="020F0502020204030204" pitchFamily="34" charset="0"/>
              </a:rPr>
              <a:t>Clean Cities Coalition</a:t>
            </a:r>
          </a:p>
          <a:p>
            <a:pPr lvl="2" indent="-339725">
              <a:lnSpc>
                <a:spcPct val="107000"/>
              </a:lnSpc>
              <a:spcAft>
                <a:spcPts val="800"/>
              </a:spcAft>
              <a:buFont typeface="Arial" panose="020B0604020202020204" pitchFamily="34" charset="0"/>
              <a:buChar char="•"/>
              <a:defRPr/>
            </a:pPr>
            <a:r>
              <a:rPr lang="en-US" sz="2000">
                <a:solidFill>
                  <a:prstClr val="black"/>
                </a:solidFill>
                <a:latin typeface="Calibri" panose="020F0502020204030204" pitchFamily="34" charset="0"/>
                <a:ea typeface="Calibri" panose="020F0502020204030204" pitchFamily="34" charset="0"/>
              </a:rPr>
              <a:t>Facilitated the addition of the </a:t>
            </a:r>
            <a:r>
              <a:rPr lang="en-US" sz="2000" b="1">
                <a:solidFill>
                  <a:prstClr val="black"/>
                </a:solidFill>
                <a:latin typeface="Calibri" panose="020F0502020204030204" pitchFamily="34" charset="0"/>
                <a:ea typeface="Calibri" panose="020F0502020204030204" pitchFamily="34" charset="0"/>
              </a:rPr>
              <a:t>Central Iowa Local Workforce Development Board (</a:t>
            </a:r>
            <a:r>
              <a:rPr lang="en-US" sz="2000" b="1" err="1">
                <a:solidFill>
                  <a:prstClr val="black"/>
                </a:solidFill>
                <a:latin typeface="Calibri" panose="020F0502020204030204" pitchFamily="34" charset="0"/>
                <a:ea typeface="Calibri" panose="020F0502020204030204" pitchFamily="34" charset="0"/>
              </a:rPr>
              <a:t>CILWDB</a:t>
            </a:r>
            <a:r>
              <a:rPr lang="en-US" sz="2000" b="1">
                <a:solidFill>
                  <a:prstClr val="black"/>
                </a:solidFill>
                <a:latin typeface="Calibri" panose="020F0502020204030204" pitchFamily="34" charset="0"/>
                <a:ea typeface="Calibri" panose="020F0502020204030204" pitchFamily="34" charset="0"/>
              </a:rPr>
              <a:t>)</a:t>
            </a:r>
          </a:p>
          <a:p>
            <a:pPr marL="1254125" lvl="2" indent="-339725">
              <a:lnSpc>
                <a:spcPct val="107000"/>
              </a:lnSpc>
              <a:spcAft>
                <a:spcPts val="800"/>
              </a:spcAft>
              <a:buFont typeface="Arial" panose="020B0604020202020204" pitchFamily="34" charset="0"/>
              <a:buChar char="•"/>
              <a:defRPr/>
            </a:pPr>
            <a:endParaRPr lang="en-US" sz="2400">
              <a:solidFill>
                <a:prstClr val="black"/>
              </a:solidFill>
              <a:latin typeface="Calibri" panose="020F0502020204030204" pitchFamily="34" charset="0"/>
              <a:ea typeface="Calibri" panose="020F0502020204030204" pitchFamily="34" charset="0"/>
            </a:endParaRPr>
          </a:p>
          <a:p>
            <a:pPr marR="0" lvl="0" algn="l" defTabSz="914400" rtl="0" eaLnBrk="1" fontAlgn="auto" latinLnBrk="0" hangingPunct="1">
              <a:lnSpc>
                <a:spcPct val="107000"/>
              </a:lnSpc>
              <a:spcBef>
                <a:spcPts val="0"/>
              </a:spcBef>
              <a:spcAft>
                <a:spcPts val="800"/>
              </a:spcAft>
              <a:buClrTx/>
              <a:buSzTx/>
              <a:tabLst/>
              <a:defRPr/>
            </a:pPr>
            <a:endParaRPr kumimoji="0" lang="en-US" sz="24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endParaRPr kumimoji="0" lang="en-US" sz="240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p:txBody>
      </p:sp>
      <p:pic>
        <p:nvPicPr>
          <p:cNvPr id="3" name="Picture 2" descr="A green and white logo&#10;&#10;Description automatically generated">
            <a:extLst>
              <a:ext uri="{FF2B5EF4-FFF2-40B4-BE49-F238E27FC236}">
                <a16:creationId xmlns:a16="http://schemas.microsoft.com/office/drawing/2014/main" id="{2BF5B02A-52F9-28A0-1857-3C040C5CB34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35854680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7BEB8E-F8F3-027A-FF45-C103870F11B2}"/>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CBAEF376-9A17-A673-25AE-842EB94EDE56}"/>
              </a:ext>
            </a:extLst>
          </p:cNvPr>
          <p:cNvSpPr>
            <a:spLocks noGrp="1"/>
          </p:cNvSpPr>
          <p:nvPr>
            <p:ph type="body" idx="14"/>
          </p:nvPr>
        </p:nvSpPr>
        <p:spPr>
          <a:xfrm>
            <a:off x="447040" y="195575"/>
            <a:ext cx="7467600" cy="381000"/>
          </a:xfrm>
        </p:spPr>
        <p:txBody>
          <a:bodyPr/>
          <a:lstStyle/>
          <a:p>
            <a:r>
              <a:rPr lang="en-US" sz="2300">
                <a:cs typeface="Times New Roman" panose="02020603050405020304" pitchFamily="18" charset="0"/>
              </a:rPr>
              <a:t>MIPA Year in Review</a:t>
            </a:r>
          </a:p>
        </p:txBody>
      </p:sp>
      <p:sp>
        <p:nvSpPr>
          <p:cNvPr id="2" name="TextBox 1">
            <a:extLst>
              <a:ext uri="{FF2B5EF4-FFF2-40B4-BE49-F238E27FC236}">
                <a16:creationId xmlns:a16="http://schemas.microsoft.com/office/drawing/2014/main" id="{4A0B218B-2897-0037-CE2F-BF92B87FE74A}"/>
              </a:ext>
            </a:extLst>
          </p:cNvPr>
          <p:cNvSpPr txBox="1"/>
          <p:nvPr/>
        </p:nvSpPr>
        <p:spPr>
          <a:xfrm>
            <a:off x="447040" y="576575"/>
            <a:ext cx="8329200" cy="3375539"/>
          </a:xfrm>
          <a:prstGeom prst="rect">
            <a:avLst/>
          </a:prstGeom>
          <a:noFill/>
        </p:spPr>
        <p:txBody>
          <a:bodyPr wrap="square" rtlCol="0">
            <a:spAutoFit/>
          </a:bodyPr>
          <a:lstStyle/>
          <a:p>
            <a:pPr marL="0" lvl="2">
              <a:lnSpc>
                <a:spcPct val="107000"/>
              </a:lnSpc>
              <a:spcAft>
                <a:spcPts val="800"/>
              </a:spcAft>
              <a:defRPr/>
            </a:pPr>
            <a:r>
              <a:rPr lang="en-US" sz="2000" b="1">
                <a:solidFill>
                  <a:prstClr val="black"/>
                </a:solidFill>
                <a:latin typeface="Calibri" panose="020F0502020204030204" pitchFamily="34" charset="0"/>
                <a:ea typeface="Calibri" panose="020F0502020204030204" pitchFamily="34" charset="0"/>
              </a:rPr>
              <a:t>Addition of Metro Home Improvement Program (</a:t>
            </a:r>
            <a:r>
              <a:rPr lang="en-US" sz="2000" b="1" err="1">
                <a:solidFill>
                  <a:prstClr val="black"/>
                </a:solidFill>
                <a:latin typeface="Calibri" panose="020F0502020204030204" pitchFamily="34" charset="0"/>
                <a:ea typeface="Calibri" panose="020F0502020204030204" pitchFamily="34" charset="0"/>
              </a:rPr>
              <a:t>MHIP</a:t>
            </a:r>
            <a:r>
              <a:rPr lang="en-US" sz="2000" b="1">
                <a:solidFill>
                  <a:prstClr val="black"/>
                </a:solidFill>
                <a:latin typeface="Calibri" panose="020F0502020204030204" pitchFamily="34" charset="0"/>
                <a:ea typeface="Calibri" panose="020F0502020204030204" pitchFamily="34" charset="0"/>
              </a:rPr>
              <a:t>) Administration</a:t>
            </a:r>
          </a:p>
          <a:p>
            <a:pPr marL="568325" lvl="2" indent="-339725">
              <a:lnSpc>
                <a:spcPct val="107000"/>
              </a:lnSpc>
              <a:spcAft>
                <a:spcPts val="800"/>
              </a:spcAft>
              <a:buFont typeface="Arial" panose="020B0604020202020204" pitchFamily="34" charset="0"/>
              <a:buChar char="•"/>
              <a:defRPr/>
            </a:pPr>
            <a:r>
              <a:rPr lang="en-US" sz="2400">
                <a:solidFill>
                  <a:prstClr val="black"/>
                </a:solidFill>
                <a:latin typeface="Calibri" panose="020F0502020204030204" pitchFamily="34" charset="0"/>
                <a:ea typeface="Calibri" panose="020F0502020204030204" pitchFamily="34" charset="0"/>
              </a:rPr>
              <a:t>The </a:t>
            </a:r>
            <a:r>
              <a:rPr lang="en-US" sz="2400" err="1">
                <a:solidFill>
                  <a:prstClr val="black"/>
                </a:solidFill>
                <a:latin typeface="Calibri" panose="020F0502020204030204" pitchFamily="34" charset="0"/>
                <a:ea typeface="Calibri" panose="020F0502020204030204" pitchFamily="34" charset="0"/>
              </a:rPr>
              <a:t>MHIP</a:t>
            </a:r>
            <a:r>
              <a:rPr lang="en-US" sz="2400">
                <a:solidFill>
                  <a:prstClr val="black"/>
                </a:solidFill>
                <a:latin typeface="Calibri" panose="020F0502020204030204" pitchFamily="34" charset="0"/>
                <a:ea typeface="Calibri" panose="020F0502020204030204" pitchFamily="34" charset="0"/>
              </a:rPr>
              <a:t> is a </a:t>
            </a:r>
            <a:r>
              <a:rPr lang="en-US" sz="2400" err="1">
                <a:solidFill>
                  <a:prstClr val="black"/>
                </a:solidFill>
                <a:latin typeface="Calibri" panose="020F0502020204030204" pitchFamily="34" charset="0"/>
                <a:ea typeface="Calibri" panose="020F0502020204030204" pitchFamily="34" charset="0"/>
              </a:rPr>
              <a:t>28E</a:t>
            </a:r>
            <a:r>
              <a:rPr lang="en-US" sz="2400">
                <a:solidFill>
                  <a:prstClr val="black"/>
                </a:solidFill>
                <a:latin typeface="Calibri" panose="020F0502020204030204" pitchFamily="34" charset="0"/>
                <a:ea typeface="Calibri" panose="020F0502020204030204" pitchFamily="34" charset="0"/>
              </a:rPr>
              <a:t> agreement with Altoona, Ankeny, Bondurant, Grimes, Polk City, Urbandale, West Des Moines, &amp; Windsor Heights to implement the long-standing home repair program</a:t>
            </a:r>
          </a:p>
          <a:p>
            <a:pPr marL="568325" lvl="2" indent="-339725">
              <a:lnSpc>
                <a:spcPct val="107000"/>
              </a:lnSpc>
              <a:spcAft>
                <a:spcPts val="800"/>
              </a:spcAft>
              <a:buFont typeface="Arial" panose="020B0604020202020204" pitchFamily="34" charset="0"/>
              <a:buChar char="•"/>
              <a:defRPr/>
            </a:pPr>
            <a:r>
              <a:rPr lang="en-US" sz="2400">
                <a:solidFill>
                  <a:prstClr val="black"/>
                </a:solidFill>
                <a:latin typeface="Calibri" panose="020F0502020204030204" pitchFamily="34" charset="0"/>
                <a:ea typeface="Calibri" panose="020F0502020204030204" pitchFamily="34" charset="0"/>
              </a:rPr>
              <a:t>City of West Des Moines previously administered the program and approached MIPA, as a regional entity, to take over the administration as the City refocused efforts</a:t>
            </a:r>
            <a:endParaRPr kumimoji="0" lang="en-US" sz="240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p:txBody>
      </p:sp>
      <p:pic>
        <p:nvPicPr>
          <p:cNvPr id="3" name="Picture 2" descr="A green and white logo&#10;&#10;Description automatically generated">
            <a:extLst>
              <a:ext uri="{FF2B5EF4-FFF2-40B4-BE49-F238E27FC236}">
                <a16:creationId xmlns:a16="http://schemas.microsoft.com/office/drawing/2014/main" id="{AA5673C1-8556-380E-14DC-8A47BD093BC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1824618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79F9DE-D76E-B0EE-FAC9-C6B60CF7DA74}"/>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6A701F4D-EE6C-81E4-BE46-8332696A1D14}"/>
              </a:ext>
            </a:extLst>
          </p:cNvPr>
          <p:cNvSpPr>
            <a:spLocks noGrp="1"/>
          </p:cNvSpPr>
          <p:nvPr>
            <p:ph type="body" idx="14"/>
          </p:nvPr>
        </p:nvSpPr>
        <p:spPr>
          <a:xfrm>
            <a:off x="447040" y="195575"/>
            <a:ext cx="7467600" cy="381000"/>
          </a:xfrm>
        </p:spPr>
        <p:txBody>
          <a:bodyPr/>
          <a:lstStyle/>
          <a:p>
            <a:r>
              <a:rPr lang="en-US" sz="2300">
                <a:cs typeface="Times New Roman" panose="02020603050405020304" pitchFamily="18" charset="0"/>
              </a:rPr>
              <a:t>MIPA Year in Review</a:t>
            </a:r>
          </a:p>
        </p:txBody>
      </p:sp>
      <p:sp>
        <p:nvSpPr>
          <p:cNvPr id="2" name="TextBox 1">
            <a:extLst>
              <a:ext uri="{FF2B5EF4-FFF2-40B4-BE49-F238E27FC236}">
                <a16:creationId xmlns:a16="http://schemas.microsoft.com/office/drawing/2014/main" id="{3E0D5186-5291-477D-7629-92DA9015C9F3}"/>
              </a:ext>
            </a:extLst>
          </p:cNvPr>
          <p:cNvSpPr txBox="1"/>
          <p:nvPr/>
        </p:nvSpPr>
        <p:spPr>
          <a:xfrm>
            <a:off x="447040" y="580021"/>
            <a:ext cx="8460000" cy="5403339"/>
          </a:xfrm>
          <a:prstGeom prst="rect">
            <a:avLst/>
          </a:prstGeom>
          <a:noFill/>
        </p:spPr>
        <p:txBody>
          <a:bodyPr wrap="square" rtlCol="0">
            <a:spAutoFit/>
          </a:bodyPr>
          <a:lstStyle/>
          <a:p>
            <a:pPr marR="0" lvl="0" indent="6350" algn="l" defTabSz="914400" rtl="0" eaLnBrk="1" fontAlgn="auto" latinLnBrk="0" hangingPunct="1">
              <a:lnSpc>
                <a:spcPct val="107000"/>
              </a:lnSpc>
              <a:spcBef>
                <a:spcPts val="0"/>
              </a:spcBef>
              <a:spcAft>
                <a:spcPts val="800"/>
              </a:spcAft>
              <a:buClrTx/>
              <a:buSzTx/>
              <a:tabLst/>
              <a:defRPr/>
            </a:pPr>
            <a:r>
              <a:rPr lang="en-US" sz="2000" b="1">
                <a:solidFill>
                  <a:prstClr val="black"/>
                </a:solidFill>
                <a:latin typeface="Calibri" panose="020F0502020204030204" pitchFamily="34" charset="0"/>
                <a:ea typeface="Calibri" panose="020F0502020204030204" pitchFamily="34" charset="0"/>
              </a:rPr>
              <a:t>Addition of the Dallas County Local Housing Trust Fund (</a:t>
            </a:r>
            <a:r>
              <a:rPr lang="en-US" sz="2000" b="1" err="1">
                <a:solidFill>
                  <a:prstClr val="black"/>
                </a:solidFill>
                <a:latin typeface="Calibri" panose="020F0502020204030204" pitchFamily="34" charset="0"/>
                <a:ea typeface="Calibri" panose="020F0502020204030204" pitchFamily="34" charset="0"/>
              </a:rPr>
              <a:t>DCLHTF</a:t>
            </a:r>
            <a:r>
              <a:rPr lang="en-US" sz="2000" b="1">
                <a:solidFill>
                  <a:prstClr val="black"/>
                </a:solidFill>
                <a:latin typeface="Calibri" panose="020F0502020204030204" pitchFamily="34" charset="0"/>
                <a:ea typeface="Calibri" panose="020F0502020204030204" pitchFamily="34" charset="0"/>
              </a:rPr>
              <a:t>) Administration</a:t>
            </a:r>
          </a:p>
          <a:p>
            <a:pPr marL="568325" lvl="2" indent="-339725">
              <a:lnSpc>
                <a:spcPct val="107000"/>
              </a:lnSpc>
              <a:spcAft>
                <a:spcPts val="800"/>
              </a:spcAft>
              <a:buFont typeface="Arial" panose="020B0604020202020204" pitchFamily="34" charset="0"/>
              <a:buChar char="•"/>
              <a:defRPr/>
            </a:pPr>
            <a:r>
              <a:rPr lang="en-US" sz="2400">
                <a:solidFill>
                  <a:prstClr val="black"/>
                </a:solidFill>
                <a:latin typeface="Calibri" panose="020F0502020204030204" pitchFamily="34" charset="0"/>
                <a:ea typeface="Calibri" panose="020F0502020204030204" pitchFamily="34" charset="0"/>
              </a:rPr>
              <a:t>The </a:t>
            </a:r>
            <a:r>
              <a:rPr lang="en-US" sz="2400" err="1">
                <a:solidFill>
                  <a:prstClr val="black"/>
                </a:solidFill>
                <a:latin typeface="Calibri" panose="020F0502020204030204" pitchFamily="34" charset="0"/>
                <a:ea typeface="Calibri" panose="020F0502020204030204" pitchFamily="34" charset="0"/>
              </a:rPr>
              <a:t>DCLHTF</a:t>
            </a:r>
            <a:r>
              <a:rPr lang="en-US" sz="2400">
                <a:solidFill>
                  <a:prstClr val="black"/>
                </a:solidFill>
                <a:latin typeface="Calibri" panose="020F0502020204030204" pitchFamily="34" charset="0"/>
                <a:ea typeface="Calibri" panose="020F0502020204030204" pitchFamily="34" charset="0"/>
              </a:rPr>
              <a:t> is designated by the Iowa Finance Authority as the local housing trust fund for Dallas County. </a:t>
            </a:r>
          </a:p>
          <a:p>
            <a:pPr marL="568325" lvl="2" indent="-339725">
              <a:lnSpc>
                <a:spcPct val="107000"/>
              </a:lnSpc>
              <a:spcAft>
                <a:spcPts val="800"/>
              </a:spcAft>
              <a:buFont typeface="Arial" panose="020B0604020202020204" pitchFamily="34" charset="0"/>
              <a:buChar char="•"/>
              <a:defRPr/>
            </a:pPr>
            <a:r>
              <a:rPr lang="en-US" sz="2400">
                <a:solidFill>
                  <a:prstClr val="black"/>
                </a:solidFill>
                <a:latin typeface="Calibri" panose="020F0502020204030204" pitchFamily="34" charset="0"/>
                <a:ea typeface="Calibri" panose="020F0502020204030204" pitchFamily="34" charset="0"/>
              </a:rPr>
              <a:t>The </a:t>
            </a:r>
            <a:r>
              <a:rPr lang="en-US" sz="2400" err="1">
                <a:solidFill>
                  <a:prstClr val="black"/>
                </a:solidFill>
                <a:latin typeface="Calibri" panose="020F0502020204030204" pitchFamily="34" charset="0"/>
                <a:ea typeface="Calibri" panose="020F0502020204030204" pitchFamily="34" charset="0"/>
              </a:rPr>
              <a:t>DCLHTF</a:t>
            </a:r>
            <a:r>
              <a:rPr lang="en-US" sz="2400">
                <a:solidFill>
                  <a:prstClr val="black"/>
                </a:solidFill>
                <a:latin typeface="Calibri" panose="020F0502020204030204" pitchFamily="34" charset="0"/>
                <a:ea typeface="Calibri" panose="020F0502020204030204" pitchFamily="34" charset="0"/>
              </a:rPr>
              <a:t> directs its annual allocation to owner occupied repair projects</a:t>
            </a:r>
          </a:p>
          <a:p>
            <a:pPr marL="568325" lvl="2" indent="-339725">
              <a:lnSpc>
                <a:spcPct val="107000"/>
              </a:lnSpc>
              <a:spcAft>
                <a:spcPts val="800"/>
              </a:spcAft>
              <a:buFont typeface="Arial" panose="020B0604020202020204" pitchFamily="34" charset="0"/>
              <a:buChar char="•"/>
              <a:defRPr/>
            </a:pPr>
            <a:r>
              <a:rPr lang="en-US" sz="2400">
                <a:solidFill>
                  <a:prstClr val="black"/>
                </a:solidFill>
                <a:latin typeface="Calibri" panose="020F0502020204030204" pitchFamily="34" charset="0"/>
                <a:ea typeface="Calibri" panose="020F0502020204030204" pitchFamily="34" charset="0"/>
              </a:rPr>
              <a:t>City of West Des Moines previously administered the program and transitioned with </a:t>
            </a:r>
            <a:r>
              <a:rPr lang="en-US" sz="2400" err="1">
                <a:solidFill>
                  <a:prstClr val="black"/>
                </a:solidFill>
                <a:latin typeface="Calibri" panose="020F0502020204030204" pitchFamily="34" charset="0"/>
                <a:ea typeface="Calibri" panose="020F0502020204030204" pitchFamily="34" charset="0"/>
              </a:rPr>
              <a:t>MHIP</a:t>
            </a:r>
            <a:endParaRPr lang="en-US" sz="2400">
              <a:solidFill>
                <a:prstClr val="black"/>
              </a:solidFill>
              <a:latin typeface="Calibri" panose="020F0502020204030204" pitchFamily="34" charset="0"/>
              <a:ea typeface="Calibri" panose="020F0502020204030204" pitchFamily="34" charset="0"/>
            </a:endParaRPr>
          </a:p>
          <a:p>
            <a:pPr marL="1254125" lvl="2" indent="-339725">
              <a:lnSpc>
                <a:spcPct val="107000"/>
              </a:lnSpc>
              <a:spcAft>
                <a:spcPts val="800"/>
              </a:spcAft>
              <a:buFont typeface="Arial" panose="020B0604020202020204" pitchFamily="34" charset="0"/>
              <a:buChar char="•"/>
              <a:defRPr/>
            </a:pPr>
            <a:endParaRPr lang="en-US" sz="2400">
              <a:solidFill>
                <a:prstClr val="black"/>
              </a:solidFill>
              <a:latin typeface="Calibri" panose="020F0502020204030204" pitchFamily="34" charset="0"/>
              <a:ea typeface="Calibri" panose="020F0502020204030204" pitchFamily="34" charset="0"/>
            </a:endParaRPr>
          </a:p>
          <a:p>
            <a:pPr marL="1254125" lvl="2" indent="-339725">
              <a:lnSpc>
                <a:spcPct val="107000"/>
              </a:lnSpc>
              <a:spcAft>
                <a:spcPts val="800"/>
              </a:spcAft>
              <a:buFont typeface="Arial" panose="020B0604020202020204" pitchFamily="34" charset="0"/>
              <a:buChar char="•"/>
              <a:defRPr/>
            </a:pPr>
            <a:endParaRPr lang="en-US" sz="2400">
              <a:solidFill>
                <a:prstClr val="black"/>
              </a:solidFill>
              <a:latin typeface="Calibri" panose="020F0502020204030204" pitchFamily="34" charset="0"/>
              <a:ea typeface="Calibri" panose="020F0502020204030204" pitchFamily="34" charset="0"/>
            </a:endParaRPr>
          </a:p>
          <a:p>
            <a:pPr marR="0" lvl="0" algn="l" defTabSz="914400" rtl="0" eaLnBrk="1" fontAlgn="auto" latinLnBrk="0" hangingPunct="1">
              <a:lnSpc>
                <a:spcPct val="107000"/>
              </a:lnSpc>
              <a:spcBef>
                <a:spcPts val="0"/>
              </a:spcBef>
              <a:spcAft>
                <a:spcPts val="800"/>
              </a:spcAft>
              <a:buClrTx/>
              <a:buSzTx/>
              <a:tabLst/>
              <a:defRPr/>
            </a:pPr>
            <a:endParaRPr kumimoji="0" lang="en-US" sz="24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endParaRPr kumimoji="0" lang="en-US" sz="240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p:txBody>
      </p:sp>
      <p:pic>
        <p:nvPicPr>
          <p:cNvPr id="3" name="Picture 2" descr="A green and white logo&#10;&#10;Description automatically generated">
            <a:extLst>
              <a:ext uri="{FF2B5EF4-FFF2-40B4-BE49-F238E27FC236}">
                <a16:creationId xmlns:a16="http://schemas.microsoft.com/office/drawing/2014/main" id="{5AE64029-408D-497F-CB51-F6C3A0533F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12380232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B38DC4-DC77-3926-9370-20A488C40983}"/>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000F95FA-71E2-68EB-C9B2-B3C1DF2CCCD3}"/>
              </a:ext>
            </a:extLst>
          </p:cNvPr>
          <p:cNvSpPr>
            <a:spLocks noGrp="1"/>
          </p:cNvSpPr>
          <p:nvPr>
            <p:ph type="body" idx="14"/>
          </p:nvPr>
        </p:nvSpPr>
        <p:spPr>
          <a:xfrm>
            <a:off x="447040" y="195575"/>
            <a:ext cx="7467600" cy="381000"/>
          </a:xfrm>
        </p:spPr>
        <p:txBody>
          <a:bodyPr/>
          <a:lstStyle/>
          <a:p>
            <a:r>
              <a:rPr lang="en-US" sz="2300">
                <a:cs typeface="Times New Roman" panose="02020603050405020304" pitchFamily="18" charset="0"/>
              </a:rPr>
              <a:t>MIPA Year in Review</a:t>
            </a:r>
          </a:p>
        </p:txBody>
      </p:sp>
      <p:sp>
        <p:nvSpPr>
          <p:cNvPr id="2" name="TextBox 1">
            <a:extLst>
              <a:ext uri="{FF2B5EF4-FFF2-40B4-BE49-F238E27FC236}">
                <a16:creationId xmlns:a16="http://schemas.microsoft.com/office/drawing/2014/main" id="{BA735A98-8AFD-0DF6-ECCA-604591699F33}"/>
              </a:ext>
            </a:extLst>
          </p:cNvPr>
          <p:cNvSpPr txBox="1"/>
          <p:nvPr/>
        </p:nvSpPr>
        <p:spPr>
          <a:xfrm>
            <a:off x="447040" y="576575"/>
            <a:ext cx="8329200" cy="2980368"/>
          </a:xfrm>
          <a:prstGeom prst="rect">
            <a:avLst/>
          </a:prstGeom>
          <a:noFill/>
        </p:spPr>
        <p:txBody>
          <a:bodyPr wrap="square" rtlCol="0">
            <a:spAutoFit/>
          </a:bodyPr>
          <a:lstStyle/>
          <a:p>
            <a:pPr marL="115888" lvl="2">
              <a:lnSpc>
                <a:spcPct val="107000"/>
              </a:lnSpc>
              <a:spcAft>
                <a:spcPts val="800"/>
              </a:spcAft>
              <a:defRPr/>
            </a:pPr>
            <a:r>
              <a:rPr lang="en-US" sz="2000" b="1">
                <a:solidFill>
                  <a:prstClr val="black"/>
                </a:solidFill>
                <a:latin typeface="Calibri" panose="020F0502020204030204" pitchFamily="34" charset="0"/>
                <a:ea typeface="Calibri" panose="020F0502020204030204" pitchFamily="34" charset="0"/>
              </a:rPr>
              <a:t>Addition of the Iowa Clean Cities Coalition</a:t>
            </a:r>
          </a:p>
          <a:p>
            <a:pPr marL="568325" lvl="2" indent="-339725">
              <a:lnSpc>
                <a:spcPct val="107000"/>
              </a:lnSpc>
              <a:spcAft>
                <a:spcPts val="800"/>
              </a:spcAft>
              <a:buFont typeface="Arial" panose="020B0604020202020204" pitchFamily="34" charset="0"/>
              <a:buChar char="•"/>
              <a:defRPr/>
            </a:pPr>
            <a:r>
              <a:rPr lang="en-US" sz="2400">
                <a:solidFill>
                  <a:prstClr val="black"/>
                </a:solidFill>
                <a:latin typeface="Calibri" panose="020F0502020204030204" pitchFamily="34" charset="0"/>
                <a:ea typeface="Calibri" panose="020F0502020204030204" pitchFamily="34" charset="0"/>
              </a:rPr>
              <a:t>Meant to incorporate a variety of public and private stakeholders to coordinate education and technical assistance on alternative fuels and advanced vehicle technologies</a:t>
            </a:r>
          </a:p>
          <a:p>
            <a:pPr marL="568325" lvl="2" indent="-339725">
              <a:lnSpc>
                <a:spcPct val="107000"/>
              </a:lnSpc>
              <a:spcAft>
                <a:spcPts val="800"/>
              </a:spcAft>
              <a:buFont typeface="Arial" panose="020B0604020202020204" pitchFamily="34" charset="0"/>
              <a:buChar char="•"/>
              <a:defRPr/>
            </a:pPr>
            <a:r>
              <a:rPr lang="en-US" sz="2400">
                <a:solidFill>
                  <a:prstClr val="black"/>
                </a:solidFill>
                <a:latin typeface="Calibri" panose="020F0502020204030204" pitchFamily="34" charset="0"/>
                <a:ea typeface="Calibri" panose="020F0502020204030204" pitchFamily="34" charset="0"/>
              </a:rPr>
              <a:t>Federal funding for this was cut but MIPA will consider alternate ways to support the initiative</a:t>
            </a:r>
            <a:endParaRPr kumimoji="0" lang="en-US" sz="240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p:txBody>
      </p:sp>
      <p:pic>
        <p:nvPicPr>
          <p:cNvPr id="3" name="Picture 2" descr="A green and white logo&#10;&#10;Description automatically generated">
            <a:extLst>
              <a:ext uri="{FF2B5EF4-FFF2-40B4-BE49-F238E27FC236}">
                <a16:creationId xmlns:a16="http://schemas.microsoft.com/office/drawing/2014/main" id="{A473E982-A9C6-4CA7-4E98-1F0C74EEF90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36987023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400976-42E2-14ED-52D6-6DCA6CC690D0}"/>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1F5C4502-F893-401A-B624-3FAE93AB7AAD}"/>
              </a:ext>
            </a:extLst>
          </p:cNvPr>
          <p:cNvSpPr>
            <a:spLocks noGrp="1"/>
          </p:cNvSpPr>
          <p:nvPr>
            <p:ph type="body" idx="14"/>
          </p:nvPr>
        </p:nvSpPr>
        <p:spPr>
          <a:xfrm>
            <a:off x="447040" y="195575"/>
            <a:ext cx="7467600" cy="381000"/>
          </a:xfrm>
        </p:spPr>
        <p:txBody>
          <a:bodyPr/>
          <a:lstStyle/>
          <a:p>
            <a:r>
              <a:rPr lang="en-US" sz="2300">
                <a:cs typeface="Times New Roman" panose="02020603050405020304" pitchFamily="18" charset="0"/>
              </a:rPr>
              <a:t>MIPA Year in Review</a:t>
            </a:r>
          </a:p>
        </p:txBody>
      </p:sp>
      <p:sp>
        <p:nvSpPr>
          <p:cNvPr id="2" name="TextBox 1">
            <a:extLst>
              <a:ext uri="{FF2B5EF4-FFF2-40B4-BE49-F238E27FC236}">
                <a16:creationId xmlns:a16="http://schemas.microsoft.com/office/drawing/2014/main" id="{8D01D949-6A9C-99E8-9415-26EAAB4A1E10}"/>
              </a:ext>
            </a:extLst>
          </p:cNvPr>
          <p:cNvSpPr txBox="1"/>
          <p:nvPr/>
        </p:nvSpPr>
        <p:spPr>
          <a:xfrm>
            <a:off x="447040" y="576575"/>
            <a:ext cx="8329200" cy="3412281"/>
          </a:xfrm>
          <a:prstGeom prst="rect">
            <a:avLst/>
          </a:prstGeom>
          <a:noFill/>
        </p:spPr>
        <p:txBody>
          <a:bodyPr wrap="square" rtlCol="0">
            <a:spAutoFit/>
          </a:bodyPr>
          <a:lstStyle/>
          <a:p>
            <a:pPr marL="0" lvl="2">
              <a:lnSpc>
                <a:spcPct val="107000"/>
              </a:lnSpc>
              <a:spcAft>
                <a:spcPts val="800"/>
              </a:spcAft>
              <a:defRPr/>
            </a:pPr>
            <a:r>
              <a:rPr lang="en-US" sz="2000" b="1">
                <a:solidFill>
                  <a:prstClr val="black"/>
                </a:solidFill>
                <a:latin typeface="Calibri" panose="020F0502020204030204" pitchFamily="34" charset="0"/>
                <a:ea typeface="Calibri" panose="020F0502020204030204" pitchFamily="34" charset="0"/>
              </a:rPr>
              <a:t>Facilitated the addition of the Central Iowa Local Workforce Development Board</a:t>
            </a:r>
          </a:p>
          <a:p>
            <a:pPr marL="568325" lvl="2" indent="-339725">
              <a:lnSpc>
                <a:spcPct val="107000"/>
              </a:lnSpc>
              <a:spcAft>
                <a:spcPts val="800"/>
              </a:spcAft>
              <a:buFont typeface="Arial" panose="020B0604020202020204" pitchFamily="34" charset="0"/>
              <a:buChar char="•"/>
              <a:defRPr/>
            </a:pPr>
            <a:r>
              <a:rPr lang="en-US" sz="2400">
                <a:solidFill>
                  <a:prstClr val="black"/>
                </a:solidFill>
                <a:latin typeface="Calibri" panose="020F0502020204030204" pitchFamily="34" charset="0"/>
                <a:ea typeface="Calibri" panose="020F0502020204030204" pitchFamily="34" charset="0"/>
              </a:rPr>
              <a:t>Starting July 1, 2025, MIPA will employ the CILWDB staff person</a:t>
            </a:r>
          </a:p>
          <a:p>
            <a:pPr marL="568325" lvl="2" indent="-339725">
              <a:lnSpc>
                <a:spcPct val="107000"/>
              </a:lnSpc>
              <a:spcAft>
                <a:spcPts val="800"/>
              </a:spcAft>
              <a:buFont typeface="Arial" panose="020B0604020202020204" pitchFamily="34" charset="0"/>
              <a:buChar char="•"/>
              <a:defRPr/>
            </a:pPr>
            <a:r>
              <a:rPr lang="en-US" sz="2400">
                <a:solidFill>
                  <a:prstClr val="black"/>
                </a:solidFill>
                <a:latin typeface="Calibri" panose="020F0502020204030204" pitchFamily="34" charset="0"/>
                <a:ea typeface="Calibri" panose="020F0502020204030204" pitchFamily="34" charset="0"/>
              </a:rPr>
              <a:t>Approached by a MIPA board member to fill this role as the CILWDB and MIPA have overlapping territories</a:t>
            </a:r>
          </a:p>
          <a:p>
            <a:pPr marL="568325" lvl="2" indent="-339725">
              <a:lnSpc>
                <a:spcPct val="107000"/>
              </a:lnSpc>
              <a:spcAft>
                <a:spcPts val="800"/>
              </a:spcAft>
              <a:buFont typeface="Arial" panose="020B0604020202020204" pitchFamily="34" charset="0"/>
              <a:buChar char="•"/>
              <a:defRPr/>
            </a:pPr>
            <a:r>
              <a:rPr lang="en-US" sz="2400">
                <a:solidFill>
                  <a:prstClr val="black"/>
                </a:solidFill>
                <a:latin typeface="Calibri" panose="020F0502020204030204" pitchFamily="34" charset="0"/>
                <a:ea typeface="Calibri" panose="020F0502020204030204" pitchFamily="34" charset="0"/>
              </a:rPr>
              <a:t>The addition of this position shows the flexibility to provide support to the region, as needed</a:t>
            </a:r>
            <a:endParaRPr kumimoji="0" lang="en-US" sz="240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p:txBody>
      </p:sp>
      <p:pic>
        <p:nvPicPr>
          <p:cNvPr id="3" name="Picture 2" descr="A green and white logo&#10;&#10;Description automatically generated">
            <a:extLst>
              <a:ext uri="{FF2B5EF4-FFF2-40B4-BE49-F238E27FC236}">
                <a16:creationId xmlns:a16="http://schemas.microsoft.com/office/drawing/2014/main" id="{400F8A22-8B39-9126-C7E4-9B685A2961A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26176531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234ECF-6686-0CB7-6C38-53307963A3A4}"/>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166955ED-FC03-76B7-F194-5D23B052AC13}"/>
              </a:ext>
            </a:extLst>
          </p:cNvPr>
          <p:cNvSpPr>
            <a:spLocks noGrp="1"/>
          </p:cNvSpPr>
          <p:nvPr>
            <p:ph type="body" idx="14"/>
          </p:nvPr>
        </p:nvSpPr>
        <p:spPr>
          <a:xfrm>
            <a:off x="447040" y="195575"/>
            <a:ext cx="7467600" cy="381000"/>
          </a:xfrm>
        </p:spPr>
        <p:txBody>
          <a:bodyPr/>
          <a:lstStyle/>
          <a:p>
            <a:r>
              <a:rPr lang="en-US" sz="2300">
                <a:cs typeface="Times New Roman" panose="02020603050405020304" pitchFamily="18" charset="0"/>
              </a:rPr>
              <a:t>MIPA Year in Review</a:t>
            </a:r>
          </a:p>
        </p:txBody>
      </p:sp>
      <p:sp>
        <p:nvSpPr>
          <p:cNvPr id="2" name="TextBox 1">
            <a:extLst>
              <a:ext uri="{FF2B5EF4-FFF2-40B4-BE49-F238E27FC236}">
                <a16:creationId xmlns:a16="http://schemas.microsoft.com/office/drawing/2014/main" id="{260C8AB5-B756-72D6-AA3B-49FADC05C7B0}"/>
              </a:ext>
            </a:extLst>
          </p:cNvPr>
          <p:cNvSpPr txBox="1"/>
          <p:nvPr/>
        </p:nvSpPr>
        <p:spPr>
          <a:xfrm>
            <a:off x="447040" y="576575"/>
            <a:ext cx="8473760" cy="3110852"/>
          </a:xfrm>
          <a:prstGeom prst="rect">
            <a:avLst/>
          </a:prstGeom>
          <a:noFill/>
        </p:spPr>
        <p:txBody>
          <a:bodyPr wrap="square" rtlCol="0">
            <a:spAutoFit/>
          </a:bodyPr>
          <a:lstStyle/>
          <a:p>
            <a:pPr marR="0" lvl="0" algn="l" defTabSz="914400" rtl="0" eaLnBrk="1" fontAlgn="auto" latinLnBrk="0" hangingPunct="1">
              <a:lnSpc>
                <a:spcPct val="107000"/>
              </a:lnSpc>
              <a:spcBef>
                <a:spcPts val="0"/>
              </a:spcBef>
              <a:spcAft>
                <a:spcPts val="800"/>
              </a:spcAft>
              <a:buClrTx/>
              <a:buSzTx/>
              <a:tabLst/>
              <a:defRPr/>
            </a:pPr>
            <a:r>
              <a:rPr lang="en-US" sz="2400">
                <a:solidFill>
                  <a:prstClr val="black"/>
                </a:solidFill>
                <a:latin typeface="Calibri" panose="020F0502020204030204" pitchFamily="34" charset="0"/>
                <a:ea typeface="Calibri" panose="020F0502020204030204" pitchFamily="34" charset="0"/>
              </a:rPr>
              <a:t>Ongoing Projects </a:t>
            </a:r>
          </a:p>
          <a:p>
            <a:pPr marL="568325" marR="0" lvl="0"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1900">
                <a:solidFill>
                  <a:prstClr val="black"/>
                </a:solidFill>
                <a:latin typeface="Calibri" panose="020F0502020204030204" pitchFamily="34" charset="0"/>
                <a:ea typeface="Calibri" panose="020F0502020204030204" pitchFamily="34" charset="0"/>
              </a:rPr>
              <a:t>Administration of the </a:t>
            </a:r>
            <a:r>
              <a:rPr lang="en-US" sz="1900" b="1">
                <a:solidFill>
                  <a:prstClr val="black"/>
                </a:solidFill>
                <a:latin typeface="Calibri" panose="020F0502020204030204" pitchFamily="34" charset="0"/>
                <a:ea typeface="Calibri" panose="020F0502020204030204" pitchFamily="34" charset="0"/>
              </a:rPr>
              <a:t>Central Iowa Regional Transportation Agency (CIRTPA)</a:t>
            </a:r>
          </a:p>
          <a:p>
            <a:pPr marL="568325" marR="0" lvl="0"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2000">
                <a:solidFill>
                  <a:prstClr val="black"/>
                </a:solidFill>
                <a:latin typeface="Calibri" panose="020F0502020204030204" pitchFamily="34" charset="0"/>
                <a:ea typeface="Calibri" panose="020F0502020204030204" pitchFamily="34" charset="0"/>
              </a:rPr>
              <a:t>Administration of the </a:t>
            </a:r>
            <a:r>
              <a:rPr lang="en-US" sz="2000" b="1">
                <a:solidFill>
                  <a:prstClr val="black"/>
                </a:solidFill>
                <a:latin typeface="Calibri" panose="020F0502020204030204" pitchFamily="34" charset="0"/>
                <a:ea typeface="Calibri" panose="020F0502020204030204" pitchFamily="34" charset="0"/>
              </a:rPr>
              <a:t>Story County Housing Trust (SCHT)</a:t>
            </a:r>
          </a:p>
          <a:p>
            <a:pPr marL="568325" marR="0" lvl="0"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2000">
                <a:solidFill>
                  <a:prstClr val="black"/>
                </a:solidFill>
                <a:latin typeface="Calibri" panose="020F0502020204030204" pitchFamily="34" charset="0"/>
                <a:ea typeface="Calibri" panose="020F0502020204030204" pitchFamily="34" charset="0"/>
              </a:rPr>
              <a:t>Administration of the </a:t>
            </a:r>
            <a:r>
              <a:rPr lang="en-US" sz="2000" b="1">
                <a:solidFill>
                  <a:prstClr val="black"/>
                </a:solidFill>
                <a:latin typeface="Calibri" panose="020F0502020204030204" pitchFamily="34" charset="0"/>
                <a:ea typeface="Calibri" panose="020F0502020204030204" pitchFamily="34" charset="0"/>
              </a:rPr>
              <a:t>Central Iowa Housing Trust Fund (CIHTF)</a:t>
            </a:r>
          </a:p>
          <a:p>
            <a:pPr marL="568325" lvl="0" indent="-342900">
              <a:lnSpc>
                <a:spcPct val="107000"/>
              </a:lnSpc>
              <a:spcAft>
                <a:spcPts val="800"/>
              </a:spcAft>
              <a:buFont typeface="Arial" panose="020B0604020202020204" pitchFamily="34" charset="0"/>
              <a:buChar char="•"/>
              <a:defRPr/>
            </a:pPr>
            <a:r>
              <a:rPr lang="en-US" sz="2000">
                <a:solidFill>
                  <a:prstClr val="black"/>
                </a:solidFill>
                <a:latin typeface="Calibri" panose="020F0502020204030204" pitchFamily="34" charset="0"/>
                <a:ea typeface="Calibri" panose="020F0502020204030204" pitchFamily="34" charset="0"/>
              </a:rPr>
              <a:t>Administration of the </a:t>
            </a:r>
            <a:r>
              <a:rPr lang="en-US" sz="2000" b="1">
                <a:solidFill>
                  <a:prstClr val="black"/>
                </a:solidFill>
                <a:latin typeface="Calibri" panose="020F0502020204030204" pitchFamily="34" charset="0"/>
                <a:ea typeface="Calibri" panose="020F0502020204030204" pitchFamily="34" charset="0"/>
              </a:rPr>
              <a:t>Norwalk Rehabilitation Program</a:t>
            </a:r>
          </a:p>
          <a:p>
            <a:pPr marL="568325" indent="-342900">
              <a:lnSpc>
                <a:spcPct val="107000"/>
              </a:lnSpc>
              <a:spcAft>
                <a:spcPts val="800"/>
              </a:spcAft>
              <a:buFont typeface="Arial" panose="020B0604020202020204" pitchFamily="34" charset="0"/>
              <a:buChar char="•"/>
              <a:defRPr/>
            </a:pPr>
            <a:r>
              <a:rPr lang="en-US" sz="2000">
                <a:solidFill>
                  <a:prstClr val="black"/>
                </a:solidFill>
                <a:latin typeface="Calibri" panose="020F0502020204030204" pitchFamily="34" charset="0"/>
                <a:ea typeface="Calibri" panose="020F0502020204030204" pitchFamily="34" charset="0"/>
              </a:rPr>
              <a:t>Implementation of the </a:t>
            </a:r>
            <a:r>
              <a:rPr lang="en-US" sz="2000" b="1">
                <a:solidFill>
                  <a:prstClr val="black"/>
                </a:solidFill>
                <a:latin typeface="Calibri" panose="020F0502020204030204" pitchFamily="34" charset="0"/>
                <a:ea typeface="Calibri" panose="020F0502020204030204" pitchFamily="34" charset="0"/>
              </a:rPr>
              <a:t>Story County Housing Action Plan</a:t>
            </a: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endParaRPr kumimoji="0" lang="en-US" sz="240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p:txBody>
      </p:sp>
      <p:pic>
        <p:nvPicPr>
          <p:cNvPr id="3" name="Picture 2" descr="A green and white logo&#10;&#10;Description automatically generated">
            <a:extLst>
              <a:ext uri="{FF2B5EF4-FFF2-40B4-BE49-F238E27FC236}">
                <a16:creationId xmlns:a16="http://schemas.microsoft.com/office/drawing/2014/main" id="{1FF2FFEE-1E20-641C-EA3C-896B595121A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9650743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5F6EC4-31D7-F743-4825-AE5A6E05B496}"/>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A74C3E63-855B-CC5A-4FAF-95AEE58BF189}"/>
              </a:ext>
            </a:extLst>
          </p:cNvPr>
          <p:cNvSpPr>
            <a:spLocks noGrp="1"/>
          </p:cNvSpPr>
          <p:nvPr>
            <p:ph type="body" idx="14"/>
          </p:nvPr>
        </p:nvSpPr>
        <p:spPr>
          <a:xfrm>
            <a:off x="447040" y="195575"/>
            <a:ext cx="7467600" cy="381000"/>
          </a:xfrm>
        </p:spPr>
        <p:txBody>
          <a:bodyPr/>
          <a:lstStyle/>
          <a:p>
            <a:r>
              <a:rPr lang="en-US" sz="2300">
                <a:cs typeface="Times New Roman" panose="02020603050405020304" pitchFamily="18" charset="0"/>
              </a:rPr>
              <a:t>MIPA Year in Review</a:t>
            </a:r>
          </a:p>
        </p:txBody>
      </p:sp>
      <p:sp>
        <p:nvSpPr>
          <p:cNvPr id="2" name="TextBox 1">
            <a:extLst>
              <a:ext uri="{FF2B5EF4-FFF2-40B4-BE49-F238E27FC236}">
                <a16:creationId xmlns:a16="http://schemas.microsoft.com/office/drawing/2014/main" id="{8B619DD8-49CB-B4E6-D90C-69168F6C65A5}"/>
              </a:ext>
            </a:extLst>
          </p:cNvPr>
          <p:cNvSpPr txBox="1"/>
          <p:nvPr/>
        </p:nvSpPr>
        <p:spPr>
          <a:xfrm>
            <a:off x="447040" y="576575"/>
            <a:ext cx="8329200" cy="5184496"/>
          </a:xfrm>
          <a:prstGeom prst="rect">
            <a:avLst/>
          </a:prstGeom>
          <a:noFill/>
        </p:spPr>
        <p:txBody>
          <a:bodyPr wrap="square" rtlCol="0">
            <a:spAutoFit/>
          </a:bodyPr>
          <a:lstStyle/>
          <a:p>
            <a:pPr marR="0" lvl="0" algn="l" defTabSz="914400" rtl="0" eaLnBrk="1" fontAlgn="auto" latinLnBrk="0" hangingPunct="1">
              <a:lnSpc>
                <a:spcPct val="107000"/>
              </a:lnSpc>
              <a:spcBef>
                <a:spcPts val="0"/>
              </a:spcBef>
              <a:spcAft>
                <a:spcPts val="800"/>
              </a:spcAft>
              <a:buClrTx/>
              <a:buSzTx/>
              <a:tabLst/>
              <a:defRPr/>
            </a:pPr>
            <a:r>
              <a:rPr lang="en-US" sz="2400">
                <a:solidFill>
                  <a:prstClr val="black"/>
                </a:solidFill>
                <a:latin typeface="Calibri" panose="020F0502020204030204" pitchFamily="34" charset="0"/>
                <a:ea typeface="Calibri" panose="020F0502020204030204" pitchFamily="34" charset="0"/>
              </a:rPr>
              <a:t>New Projects</a:t>
            </a:r>
          </a:p>
          <a:p>
            <a:pPr marL="460375" lvl="2">
              <a:lnSpc>
                <a:spcPct val="107000"/>
              </a:lnSpc>
              <a:spcAft>
                <a:spcPts val="800"/>
              </a:spcAft>
              <a:defRPr/>
            </a:pPr>
            <a:r>
              <a:rPr lang="en-US" sz="2200" b="1">
                <a:solidFill>
                  <a:prstClr val="black"/>
                </a:solidFill>
                <a:latin typeface="Calibri" panose="020F0502020204030204" pitchFamily="34" charset="0"/>
                <a:ea typeface="Calibri" panose="020F0502020204030204" pitchFamily="34" charset="0"/>
              </a:rPr>
              <a:t>Comprehensive Plans</a:t>
            </a:r>
          </a:p>
          <a:p>
            <a:pPr marL="798513" lvl="3" indent="-339725">
              <a:lnSpc>
                <a:spcPct val="107000"/>
              </a:lnSpc>
              <a:spcAft>
                <a:spcPts val="800"/>
              </a:spcAft>
              <a:buFont typeface="Arial" panose="020B0604020202020204" pitchFamily="34" charset="0"/>
              <a:buChar char="•"/>
              <a:defRPr/>
            </a:pPr>
            <a:r>
              <a:rPr lang="en-US" sz="2200">
                <a:solidFill>
                  <a:prstClr val="black"/>
                </a:solidFill>
                <a:latin typeface="Calibri" panose="020F0502020204030204" pitchFamily="34" charset="0"/>
                <a:ea typeface="Calibri" panose="020F0502020204030204" pitchFamily="34" charset="0"/>
              </a:rPr>
              <a:t>Marion County</a:t>
            </a:r>
          </a:p>
          <a:p>
            <a:pPr marL="798513" lvl="3" indent="-339725">
              <a:lnSpc>
                <a:spcPct val="107000"/>
              </a:lnSpc>
              <a:spcAft>
                <a:spcPts val="800"/>
              </a:spcAft>
              <a:buFont typeface="Arial" panose="020B0604020202020204" pitchFamily="34" charset="0"/>
              <a:buChar char="•"/>
              <a:defRPr/>
            </a:pPr>
            <a:r>
              <a:rPr lang="en-US" sz="2200">
                <a:solidFill>
                  <a:prstClr val="black"/>
                </a:solidFill>
                <a:latin typeface="Calibri" panose="020F0502020204030204" pitchFamily="34" charset="0"/>
                <a:ea typeface="Calibri" panose="020F0502020204030204" pitchFamily="34" charset="0"/>
              </a:rPr>
              <a:t>Pleasantville</a:t>
            </a:r>
          </a:p>
          <a:p>
            <a:pPr marL="798513" lvl="3" indent="-339725">
              <a:lnSpc>
                <a:spcPct val="107000"/>
              </a:lnSpc>
              <a:spcAft>
                <a:spcPts val="800"/>
              </a:spcAft>
              <a:buFont typeface="Arial" panose="020B0604020202020204" pitchFamily="34" charset="0"/>
              <a:buChar char="•"/>
              <a:defRPr/>
            </a:pPr>
            <a:r>
              <a:rPr lang="en-US" sz="2200">
                <a:solidFill>
                  <a:prstClr val="black"/>
                </a:solidFill>
                <a:latin typeface="Calibri" panose="020F0502020204030204" pitchFamily="34" charset="0"/>
                <a:ea typeface="Calibri" panose="020F0502020204030204" pitchFamily="34" charset="0"/>
              </a:rPr>
              <a:t>Sully</a:t>
            </a:r>
          </a:p>
          <a:p>
            <a:pPr marL="460375" lvl="2">
              <a:lnSpc>
                <a:spcPct val="107000"/>
              </a:lnSpc>
              <a:spcAft>
                <a:spcPts val="800"/>
              </a:spcAft>
              <a:defRPr/>
            </a:pPr>
            <a:r>
              <a:rPr lang="en-US" sz="2200" b="1">
                <a:solidFill>
                  <a:prstClr val="black"/>
                </a:solidFill>
                <a:latin typeface="Calibri" panose="020F0502020204030204" pitchFamily="34" charset="0"/>
                <a:ea typeface="Calibri" panose="020F0502020204030204" pitchFamily="34" charset="0"/>
              </a:rPr>
              <a:t>Housing Needs Assessments</a:t>
            </a:r>
          </a:p>
          <a:p>
            <a:pPr marL="798513" lvl="3" indent="-339725">
              <a:lnSpc>
                <a:spcPct val="107000"/>
              </a:lnSpc>
              <a:spcAft>
                <a:spcPts val="800"/>
              </a:spcAft>
              <a:buFont typeface="Arial" panose="020B0604020202020204" pitchFamily="34" charset="0"/>
              <a:buChar char="•"/>
              <a:defRPr/>
            </a:pPr>
            <a:r>
              <a:rPr lang="en-US" sz="2200">
                <a:solidFill>
                  <a:prstClr val="black"/>
                </a:solidFill>
                <a:latin typeface="Calibri" panose="020F0502020204030204" pitchFamily="34" charset="0"/>
                <a:ea typeface="Calibri" panose="020F0502020204030204" pitchFamily="34" charset="0"/>
              </a:rPr>
              <a:t>Boone</a:t>
            </a:r>
          </a:p>
          <a:p>
            <a:pPr marL="798513" lvl="3" indent="-339725">
              <a:lnSpc>
                <a:spcPct val="107000"/>
              </a:lnSpc>
              <a:spcAft>
                <a:spcPts val="800"/>
              </a:spcAft>
              <a:buFont typeface="Arial" panose="020B0604020202020204" pitchFamily="34" charset="0"/>
              <a:buChar char="•"/>
              <a:defRPr/>
            </a:pPr>
            <a:r>
              <a:rPr lang="en-US" sz="2200">
                <a:solidFill>
                  <a:prstClr val="black"/>
                </a:solidFill>
                <a:latin typeface="Calibri" panose="020F0502020204030204" pitchFamily="34" charset="0"/>
                <a:ea typeface="Calibri" panose="020F0502020204030204" pitchFamily="34" charset="0"/>
              </a:rPr>
              <a:t>Huxley</a:t>
            </a:r>
          </a:p>
          <a:p>
            <a:pPr marL="798513" lvl="3" indent="-339725">
              <a:lnSpc>
                <a:spcPct val="107000"/>
              </a:lnSpc>
              <a:spcAft>
                <a:spcPts val="800"/>
              </a:spcAft>
              <a:buFont typeface="Arial" panose="020B0604020202020204" pitchFamily="34" charset="0"/>
              <a:buChar char="•"/>
              <a:defRPr/>
            </a:pPr>
            <a:r>
              <a:rPr lang="en-US" sz="2200">
                <a:solidFill>
                  <a:prstClr val="black"/>
                </a:solidFill>
                <a:latin typeface="Calibri" panose="020F0502020204030204" pitchFamily="34" charset="0"/>
                <a:ea typeface="Calibri" panose="020F0502020204030204" pitchFamily="34" charset="0"/>
              </a:rPr>
              <a:t>Nevada</a:t>
            </a:r>
          </a:p>
          <a:p>
            <a:pPr marR="0" lvl="0" algn="l" defTabSz="914400" rtl="0" eaLnBrk="1" fontAlgn="auto" latinLnBrk="0" hangingPunct="1">
              <a:lnSpc>
                <a:spcPct val="107000"/>
              </a:lnSpc>
              <a:spcBef>
                <a:spcPts val="0"/>
              </a:spcBef>
              <a:spcAft>
                <a:spcPts val="800"/>
              </a:spcAft>
              <a:buClrTx/>
              <a:buSzTx/>
              <a:tabLst/>
              <a:defRPr/>
            </a:pPr>
            <a:endParaRPr kumimoji="0" lang="en-US" sz="24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endParaRPr kumimoji="0" lang="en-US" sz="240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p:txBody>
      </p:sp>
      <p:pic>
        <p:nvPicPr>
          <p:cNvPr id="3" name="Picture 2" descr="A green and white logo&#10;&#10;Description automatically generated">
            <a:extLst>
              <a:ext uri="{FF2B5EF4-FFF2-40B4-BE49-F238E27FC236}">
                <a16:creationId xmlns:a16="http://schemas.microsoft.com/office/drawing/2014/main" id="{13506C00-1FE6-7782-2D18-228FC0AADB4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
        <p:nvSpPr>
          <p:cNvPr id="4" name="TextBox 3">
            <a:extLst>
              <a:ext uri="{FF2B5EF4-FFF2-40B4-BE49-F238E27FC236}">
                <a16:creationId xmlns:a16="http://schemas.microsoft.com/office/drawing/2014/main" id="{2EC78496-D235-82EA-629F-93C5C483976E}"/>
              </a:ext>
            </a:extLst>
          </p:cNvPr>
          <p:cNvSpPr txBox="1"/>
          <p:nvPr/>
        </p:nvSpPr>
        <p:spPr>
          <a:xfrm>
            <a:off x="4314640" y="1088464"/>
            <a:ext cx="4461600" cy="2827249"/>
          </a:xfrm>
          <a:prstGeom prst="rect">
            <a:avLst/>
          </a:prstGeom>
          <a:noFill/>
        </p:spPr>
        <p:txBody>
          <a:bodyPr wrap="square" rtlCol="0">
            <a:spAutoFit/>
          </a:bodyPr>
          <a:lstStyle/>
          <a:p>
            <a:pPr lvl="2">
              <a:lnSpc>
                <a:spcPct val="107000"/>
              </a:lnSpc>
              <a:spcAft>
                <a:spcPts val="800"/>
              </a:spcAft>
              <a:defRPr/>
            </a:pPr>
            <a:r>
              <a:rPr lang="en-US" sz="2200" b="1">
                <a:solidFill>
                  <a:prstClr val="black"/>
                </a:solidFill>
                <a:latin typeface="Calibri" panose="020F0502020204030204" pitchFamily="34" charset="0"/>
                <a:ea typeface="Calibri" panose="020F0502020204030204" pitchFamily="34" charset="0"/>
              </a:rPr>
              <a:t>CDBG Administration</a:t>
            </a:r>
          </a:p>
          <a:p>
            <a:pPr marL="1260475" lvl="3" indent="-339725">
              <a:lnSpc>
                <a:spcPct val="107000"/>
              </a:lnSpc>
              <a:spcAft>
                <a:spcPts val="800"/>
              </a:spcAft>
              <a:buFont typeface="Arial" panose="020B0604020202020204" pitchFamily="34" charset="0"/>
              <a:buChar char="•"/>
              <a:defRPr/>
            </a:pPr>
            <a:r>
              <a:rPr lang="en-US" sz="2200">
                <a:solidFill>
                  <a:prstClr val="black"/>
                </a:solidFill>
                <a:latin typeface="Calibri" panose="020F0502020204030204" pitchFamily="34" charset="0"/>
                <a:ea typeface="Calibri" panose="020F0502020204030204" pitchFamily="34" charset="0"/>
              </a:rPr>
              <a:t>Nevada Façade</a:t>
            </a:r>
          </a:p>
          <a:p>
            <a:pPr marL="1260475" lvl="3" indent="-339725">
              <a:lnSpc>
                <a:spcPct val="107000"/>
              </a:lnSpc>
              <a:spcAft>
                <a:spcPts val="800"/>
              </a:spcAft>
              <a:buFont typeface="Arial" panose="020B0604020202020204" pitchFamily="34" charset="0"/>
              <a:buChar char="•"/>
              <a:defRPr/>
            </a:pPr>
            <a:r>
              <a:rPr lang="en-US" sz="2200">
                <a:solidFill>
                  <a:prstClr val="black"/>
                </a:solidFill>
                <a:latin typeface="Calibri" panose="020F0502020204030204" pitchFamily="34" charset="0"/>
                <a:ea typeface="Calibri" panose="020F0502020204030204" pitchFamily="34" charset="0"/>
              </a:rPr>
              <a:t>Knoxville Façade</a:t>
            </a:r>
          </a:p>
          <a:p>
            <a:pPr marL="1260475" lvl="3" indent="-339725">
              <a:lnSpc>
                <a:spcPct val="107000"/>
              </a:lnSpc>
              <a:spcAft>
                <a:spcPts val="800"/>
              </a:spcAft>
              <a:buFont typeface="Arial" panose="020B0604020202020204" pitchFamily="34" charset="0"/>
              <a:buChar char="•"/>
              <a:defRPr/>
            </a:pPr>
            <a:r>
              <a:rPr lang="en-US" sz="2200">
                <a:solidFill>
                  <a:prstClr val="black"/>
                </a:solidFill>
                <a:latin typeface="Calibri" panose="020F0502020204030204" pitchFamily="34" charset="0"/>
                <a:ea typeface="Calibri" panose="020F0502020204030204" pitchFamily="34" charset="0"/>
              </a:rPr>
              <a:t>Indianola Façade</a:t>
            </a:r>
          </a:p>
          <a:p>
            <a:pPr marR="0" lvl="0" algn="l" defTabSz="914400" rtl="0" eaLnBrk="1" fontAlgn="auto" latinLnBrk="0" hangingPunct="1">
              <a:lnSpc>
                <a:spcPct val="107000"/>
              </a:lnSpc>
              <a:spcBef>
                <a:spcPts val="0"/>
              </a:spcBef>
              <a:spcAft>
                <a:spcPts val="800"/>
              </a:spcAft>
              <a:buClrTx/>
              <a:buSzTx/>
              <a:tabLst/>
              <a:defRPr/>
            </a:pPr>
            <a:endParaRPr kumimoji="0" lang="en-US" sz="24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endParaRPr kumimoji="0" lang="en-US" sz="240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p:txBody>
      </p:sp>
    </p:spTree>
    <p:extLst>
      <p:ext uri="{BB962C8B-B14F-4D97-AF65-F5344CB8AC3E}">
        <p14:creationId xmlns:p14="http://schemas.microsoft.com/office/powerpoint/2010/main" val="4076643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A93C19-9EBE-28A0-75F0-6021A43FAF59}"/>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39E3DFE5-56D1-E785-4B62-7C22012F28AA}"/>
              </a:ext>
            </a:extLst>
          </p:cNvPr>
          <p:cNvSpPr>
            <a:spLocks noGrp="1"/>
          </p:cNvSpPr>
          <p:nvPr>
            <p:ph type="body" idx="14"/>
          </p:nvPr>
        </p:nvSpPr>
        <p:spPr>
          <a:xfrm>
            <a:off x="447040" y="195575"/>
            <a:ext cx="7467600" cy="381000"/>
          </a:xfrm>
        </p:spPr>
        <p:txBody>
          <a:bodyPr/>
          <a:lstStyle/>
          <a:p>
            <a:r>
              <a:rPr lang="en-US" sz="2300">
                <a:cs typeface="Times New Roman" panose="02020603050405020304" pitchFamily="18" charset="0"/>
              </a:rPr>
              <a:t>MIPA Year in Review</a:t>
            </a:r>
          </a:p>
        </p:txBody>
      </p:sp>
      <p:sp>
        <p:nvSpPr>
          <p:cNvPr id="2" name="TextBox 1">
            <a:extLst>
              <a:ext uri="{FF2B5EF4-FFF2-40B4-BE49-F238E27FC236}">
                <a16:creationId xmlns:a16="http://schemas.microsoft.com/office/drawing/2014/main" id="{E98B2442-48E7-A190-2BEB-5F16FF8014DF}"/>
              </a:ext>
            </a:extLst>
          </p:cNvPr>
          <p:cNvSpPr txBox="1"/>
          <p:nvPr/>
        </p:nvSpPr>
        <p:spPr>
          <a:xfrm>
            <a:off x="-211392" y="1058625"/>
            <a:ext cx="5240400" cy="3327834"/>
          </a:xfrm>
          <a:prstGeom prst="rect">
            <a:avLst/>
          </a:prstGeom>
          <a:noFill/>
        </p:spPr>
        <p:txBody>
          <a:bodyPr wrap="square" rtlCol="0">
            <a:spAutoFit/>
          </a:bodyPr>
          <a:lstStyle/>
          <a:p>
            <a:pPr lvl="2">
              <a:lnSpc>
                <a:spcPct val="107000"/>
              </a:lnSpc>
              <a:spcAft>
                <a:spcPts val="800"/>
              </a:spcAft>
              <a:defRPr/>
            </a:pPr>
            <a:r>
              <a:rPr lang="en-US" sz="2000" b="1">
                <a:solidFill>
                  <a:prstClr val="black"/>
                </a:solidFill>
                <a:latin typeface="Calibri" panose="020F0502020204030204" pitchFamily="34" charset="0"/>
                <a:ea typeface="Calibri" panose="020F0502020204030204" pitchFamily="34" charset="0"/>
              </a:rPr>
              <a:t>Funded</a:t>
            </a:r>
          </a:p>
          <a:p>
            <a:pPr marL="1257300" lvl="2" indent="-342900">
              <a:lnSpc>
                <a:spcPct val="107000"/>
              </a:lnSpc>
              <a:spcAft>
                <a:spcPts val="800"/>
              </a:spcAft>
              <a:buFont typeface="Arial" panose="020B0604020202020204" pitchFamily="34" charset="0"/>
              <a:buChar char="•"/>
              <a:defRPr/>
            </a:pPr>
            <a:r>
              <a:rPr lang="en-US" sz="2000">
                <a:solidFill>
                  <a:prstClr val="black"/>
                </a:solidFill>
                <a:latin typeface="Calibri" panose="020F0502020204030204" pitchFamily="34" charset="0"/>
                <a:ea typeface="Calibri" panose="020F0502020204030204" pitchFamily="34" charset="0"/>
              </a:rPr>
              <a:t>Hartford Safe Routes to School (SRTS) – $733,226</a:t>
            </a:r>
          </a:p>
          <a:p>
            <a:pPr marL="1254125" lvl="2" indent="-339725">
              <a:lnSpc>
                <a:spcPct val="107000"/>
              </a:lnSpc>
              <a:spcAft>
                <a:spcPts val="800"/>
              </a:spcAft>
              <a:buFont typeface="Arial" panose="020B0604020202020204" pitchFamily="34" charset="0"/>
              <a:buChar char="•"/>
              <a:defRPr/>
            </a:pPr>
            <a:r>
              <a:rPr lang="en-US" sz="2000">
                <a:solidFill>
                  <a:prstClr val="black"/>
                </a:solidFill>
                <a:latin typeface="Calibri" panose="020F0502020204030204" pitchFamily="34" charset="0"/>
                <a:ea typeface="Calibri" panose="020F0502020204030204" pitchFamily="34" charset="0"/>
              </a:rPr>
              <a:t>Roland Derelict Building – $20,500</a:t>
            </a:r>
          </a:p>
          <a:p>
            <a:pPr marL="1254125" lvl="2" indent="-339725">
              <a:lnSpc>
                <a:spcPct val="107000"/>
              </a:lnSpc>
              <a:spcAft>
                <a:spcPts val="800"/>
              </a:spcAft>
              <a:buFont typeface="Arial" panose="020B0604020202020204" pitchFamily="34" charset="0"/>
              <a:buChar char="•"/>
              <a:defRPr/>
            </a:pPr>
            <a:r>
              <a:rPr lang="en-US" sz="2000">
                <a:solidFill>
                  <a:prstClr val="black"/>
                </a:solidFill>
                <a:latin typeface="Calibri" panose="020F0502020204030204" pitchFamily="34" charset="0"/>
                <a:ea typeface="Calibri" panose="020F0502020204030204" pitchFamily="34" charset="0"/>
              </a:rPr>
              <a:t>Nevada CDBG Façade – $650,000</a:t>
            </a:r>
          </a:p>
          <a:p>
            <a:pPr marL="1254125" lvl="2" indent="-339725">
              <a:lnSpc>
                <a:spcPct val="107000"/>
              </a:lnSpc>
              <a:spcAft>
                <a:spcPts val="800"/>
              </a:spcAft>
              <a:buFont typeface="Arial" panose="020B0604020202020204" pitchFamily="34" charset="0"/>
              <a:buChar char="•"/>
              <a:defRPr/>
            </a:pPr>
            <a:r>
              <a:rPr lang="en-US" sz="2000" err="1">
                <a:solidFill>
                  <a:prstClr val="black"/>
                </a:solidFill>
                <a:latin typeface="Calibri" panose="020F0502020204030204" pitchFamily="34" charset="0"/>
                <a:ea typeface="Calibri" panose="020F0502020204030204" pitchFamily="34" charset="0"/>
              </a:rPr>
              <a:t>Martensdale</a:t>
            </a:r>
            <a:r>
              <a:rPr lang="en-US" sz="2000">
                <a:solidFill>
                  <a:prstClr val="black"/>
                </a:solidFill>
                <a:latin typeface="Calibri" panose="020F0502020204030204" pitchFamily="34" charset="0"/>
                <a:ea typeface="Calibri" panose="020F0502020204030204" pitchFamily="34" charset="0"/>
              </a:rPr>
              <a:t> WTFAP – $500,000</a:t>
            </a:r>
          </a:p>
          <a:p>
            <a:pPr marL="1254125" lvl="2" indent="-339725">
              <a:lnSpc>
                <a:spcPct val="107000"/>
              </a:lnSpc>
              <a:spcAft>
                <a:spcPts val="800"/>
              </a:spcAft>
              <a:buFont typeface="Arial" panose="020B0604020202020204" pitchFamily="34" charset="0"/>
              <a:buChar char="•"/>
              <a:defRPr/>
            </a:pPr>
            <a:r>
              <a:rPr lang="en-US" sz="2000">
                <a:solidFill>
                  <a:prstClr val="black"/>
                </a:solidFill>
                <a:latin typeface="Calibri" panose="020F0502020204030204" pitchFamily="34" charset="0"/>
                <a:ea typeface="Calibri" panose="020F0502020204030204" pitchFamily="34" charset="0"/>
              </a:rPr>
              <a:t>Story City EDA – $681,130</a:t>
            </a:r>
          </a:p>
          <a:p>
            <a:pPr marL="1254125" lvl="2" indent="-339725">
              <a:lnSpc>
                <a:spcPct val="107000"/>
              </a:lnSpc>
              <a:spcAft>
                <a:spcPts val="800"/>
              </a:spcAft>
              <a:buFont typeface="Arial" panose="020B0604020202020204" pitchFamily="34" charset="0"/>
              <a:buChar char="•"/>
              <a:defRPr/>
            </a:pPr>
            <a:r>
              <a:rPr kumimoji="0" lang="en-US" sz="200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rPr>
              <a:t>Total </a:t>
            </a:r>
            <a:r>
              <a:rPr lang="en-US" sz="2000">
                <a:solidFill>
                  <a:prstClr val="black"/>
                </a:solidFill>
                <a:latin typeface="Calibri" panose="020F0502020204030204" pitchFamily="34" charset="0"/>
                <a:ea typeface="Calibri" panose="020F0502020204030204" pitchFamily="34" charset="0"/>
              </a:rPr>
              <a:t>- $2,584,856</a:t>
            </a:r>
            <a:endParaRPr kumimoji="0" lang="en-US" sz="200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p:txBody>
      </p:sp>
      <p:pic>
        <p:nvPicPr>
          <p:cNvPr id="3" name="Picture 2" descr="A green and white logo&#10;&#10;Description automatically generated">
            <a:extLst>
              <a:ext uri="{FF2B5EF4-FFF2-40B4-BE49-F238E27FC236}">
                <a16:creationId xmlns:a16="http://schemas.microsoft.com/office/drawing/2014/main" id="{61610EC7-6A35-167E-E86B-6C2A1221820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
        <p:nvSpPr>
          <p:cNvPr id="4" name="TextBox 3">
            <a:extLst>
              <a:ext uri="{FF2B5EF4-FFF2-40B4-BE49-F238E27FC236}">
                <a16:creationId xmlns:a16="http://schemas.microsoft.com/office/drawing/2014/main" id="{8FDBEEAC-4CDE-60E4-A1BF-40E3311C9DB5}"/>
              </a:ext>
            </a:extLst>
          </p:cNvPr>
          <p:cNvSpPr txBox="1"/>
          <p:nvPr/>
        </p:nvSpPr>
        <p:spPr>
          <a:xfrm>
            <a:off x="5029008" y="1086439"/>
            <a:ext cx="4359272" cy="3456652"/>
          </a:xfrm>
          <a:prstGeom prst="rect">
            <a:avLst/>
          </a:prstGeom>
          <a:noFill/>
        </p:spPr>
        <p:txBody>
          <a:bodyPr wrap="square" rtlCol="0">
            <a:spAutoFit/>
          </a:bodyPr>
          <a:lstStyle/>
          <a:p>
            <a:pPr>
              <a:lnSpc>
                <a:spcPct val="107000"/>
              </a:lnSpc>
              <a:spcAft>
                <a:spcPts val="800"/>
              </a:spcAft>
              <a:defRPr/>
            </a:pPr>
            <a:r>
              <a:rPr lang="en-US" sz="2000" b="1">
                <a:solidFill>
                  <a:prstClr val="black"/>
                </a:solidFill>
                <a:latin typeface="Calibri" panose="020F0502020204030204" pitchFamily="34" charset="0"/>
                <a:ea typeface="Calibri" panose="020F0502020204030204" pitchFamily="34" charset="0"/>
              </a:rPr>
              <a:t>Pending</a:t>
            </a:r>
          </a:p>
          <a:p>
            <a:pPr marL="342900" indent="-342900">
              <a:lnSpc>
                <a:spcPct val="107000"/>
              </a:lnSpc>
              <a:spcAft>
                <a:spcPts val="800"/>
              </a:spcAft>
              <a:buFont typeface="Arial" panose="020B0604020202020204" pitchFamily="34" charset="0"/>
              <a:buChar char="•"/>
              <a:defRPr/>
            </a:pPr>
            <a:r>
              <a:rPr lang="en-US" sz="2000">
                <a:solidFill>
                  <a:prstClr val="black"/>
                </a:solidFill>
                <a:latin typeface="Calibri" panose="020F0502020204030204" pitchFamily="34" charset="0"/>
                <a:ea typeface="Calibri" panose="020F0502020204030204" pitchFamily="34" charset="0"/>
              </a:rPr>
              <a:t>Carlisle FEMA </a:t>
            </a:r>
            <a:r>
              <a:rPr lang="en-US" sz="2000" err="1">
                <a:solidFill>
                  <a:prstClr val="black"/>
                </a:solidFill>
                <a:latin typeface="Calibri" panose="020F0502020204030204" pitchFamily="34" charset="0"/>
                <a:ea typeface="Calibri" panose="020F0502020204030204" pitchFamily="34" charset="0"/>
              </a:rPr>
              <a:t>AFG</a:t>
            </a:r>
            <a:r>
              <a:rPr lang="en-US" sz="2000">
                <a:solidFill>
                  <a:prstClr val="black"/>
                </a:solidFill>
                <a:latin typeface="Calibri" panose="020F0502020204030204" pitchFamily="34" charset="0"/>
                <a:ea typeface="Calibri" panose="020F0502020204030204" pitchFamily="34" charset="0"/>
              </a:rPr>
              <a:t> – $145,849</a:t>
            </a:r>
          </a:p>
          <a:p>
            <a:pPr marL="339725" indent="-339725">
              <a:lnSpc>
                <a:spcPct val="107000"/>
              </a:lnSpc>
              <a:spcAft>
                <a:spcPts val="800"/>
              </a:spcAft>
              <a:buFont typeface="Arial" panose="020B0604020202020204" pitchFamily="34" charset="0"/>
              <a:buChar char="•"/>
              <a:defRPr/>
            </a:pPr>
            <a:r>
              <a:rPr lang="en-US" sz="2000">
                <a:solidFill>
                  <a:prstClr val="black"/>
                </a:solidFill>
                <a:latin typeface="Calibri" panose="020F0502020204030204" pitchFamily="34" charset="0"/>
                <a:ea typeface="Calibri" panose="020F0502020204030204" pitchFamily="34" charset="0"/>
              </a:rPr>
              <a:t>Indianola FEMA </a:t>
            </a:r>
            <a:r>
              <a:rPr lang="en-US" sz="2000" err="1">
                <a:solidFill>
                  <a:prstClr val="black"/>
                </a:solidFill>
                <a:latin typeface="Calibri" panose="020F0502020204030204" pitchFamily="34" charset="0"/>
                <a:ea typeface="Calibri" panose="020F0502020204030204" pitchFamily="34" charset="0"/>
              </a:rPr>
              <a:t>AFG</a:t>
            </a:r>
            <a:r>
              <a:rPr lang="en-US" sz="2000">
                <a:solidFill>
                  <a:prstClr val="black"/>
                </a:solidFill>
                <a:latin typeface="Calibri" panose="020F0502020204030204" pitchFamily="34" charset="0"/>
                <a:ea typeface="Calibri" panose="020F0502020204030204" pitchFamily="34" charset="0"/>
              </a:rPr>
              <a:t> – $35,497 </a:t>
            </a:r>
          </a:p>
          <a:p>
            <a:pPr marL="0" lvl="1">
              <a:lnSpc>
                <a:spcPct val="107000"/>
              </a:lnSpc>
              <a:spcAft>
                <a:spcPts val="800"/>
              </a:spcAft>
              <a:defRPr/>
            </a:pPr>
            <a:r>
              <a:rPr lang="en-US" sz="2000" b="1">
                <a:solidFill>
                  <a:prstClr val="black"/>
                </a:solidFill>
                <a:latin typeface="Calibri" panose="020F0502020204030204" pitchFamily="34" charset="0"/>
                <a:ea typeface="Calibri" panose="020F0502020204030204" pitchFamily="34" charset="0"/>
              </a:rPr>
              <a:t>Not Funded</a:t>
            </a:r>
          </a:p>
          <a:p>
            <a:pPr marL="342900" lvl="1" indent="-342900">
              <a:lnSpc>
                <a:spcPct val="107000"/>
              </a:lnSpc>
              <a:spcAft>
                <a:spcPts val="800"/>
              </a:spcAft>
              <a:buFont typeface="Arial" panose="020B0604020202020204" pitchFamily="34" charset="0"/>
              <a:buChar char="•"/>
              <a:defRPr/>
            </a:pPr>
            <a:r>
              <a:rPr lang="en-US" sz="2000">
                <a:solidFill>
                  <a:prstClr val="black"/>
                </a:solidFill>
                <a:latin typeface="Calibri" panose="020F0502020204030204" pitchFamily="34" charset="0"/>
                <a:ea typeface="Calibri" panose="020F0502020204030204" pitchFamily="34" charset="0"/>
              </a:rPr>
              <a:t>Regional Digital Equity Broadband Grant – $12 Million </a:t>
            </a:r>
          </a:p>
          <a:p>
            <a:pPr marR="0" lvl="0" algn="l" defTabSz="914400" rtl="0" eaLnBrk="1" fontAlgn="auto" latinLnBrk="0" hangingPunct="1">
              <a:lnSpc>
                <a:spcPct val="107000"/>
              </a:lnSpc>
              <a:spcBef>
                <a:spcPts val="0"/>
              </a:spcBef>
              <a:spcAft>
                <a:spcPts val="800"/>
              </a:spcAft>
              <a:buClrTx/>
              <a:buSzTx/>
              <a:tabLst/>
              <a:defRPr/>
            </a:pPr>
            <a:endParaRPr kumimoji="0" lang="en-US" sz="24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endParaRPr kumimoji="0" lang="en-US" sz="240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p:txBody>
      </p:sp>
      <p:sp>
        <p:nvSpPr>
          <p:cNvPr id="5" name="TextBox 4">
            <a:extLst>
              <a:ext uri="{FF2B5EF4-FFF2-40B4-BE49-F238E27FC236}">
                <a16:creationId xmlns:a16="http://schemas.microsoft.com/office/drawing/2014/main" id="{D08B2D3E-BA86-2480-B584-7BDFE7709EF5}"/>
              </a:ext>
            </a:extLst>
          </p:cNvPr>
          <p:cNvSpPr txBox="1"/>
          <p:nvPr/>
        </p:nvSpPr>
        <p:spPr>
          <a:xfrm>
            <a:off x="447040" y="574550"/>
            <a:ext cx="7854600" cy="470000"/>
          </a:xfrm>
          <a:prstGeom prst="rect">
            <a:avLst/>
          </a:prstGeom>
          <a:noFill/>
        </p:spPr>
        <p:txBody>
          <a:bodyPr wrap="square" rtlCol="0">
            <a:spAutoFit/>
          </a:bodyPr>
          <a:lstStyle/>
          <a:p>
            <a:pPr marR="0" lvl="0" algn="l" defTabSz="914400" rtl="0" eaLnBrk="1" fontAlgn="auto" latinLnBrk="0" hangingPunct="1">
              <a:lnSpc>
                <a:spcPct val="107000"/>
              </a:lnSpc>
              <a:spcBef>
                <a:spcPts val="0"/>
              </a:spcBef>
              <a:spcAft>
                <a:spcPts val="800"/>
              </a:spcAft>
              <a:buClrTx/>
              <a:buSzTx/>
              <a:tabLst/>
              <a:defRPr/>
            </a:pPr>
            <a:r>
              <a:rPr lang="en-US" sz="2400">
                <a:solidFill>
                  <a:prstClr val="black"/>
                </a:solidFill>
                <a:latin typeface="Calibri" panose="020F0502020204030204" pitchFamily="34" charset="0"/>
                <a:ea typeface="Calibri" panose="020F0502020204030204" pitchFamily="34" charset="0"/>
              </a:rPr>
              <a:t>Grant Applications</a:t>
            </a:r>
            <a:endParaRPr kumimoji="0" lang="en-US" sz="240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p:txBody>
      </p:sp>
    </p:spTree>
    <p:extLst>
      <p:ext uri="{BB962C8B-B14F-4D97-AF65-F5344CB8AC3E}">
        <p14:creationId xmlns:p14="http://schemas.microsoft.com/office/powerpoint/2010/main" val="28406355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9C4849-B02F-0C40-656D-B5D3BFFDDB4A}"/>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A6459DD4-0A13-1824-CAA7-43414F7C0184}"/>
              </a:ext>
            </a:extLst>
          </p:cNvPr>
          <p:cNvSpPr>
            <a:spLocks noGrp="1"/>
          </p:cNvSpPr>
          <p:nvPr>
            <p:ph type="body" idx="14"/>
          </p:nvPr>
        </p:nvSpPr>
        <p:spPr>
          <a:xfrm>
            <a:off x="447040" y="195575"/>
            <a:ext cx="7467600" cy="381000"/>
          </a:xfrm>
        </p:spPr>
        <p:txBody>
          <a:bodyPr/>
          <a:lstStyle/>
          <a:p>
            <a:r>
              <a:rPr lang="en-US" sz="2300">
                <a:cs typeface="Times New Roman" panose="02020603050405020304" pitchFamily="18" charset="0"/>
              </a:rPr>
              <a:t>MIPA Year in Review</a:t>
            </a:r>
          </a:p>
        </p:txBody>
      </p:sp>
      <p:sp>
        <p:nvSpPr>
          <p:cNvPr id="2" name="TextBox 1">
            <a:extLst>
              <a:ext uri="{FF2B5EF4-FFF2-40B4-BE49-F238E27FC236}">
                <a16:creationId xmlns:a16="http://schemas.microsoft.com/office/drawing/2014/main" id="{1D34F7F7-AC5B-F5C7-4A39-D90FAB8772CD}"/>
              </a:ext>
            </a:extLst>
          </p:cNvPr>
          <p:cNvSpPr txBox="1"/>
          <p:nvPr/>
        </p:nvSpPr>
        <p:spPr>
          <a:xfrm>
            <a:off x="447040" y="576575"/>
            <a:ext cx="8329200" cy="5139869"/>
          </a:xfrm>
          <a:prstGeom prst="rect">
            <a:avLst/>
          </a:prstGeom>
          <a:noFill/>
        </p:spPr>
        <p:txBody>
          <a:bodyPr wrap="square" rtlCol="0">
            <a:spAutoFit/>
          </a:bodyPr>
          <a:lstStyle/>
          <a:p>
            <a:pPr marR="0" lvl="0" algn="l" defTabSz="914400" rtl="0" eaLnBrk="1" fontAlgn="auto" latinLnBrk="0" hangingPunct="1">
              <a:lnSpc>
                <a:spcPct val="107000"/>
              </a:lnSpc>
              <a:spcBef>
                <a:spcPts val="0"/>
              </a:spcBef>
              <a:spcAft>
                <a:spcPts val="800"/>
              </a:spcAft>
              <a:buClrTx/>
              <a:buSzTx/>
              <a:tabLst/>
              <a:defRPr/>
            </a:pPr>
            <a:r>
              <a:rPr lang="en-US" sz="2400">
                <a:solidFill>
                  <a:prstClr val="black"/>
                </a:solidFill>
                <a:latin typeface="Calibri" panose="020F0502020204030204" pitchFamily="34" charset="0"/>
                <a:ea typeface="Calibri" panose="020F0502020204030204" pitchFamily="34" charset="0"/>
              </a:rPr>
              <a:t>Fiscal Year 2025 has been unpredictable </a:t>
            </a:r>
          </a:p>
          <a:p>
            <a:pPr marL="798513" lvl="2" indent="-339725">
              <a:lnSpc>
                <a:spcPct val="107000"/>
              </a:lnSpc>
              <a:spcAft>
                <a:spcPts val="800"/>
              </a:spcAft>
              <a:buFont typeface="Arial" panose="020B0604020202020204" pitchFamily="34" charset="0"/>
              <a:buChar char="•"/>
              <a:defRPr/>
            </a:pPr>
            <a:r>
              <a:rPr lang="en-US" sz="2400">
                <a:solidFill>
                  <a:prstClr val="black"/>
                </a:solidFill>
                <a:latin typeface="Calibri" panose="020F0502020204030204" pitchFamily="34" charset="0"/>
                <a:ea typeface="Calibri" panose="020F0502020204030204" pitchFamily="34" charset="0"/>
              </a:rPr>
              <a:t>The federal landscape has shifted making it difficult to plan for the future</a:t>
            </a:r>
          </a:p>
          <a:p>
            <a:pPr marL="798513" lvl="2" indent="-339725">
              <a:lnSpc>
                <a:spcPct val="107000"/>
              </a:lnSpc>
              <a:spcAft>
                <a:spcPts val="800"/>
              </a:spcAft>
              <a:buFont typeface="Arial" panose="020B0604020202020204" pitchFamily="34" charset="0"/>
              <a:buChar char="•"/>
              <a:defRPr/>
            </a:pPr>
            <a:r>
              <a:rPr lang="en-US" sz="2400">
                <a:solidFill>
                  <a:prstClr val="black"/>
                </a:solidFill>
                <a:latin typeface="Calibri" panose="020F0502020204030204" pitchFamily="34" charset="0"/>
                <a:ea typeface="Calibri" panose="020F0502020204030204" pitchFamily="34" charset="0"/>
              </a:rPr>
              <a:t>Funding streams are likely to remain unpredictable</a:t>
            </a:r>
          </a:p>
          <a:p>
            <a:pPr marL="798513" lvl="2" indent="-339725">
              <a:lnSpc>
                <a:spcPct val="107000"/>
              </a:lnSpc>
              <a:spcAft>
                <a:spcPts val="800"/>
              </a:spcAft>
              <a:buFont typeface="Arial" panose="020B0604020202020204" pitchFamily="34" charset="0"/>
              <a:buChar char="•"/>
              <a:defRPr/>
            </a:pPr>
            <a:r>
              <a:rPr lang="en-US" sz="2400">
                <a:solidFill>
                  <a:prstClr val="black"/>
                </a:solidFill>
                <a:latin typeface="Calibri" panose="020F0502020204030204" pitchFamily="34" charset="0"/>
                <a:ea typeface="Calibri" panose="020F0502020204030204" pitchFamily="34" charset="0"/>
              </a:rPr>
              <a:t>Applications for programs like CDBG will be more competitive and harder to estimate availability </a:t>
            </a:r>
          </a:p>
          <a:p>
            <a:pPr marL="798513" lvl="2" indent="-339725">
              <a:lnSpc>
                <a:spcPct val="107000"/>
              </a:lnSpc>
              <a:spcAft>
                <a:spcPts val="800"/>
              </a:spcAft>
              <a:buFont typeface="Arial" panose="020B0604020202020204" pitchFamily="34" charset="0"/>
              <a:buChar char="•"/>
              <a:defRPr/>
            </a:pPr>
            <a:r>
              <a:rPr lang="en-US" sz="2400">
                <a:solidFill>
                  <a:prstClr val="black"/>
                </a:solidFill>
                <a:latin typeface="Calibri" panose="020F0502020204030204" pitchFamily="34" charset="0"/>
                <a:ea typeface="Calibri" panose="020F0502020204030204" pitchFamily="34" charset="0"/>
              </a:rPr>
              <a:t>MIPA staff is focused on planning for the unknown and dealing with challenges as they arise</a:t>
            </a:r>
          </a:p>
          <a:p>
            <a:pPr marL="1254125" lvl="2" indent="-339725">
              <a:lnSpc>
                <a:spcPct val="107000"/>
              </a:lnSpc>
              <a:spcAft>
                <a:spcPts val="800"/>
              </a:spcAft>
              <a:buFont typeface="Arial" panose="020B0604020202020204" pitchFamily="34" charset="0"/>
              <a:buChar char="•"/>
              <a:defRPr/>
            </a:pPr>
            <a:endParaRPr lang="en-US" sz="2400">
              <a:solidFill>
                <a:prstClr val="black"/>
              </a:solidFill>
              <a:latin typeface="Calibri" panose="020F0502020204030204" pitchFamily="34" charset="0"/>
              <a:ea typeface="Calibri" panose="020F0502020204030204" pitchFamily="34" charset="0"/>
            </a:endParaRPr>
          </a:p>
          <a:p>
            <a:pPr marR="0" lvl="0" algn="l" defTabSz="914400" rtl="0" eaLnBrk="1" fontAlgn="auto" latinLnBrk="0" hangingPunct="1">
              <a:lnSpc>
                <a:spcPct val="107000"/>
              </a:lnSpc>
              <a:spcBef>
                <a:spcPts val="0"/>
              </a:spcBef>
              <a:spcAft>
                <a:spcPts val="800"/>
              </a:spcAft>
              <a:buClrTx/>
              <a:buSzTx/>
              <a:tabLst/>
              <a:defRPr/>
            </a:pPr>
            <a:endParaRPr kumimoji="0" lang="en-US" sz="24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endParaRPr kumimoji="0" lang="en-US" sz="240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p:txBody>
      </p:sp>
      <p:pic>
        <p:nvPicPr>
          <p:cNvPr id="3" name="Picture 2" descr="A green and white logo&#10;&#10;Description automatically generated">
            <a:extLst>
              <a:ext uri="{FF2B5EF4-FFF2-40B4-BE49-F238E27FC236}">
                <a16:creationId xmlns:a16="http://schemas.microsoft.com/office/drawing/2014/main" id="{084B6849-7B72-F937-2708-51CA025C6AE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4434718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AD70AD-7804-06A3-759F-37FD5C343BD3}"/>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51CACDA4-C1BE-0740-D892-52EA44C59F45}"/>
              </a:ext>
            </a:extLst>
          </p:cNvPr>
          <p:cNvSpPr>
            <a:spLocks noGrp="1"/>
          </p:cNvSpPr>
          <p:nvPr>
            <p:ph type="body" idx="13"/>
          </p:nvPr>
        </p:nvSpPr>
        <p:spPr>
          <a:xfrm>
            <a:off x="379911" y="742950"/>
            <a:ext cx="8535489" cy="5029200"/>
          </a:xfrm>
        </p:spPr>
        <p:txBody>
          <a:bodyPr numCol="1"/>
          <a:lstStyle/>
          <a:p>
            <a:pPr marL="342900" marR="0" lvl="0" indent="-342900">
              <a:lnSpc>
                <a:spcPct val="107000"/>
              </a:lnSpc>
              <a:spcBef>
                <a:spcPts val="0"/>
              </a:spcBef>
              <a:spcAft>
                <a:spcPts val="400"/>
              </a:spcAft>
              <a:buFont typeface="+mj-lt"/>
              <a:buAutoNum type="arabicPeriod"/>
              <a:tabLst>
                <a:tab pos="228600" algn="l"/>
                <a:tab pos="5943600" algn="r"/>
              </a:tabLst>
            </a:pPr>
            <a:r>
              <a:rPr lang="en-US" sz="1300" b="1">
                <a:effectLst/>
                <a:latin typeface="Century Gothic" panose="020B0502020202020204" pitchFamily="34" charset="0"/>
                <a:ea typeface="Calibri" panose="020F0502020204030204" pitchFamily="34" charset="0"/>
                <a:cs typeface="Times New Roman" panose="02020603050405020304" pitchFamily="18" charset="0"/>
              </a:rPr>
              <a:t>Call to Order </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a:effectLst/>
                <a:latin typeface="Century Gothic" panose="020B0502020202020204" pitchFamily="34" charset="0"/>
                <a:ea typeface="Calibri" panose="020F0502020204030204" pitchFamily="34" charset="0"/>
                <a:cs typeface="Times New Roman" panose="02020603050405020304" pitchFamily="18" charset="0"/>
              </a:rPr>
              <a:t>VOTE: Approval of Agenda</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a:effectLst/>
                <a:latin typeface="Century Gothic" panose="020B0502020202020204" pitchFamily="34" charset="0"/>
                <a:ea typeface="Calibri" panose="020F0502020204030204" pitchFamily="34" charset="0"/>
                <a:cs typeface="Times New Roman" panose="02020603050405020304" pitchFamily="18" charset="0"/>
              </a:rPr>
              <a:t>VOTE: Approval of Meeting Minutes </a:t>
            </a:r>
          </a:p>
          <a:p>
            <a:pPr marL="342900" indent="-342900">
              <a:lnSpc>
                <a:spcPct val="107000"/>
              </a:lnSpc>
              <a:spcBef>
                <a:spcPts val="0"/>
              </a:spcBef>
              <a:spcAft>
                <a:spcPts val="400"/>
              </a:spcAft>
              <a:buFont typeface="+mj-lt"/>
              <a:buAutoNum type="arabicPeriod"/>
              <a:tabLst>
                <a:tab pos="228600" algn="l"/>
                <a:tab pos="5943600" algn="r"/>
              </a:tabLst>
            </a:pPr>
            <a:r>
              <a:rPr lang="en-US" sz="1300" b="1">
                <a:cs typeface="Times New Roman" panose="02020603050405020304" pitchFamily="18" charset="0"/>
              </a:rPr>
              <a:t>REPORT and VOTE: Financial Statements</a:t>
            </a:r>
          </a:p>
          <a:p>
            <a:pPr marL="342900" indent="-342900">
              <a:lnSpc>
                <a:spcPct val="107000"/>
              </a:lnSpc>
              <a:spcBef>
                <a:spcPts val="0"/>
              </a:spcBef>
              <a:spcAft>
                <a:spcPts val="400"/>
              </a:spcAft>
              <a:buFont typeface="+mj-lt"/>
              <a:buAutoNum type="arabicPeriod"/>
              <a:tabLst>
                <a:tab pos="228600" algn="l"/>
                <a:tab pos="5943600" algn="r"/>
              </a:tabLst>
            </a:pPr>
            <a:r>
              <a:rPr lang="en-US" sz="1300" b="1">
                <a:cs typeface="Times New Roman" panose="02020603050405020304" pitchFamily="18" charset="0"/>
              </a:rPr>
              <a:t>REPORT and VOTE: Invoices and Contracts</a:t>
            </a:r>
          </a:p>
          <a:p>
            <a:pPr marL="342900" indent="-342900">
              <a:lnSpc>
                <a:spcPct val="107000"/>
              </a:lnSpc>
              <a:spcBef>
                <a:spcPts val="0"/>
              </a:spcBef>
              <a:spcAft>
                <a:spcPts val="400"/>
              </a:spcAft>
              <a:buFont typeface="+mj-lt"/>
              <a:buAutoNum type="arabicPeriod"/>
              <a:tabLst>
                <a:tab pos="228600" algn="l"/>
                <a:tab pos="5943600" algn="r"/>
              </a:tabLst>
            </a:pPr>
            <a:r>
              <a:rPr lang="en-US" sz="1300" b="1">
                <a:cs typeface="Times New Roman" panose="02020603050405020304" pitchFamily="18" charset="0"/>
              </a:rPr>
              <a:t>REPORT and VOTE: FY 2024 Audit</a:t>
            </a:r>
          </a:p>
          <a:p>
            <a:pPr marL="342900" indent="-342900">
              <a:lnSpc>
                <a:spcPct val="107000"/>
              </a:lnSpc>
              <a:spcBef>
                <a:spcPts val="0"/>
              </a:spcBef>
              <a:spcAft>
                <a:spcPts val="400"/>
              </a:spcAft>
              <a:buFont typeface="+mj-lt"/>
              <a:buAutoNum type="arabicPeriod"/>
              <a:tabLst>
                <a:tab pos="228600" algn="l"/>
                <a:tab pos="5943600" algn="r"/>
              </a:tabLst>
            </a:pPr>
            <a:r>
              <a:rPr lang="en-US" sz="1300" b="1">
                <a:cs typeface="Times New Roman" panose="02020603050405020304" pitchFamily="18" charset="0"/>
              </a:rPr>
              <a:t>REPORT and VOTE: FY 2026 Budget</a:t>
            </a:r>
          </a:p>
          <a:p>
            <a:pPr marL="342900" indent="-342900">
              <a:lnSpc>
                <a:spcPct val="107000"/>
              </a:lnSpc>
              <a:spcBef>
                <a:spcPts val="0"/>
              </a:spcBef>
              <a:spcAft>
                <a:spcPts val="400"/>
              </a:spcAft>
              <a:buFont typeface="+mj-lt"/>
              <a:buAutoNum type="arabicPeriod"/>
              <a:tabLst>
                <a:tab pos="228600" algn="l"/>
                <a:tab pos="5943600" algn="r"/>
              </a:tabLst>
            </a:pPr>
            <a:r>
              <a:rPr lang="en-US" sz="1300" b="1">
                <a:cs typeface="Times New Roman" panose="02020603050405020304" pitchFamily="18" charset="0"/>
              </a:rPr>
              <a:t>REPORT and VOTE: Executive Director Review</a:t>
            </a:r>
          </a:p>
          <a:p>
            <a:pPr marL="342900" indent="-342900">
              <a:lnSpc>
                <a:spcPct val="107000"/>
              </a:lnSpc>
              <a:spcBef>
                <a:spcPts val="0"/>
              </a:spcBef>
              <a:spcAft>
                <a:spcPts val="400"/>
              </a:spcAft>
              <a:buFont typeface="+mj-lt"/>
              <a:buAutoNum type="arabicPeriod"/>
              <a:tabLst>
                <a:tab pos="228600" algn="l"/>
                <a:tab pos="5943600" algn="r"/>
              </a:tabLst>
            </a:pPr>
            <a:r>
              <a:rPr lang="en-US" sz="1300" b="1">
                <a:cs typeface="Times New Roman" panose="02020603050405020304" pitchFamily="18" charset="0"/>
              </a:rPr>
              <a:t>REPORT and VOTE: </a:t>
            </a:r>
            <a:r>
              <a:rPr lang="en-US" sz="1300" b="1"/>
              <a:t>: </a:t>
            </a:r>
            <a:r>
              <a:rPr lang="en-US" sz="1300" b="1">
                <a:cs typeface="Times New Roman" panose="02020603050405020304" pitchFamily="18" charset="0"/>
              </a:rPr>
              <a:t>Central Iowa Local Workforce Development Board (CILWDB) MOU and Recipient Agreements and Services Agreements</a:t>
            </a:r>
          </a:p>
          <a:p>
            <a:pPr marL="342900" indent="-342900">
              <a:lnSpc>
                <a:spcPct val="107000"/>
              </a:lnSpc>
              <a:spcBef>
                <a:spcPts val="0"/>
              </a:spcBef>
              <a:spcAft>
                <a:spcPts val="400"/>
              </a:spcAft>
              <a:buFont typeface="+mj-lt"/>
              <a:buAutoNum type="arabicPeriod"/>
              <a:tabLst>
                <a:tab pos="228600" algn="l"/>
                <a:tab pos="5943600" algn="r"/>
              </a:tabLst>
            </a:pPr>
            <a:r>
              <a:rPr lang="en-US" sz="1300" b="1">
                <a:cs typeface="Times New Roman" panose="02020603050405020304" pitchFamily="18" charset="0"/>
              </a:rPr>
              <a:t>REPORT and VOTE: MIPA IRS Redesignation to a 501(C)3</a:t>
            </a:r>
          </a:p>
          <a:p>
            <a:pPr marL="342900" indent="-342900">
              <a:lnSpc>
                <a:spcPct val="107000"/>
              </a:lnSpc>
              <a:spcBef>
                <a:spcPts val="0"/>
              </a:spcBef>
              <a:spcAft>
                <a:spcPts val="400"/>
              </a:spcAft>
              <a:buFont typeface="+mj-lt"/>
              <a:buAutoNum type="arabicPeriod"/>
              <a:tabLst>
                <a:tab pos="228600" algn="l"/>
                <a:tab pos="5943600" algn="r"/>
              </a:tabLst>
            </a:pPr>
            <a:r>
              <a:rPr lang="en-US" sz="1300" b="1">
                <a:cs typeface="Times New Roman" panose="02020603050405020304" pitchFamily="18" charset="0"/>
              </a:rPr>
              <a:t>REPORT and VOTE: MIPA Handbook Amendment</a:t>
            </a:r>
          </a:p>
          <a:p>
            <a:pPr marL="342900" indent="-342900">
              <a:lnSpc>
                <a:spcPct val="107000"/>
              </a:lnSpc>
              <a:spcBef>
                <a:spcPts val="0"/>
              </a:spcBef>
              <a:spcAft>
                <a:spcPts val="400"/>
              </a:spcAft>
              <a:buFont typeface="+mj-lt"/>
              <a:buAutoNum type="arabicPeriod"/>
              <a:tabLst>
                <a:tab pos="228600" algn="l"/>
                <a:tab pos="5943600" algn="r"/>
              </a:tabLst>
            </a:pPr>
            <a:r>
              <a:rPr lang="sv-SE" sz="1300" b="1">
                <a:ea typeface="Calibri" panose="020F0502020204030204" pitchFamily="34" charset="0"/>
                <a:cs typeface="Times New Roman" panose="02020603050405020304" pitchFamily="18" charset="0"/>
              </a:rPr>
              <a:t>REPORT: </a:t>
            </a:r>
            <a:r>
              <a:rPr lang="en-US" sz="1300" b="1">
                <a:ea typeface="Calibri" panose="020F0502020204030204" pitchFamily="34" charset="0"/>
                <a:cs typeface="Times New Roman" panose="02020603050405020304" pitchFamily="18" charset="0"/>
              </a:rPr>
              <a:t>MIPA Year in Review</a:t>
            </a:r>
            <a:endParaRPr lang="en-US" sz="1300" b="1">
              <a:effectLst/>
              <a:latin typeface="Century Gothic" panose="020B0502020202020204" pitchFamily="34" charset="0"/>
              <a:ea typeface="Calibri" panose="020F0502020204030204" pitchFamily="34" charset="0"/>
              <a:cs typeface="Times New Roman" panose="02020603050405020304" pitchFamily="18" charset="0"/>
            </a:endParaRPr>
          </a:p>
          <a:p>
            <a:pPr marL="342900" indent="-342900">
              <a:lnSpc>
                <a:spcPct val="107000"/>
              </a:lnSpc>
              <a:spcBef>
                <a:spcPts val="0"/>
              </a:spcBef>
              <a:spcAft>
                <a:spcPts val="400"/>
              </a:spcAft>
              <a:buFont typeface="+mj-lt"/>
              <a:buAutoNum type="arabicPeriod"/>
              <a:tabLst>
                <a:tab pos="228600" algn="l"/>
                <a:tab pos="5943600" algn="r"/>
              </a:tabLst>
            </a:pPr>
            <a:r>
              <a:rPr lang="en-US" sz="1300" b="1">
                <a:effectLst/>
                <a:latin typeface="Century Gothic" panose="020B0502020202020204" pitchFamily="34" charset="0"/>
                <a:ea typeface="Calibri" panose="020F0502020204030204" pitchFamily="34" charset="0"/>
                <a:cs typeface="Times New Roman" panose="02020603050405020304" pitchFamily="18" charset="0"/>
              </a:rPr>
              <a:t>Other Non-Action Items of Interest to the Committee</a:t>
            </a:r>
          </a:p>
          <a:p>
            <a:pPr marL="342900" indent="-342900">
              <a:lnSpc>
                <a:spcPct val="107000"/>
              </a:lnSpc>
              <a:spcBef>
                <a:spcPts val="0"/>
              </a:spcBef>
              <a:spcAft>
                <a:spcPts val="400"/>
              </a:spcAft>
              <a:buFont typeface="+mj-lt"/>
              <a:buAutoNum type="arabicPeriod"/>
              <a:tabLst>
                <a:tab pos="228600" algn="l"/>
                <a:tab pos="5943600" algn="r"/>
              </a:tabLst>
            </a:pPr>
            <a:r>
              <a:rPr lang="en-US" sz="1300" b="1">
                <a:cs typeface="Times New Roman" panose="02020603050405020304" pitchFamily="18" charset="0"/>
              </a:rPr>
              <a:t>Next Meeting Date – TBD – Fall 2025</a:t>
            </a: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a:effectLst/>
                <a:latin typeface="Century Gothic" panose="020B0502020202020204" pitchFamily="34" charset="0"/>
                <a:ea typeface="Calibri" panose="020F0502020204030204" pitchFamily="34" charset="0"/>
                <a:cs typeface="Times New Roman" panose="02020603050405020304" pitchFamily="18" charset="0"/>
              </a:rPr>
              <a:t>Adjournment</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600"/>
              </a:spcAft>
              <a:buFont typeface="Arial" panose="020B0604020202020204" pitchFamily="34" charset="0"/>
              <a:buChar char="•"/>
            </a:pPr>
            <a:endParaRPr lang="en-US">
              <a:cs typeface="Times New Roman" panose="02020603050405020304" pitchFamily="18" charset="0"/>
            </a:endParaRPr>
          </a:p>
          <a:p>
            <a:pPr marR="0" lvl="0">
              <a:lnSpc>
                <a:spcPct val="107000"/>
              </a:lnSpc>
              <a:spcBef>
                <a:spcPts val="0"/>
              </a:spcBef>
              <a:spcAft>
                <a:spcPts val="600"/>
              </a:spcAft>
            </a:pPr>
            <a:endParaRPr lang="en-US" sz="2000">
              <a:solidFill>
                <a:srgbClr val="414042"/>
              </a:solidFill>
              <a:latin typeface="Century Gothic" panose="020B0502020202020204" pitchFamily="34" charset="0"/>
              <a:cs typeface="Times New Roman" panose="02020603050405020304" pitchFamily="18" charset="0"/>
            </a:endParaRPr>
          </a:p>
        </p:txBody>
      </p:sp>
      <p:sp>
        <p:nvSpPr>
          <p:cNvPr id="7" name="Text Placeholder 6">
            <a:extLst>
              <a:ext uri="{FF2B5EF4-FFF2-40B4-BE49-F238E27FC236}">
                <a16:creationId xmlns:a16="http://schemas.microsoft.com/office/drawing/2014/main" id="{B8868B05-554A-E656-960D-E8A07E1990CA}"/>
              </a:ext>
            </a:extLst>
          </p:cNvPr>
          <p:cNvSpPr>
            <a:spLocks noGrp="1"/>
          </p:cNvSpPr>
          <p:nvPr>
            <p:ph type="body" idx="14"/>
          </p:nvPr>
        </p:nvSpPr>
        <p:spPr>
          <a:xfrm>
            <a:off x="533400" y="133350"/>
            <a:ext cx="7543800" cy="381000"/>
          </a:xfrm>
        </p:spPr>
        <p:txBody>
          <a:bodyPr/>
          <a:lstStyle/>
          <a:p>
            <a:r>
              <a:rPr lang="en-US"/>
              <a:t>June 16, 2025 AGENDA</a:t>
            </a:r>
          </a:p>
        </p:txBody>
      </p:sp>
      <p:pic>
        <p:nvPicPr>
          <p:cNvPr id="3" name="Picture 2" descr="A green and white logo&#10;&#10;Description automatically generated">
            <a:extLst>
              <a:ext uri="{FF2B5EF4-FFF2-40B4-BE49-F238E27FC236}">
                <a16:creationId xmlns:a16="http://schemas.microsoft.com/office/drawing/2014/main" id="{23F8530E-F1E3-344E-4DBF-AC8D00EE649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4149920419"/>
      </p:ext>
    </p:extLst>
  </p:cSld>
  <p:clrMapOvr>
    <a:masterClrMapping/>
  </p:clrMapOvr>
</p:sld>
</file>

<file path=ppt/theme/theme1.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6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7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8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3_IEDA_Plai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9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47F60559A91834D98A3CFF56E5B787A" ma:contentTypeVersion="15" ma:contentTypeDescription="Create a new document." ma:contentTypeScope="" ma:versionID="fc08cdf409f3332e2865f77f44e4c7a5">
  <xsd:schema xmlns:xsd="http://www.w3.org/2001/XMLSchema" xmlns:xs="http://www.w3.org/2001/XMLSchema" xmlns:p="http://schemas.microsoft.com/office/2006/metadata/properties" xmlns:ns2="268db450-22c8-408e-bfa9-71f40a4a24c3" xmlns:ns3="7b9fde40-322c-4f3d-b08b-bcf9e059ca67" targetNamespace="http://schemas.microsoft.com/office/2006/metadata/properties" ma:root="true" ma:fieldsID="7fd295c6ebd2118a11c6be3f685aa47b" ns2:_="" ns3:_="">
    <xsd:import namespace="268db450-22c8-408e-bfa9-71f40a4a24c3"/>
    <xsd:import namespace="7b9fde40-322c-4f3d-b08b-bcf9e059ca6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MediaServiceLocation" minOccurs="0"/>
                <xsd:element ref="ns2:lcf76f155ced4ddcb4097134ff3c332f" minOccurs="0"/>
                <xsd:element ref="ns3:TaxCatchAll" minOccurs="0"/>
                <xsd:element ref="ns2:MediaServiceOCR"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68db450-22c8-408e-bfa9-71f40a4a24c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descrip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d512f154-a0bc-4b9a-90d3-452fbb46c09b"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b9fde40-322c-4f3d-b08b-bcf9e059ca67"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38dc1820-4ad3-45fc-b34b-371e0ed52da9}" ma:internalName="TaxCatchAll" ma:showField="CatchAllData" ma:web="7b9fde40-322c-4f3d-b08b-bcf9e059ca67">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26A1885-315E-4CFD-8B63-C832DBE04FD0}">
  <ds:schemaRefs>
    <ds:schemaRef ds:uri="http://schemas.microsoft.com/sharepoint/v3/contenttype/forms"/>
  </ds:schemaRefs>
</ds:datastoreItem>
</file>

<file path=customXml/itemProps2.xml><?xml version="1.0" encoding="utf-8"?>
<ds:datastoreItem xmlns:ds="http://schemas.openxmlformats.org/officeDocument/2006/customXml" ds:itemID="{87E86935-F52E-49E2-BECE-0D6F5487F1EA}">
  <ds:schemaRefs>
    <ds:schemaRef ds:uri="268db450-22c8-408e-bfa9-71f40a4a24c3"/>
    <ds:schemaRef ds:uri="7b9fde40-322c-4f3d-b08b-bcf9e059ca6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2813</Words>
  <Application>Microsoft Office PowerPoint</Application>
  <PresentationFormat>On-screen Show (16:9)</PresentationFormat>
  <Paragraphs>338</Paragraphs>
  <Slides>35</Slides>
  <Notes>32</Notes>
  <HiddenSlides>0</HiddenSlides>
  <MMClips>0</MMClips>
  <ScaleCrop>false</ScaleCrop>
  <HeadingPairs>
    <vt:vector size="6" baseType="variant">
      <vt:variant>
        <vt:lpstr>Fonts Used</vt:lpstr>
      </vt:variant>
      <vt:variant>
        <vt:i4>6</vt:i4>
      </vt:variant>
      <vt:variant>
        <vt:lpstr>Theme</vt:lpstr>
      </vt:variant>
      <vt:variant>
        <vt:i4>9</vt:i4>
      </vt:variant>
      <vt:variant>
        <vt:lpstr>Slide Titles</vt:lpstr>
      </vt:variant>
      <vt:variant>
        <vt:i4>35</vt:i4>
      </vt:variant>
    </vt:vector>
  </HeadingPairs>
  <TitlesOfParts>
    <vt:vector size="50" baseType="lpstr">
      <vt:lpstr>Arial</vt:lpstr>
      <vt:lpstr>Arial Narrow</vt:lpstr>
      <vt:lpstr>Calibri</vt:lpstr>
      <vt:lpstr>Century Gothic</vt:lpstr>
      <vt:lpstr>Times New Roman</vt:lpstr>
      <vt:lpstr>Wingdings</vt:lpstr>
      <vt:lpstr>2_Custom Design</vt:lpstr>
      <vt:lpstr>3_Custom Design</vt:lpstr>
      <vt:lpstr>Custom Design</vt:lpstr>
      <vt:lpstr>4_Custom Design</vt:lpstr>
      <vt:lpstr>6_Custom Design</vt:lpstr>
      <vt:lpstr>7_Custom Design</vt:lpstr>
      <vt:lpstr>8_Custom Design</vt:lpstr>
      <vt:lpstr>3_IEDA_Plain</vt:lpstr>
      <vt:lpstr>9_Custom Design</vt:lpstr>
      <vt:lpstr>Board of directors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Sreyoshi Chakraborty</dc:creator>
  <cp:lastModifiedBy>Andrew Collings</cp:lastModifiedBy>
  <cp:revision>2</cp:revision>
  <cp:lastPrinted>2021-06-29T16:06:21Z</cp:lastPrinted>
  <dcterms:created xsi:type="dcterms:W3CDTF">2020-12-02T21:38:09Z</dcterms:created>
  <dcterms:modified xsi:type="dcterms:W3CDTF">2025-06-16T18:45:56Z</dcterms:modified>
</cp:coreProperties>
</file>