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767" r:id="rId3"/>
    <p:sldMasterId id="2147483769" r:id="rId4"/>
    <p:sldMasterId id="2147483788" r:id="rId5"/>
    <p:sldMasterId id="2147483827" r:id="rId6"/>
    <p:sldMasterId id="2147483851" r:id="rId7"/>
    <p:sldMasterId id="2147483876" r:id="rId8"/>
    <p:sldMasterId id="2147483925" r:id="rId9"/>
    <p:sldMasterId id="2147483966" r:id="rId10"/>
    <p:sldMasterId id="2147484001" r:id="rId11"/>
  </p:sldMasterIdLst>
  <p:notesMasterIdLst>
    <p:notesMasterId r:id="rId28"/>
  </p:notesMasterIdLst>
  <p:handoutMasterIdLst>
    <p:handoutMasterId r:id="rId29"/>
  </p:handoutMasterIdLst>
  <p:sldIdLst>
    <p:sldId id="1914" r:id="rId12"/>
    <p:sldId id="2145705165" r:id="rId13"/>
    <p:sldId id="2145705274" r:id="rId14"/>
    <p:sldId id="2145705261" r:id="rId15"/>
    <p:sldId id="2145705297" r:id="rId16"/>
    <p:sldId id="2145705306" r:id="rId17"/>
    <p:sldId id="2145705323" r:id="rId18"/>
    <p:sldId id="2145705303" r:id="rId19"/>
    <p:sldId id="2145705305" r:id="rId20"/>
    <p:sldId id="2145705316" r:id="rId21"/>
    <p:sldId id="2145705317" r:id="rId22"/>
    <p:sldId id="2145705324" r:id="rId23"/>
    <p:sldId id="2145705325" r:id="rId24"/>
    <p:sldId id="2145705327" r:id="rId25"/>
    <p:sldId id="2145705329" r:id="rId26"/>
    <p:sldId id="2145705328" r:id="rId27"/>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1ADE0BC-350B-4B54-984B-79A68D18D833}">
          <p14:sldIdLst>
            <p14:sldId id="1914"/>
            <p14:sldId id="2145705165"/>
            <p14:sldId id="2145705274"/>
            <p14:sldId id="2145705261"/>
            <p14:sldId id="2145705297"/>
            <p14:sldId id="2145705306"/>
            <p14:sldId id="2145705323"/>
            <p14:sldId id="2145705303"/>
            <p14:sldId id="2145705305"/>
            <p14:sldId id="2145705316"/>
            <p14:sldId id="2145705317"/>
            <p14:sldId id="2145705324"/>
            <p14:sldId id="2145705325"/>
            <p14:sldId id="2145705327"/>
            <p14:sldId id="2145705329"/>
            <p14:sldId id="2145705328"/>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lison van Pelt" initials="AvP" lastIdx="1" clrIdx="0">
    <p:extLst>
      <p:ext uri="{19B8F6BF-5375-455C-9EA6-DF929625EA0E}">
        <p15:presenceInfo xmlns:p15="http://schemas.microsoft.com/office/powerpoint/2012/main" userId="S-1-5-21-2565965647-3785735691-990725776-2124" providerId="AD"/>
      </p:ext>
    </p:extLst>
  </p:cmAuthor>
  <p:cmAuthor id="2" name="kiranmai Yarlagadda" initials="" lastIdx="1" clrIdx="1"/>
  <p:cmAuthor id="3" name="Dhruv Chatterjee" initials="" lastIdx="1" clrIdx="2"/>
  <p:cmAuthor id="4" name="Markt, Jonathan" initials="MJ" lastIdx="13" clrIdx="3">
    <p:extLst>
      <p:ext uri="{19B8F6BF-5375-455C-9EA6-DF929625EA0E}">
        <p15:presenceInfo xmlns:p15="http://schemas.microsoft.com/office/powerpoint/2012/main" userId="S-1-5-21-1078081533-573735546-1417001333-527382" providerId="AD"/>
      </p:ext>
    </p:extLst>
  </p:cmAuthor>
  <p:cmAuthor id="5" name="Couture, Mandy - RD, Des Moines, IA" initials="CM-RDMI" lastIdx="1" clrIdx="4">
    <p:extLst>
      <p:ext uri="{19B8F6BF-5375-455C-9EA6-DF929625EA0E}">
        <p15:presenceInfo xmlns:p15="http://schemas.microsoft.com/office/powerpoint/2012/main" userId="Couture, Mandy - RD, Des Moines, 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E8DE"/>
    <a:srgbClr val="11635B"/>
    <a:srgbClr val="8DC2B5"/>
    <a:srgbClr val="77ADA4"/>
    <a:srgbClr val="414042"/>
    <a:srgbClr val="F49E1E"/>
    <a:srgbClr val="FFED96"/>
    <a:srgbClr val="654C6E"/>
    <a:srgbClr val="00CC00"/>
    <a:srgbClr val="B43E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3" d="100"/>
          <a:sy n="133" d="100"/>
        </p:scale>
        <p:origin x="906" y="126"/>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 Type="http://schemas.openxmlformats.org/officeDocument/2006/relationships/slideMaster" Target="slideMasters/slideMaster1.xml"/><Relationship Id="rId21" Type="http://schemas.openxmlformats.org/officeDocument/2006/relationships/slide" Target="slides/slide10.xml"/><Relationship Id="rId34" Type="http://schemas.openxmlformats.org/officeDocument/2006/relationships/tableStyles" Target="tableStyles.xml"/><Relationship Id="rId7" Type="http://schemas.openxmlformats.org/officeDocument/2006/relationships/slideMaster" Target="slideMasters/slideMaster5.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4.xml"/><Relationship Id="rId11" Type="http://schemas.openxmlformats.org/officeDocument/2006/relationships/slideMaster" Target="slideMasters/slideMaster9.xml"/><Relationship Id="rId24" Type="http://schemas.openxmlformats.org/officeDocument/2006/relationships/slide" Target="slides/slide13.xml"/><Relationship Id="rId32" Type="http://schemas.openxmlformats.org/officeDocument/2006/relationships/viewProps" Target="viewProps.xml"/><Relationship Id="rId5"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notesMaster" Target="notesMasters/notesMaster1.xml"/><Relationship Id="rId10" Type="http://schemas.openxmlformats.org/officeDocument/2006/relationships/slideMaster" Target="slideMasters/slideMaster8.xml"/><Relationship Id="rId19" Type="http://schemas.openxmlformats.org/officeDocument/2006/relationships/slide" Target="slides/slide8.xml"/><Relationship Id="rId31" Type="http://schemas.openxmlformats.org/officeDocument/2006/relationships/presProps" Target="presProps.xml"/><Relationship Id="rId4" Type="http://schemas.openxmlformats.org/officeDocument/2006/relationships/slideMaster" Target="slideMasters/slideMaster2.xml"/><Relationship Id="rId9" Type="http://schemas.openxmlformats.org/officeDocument/2006/relationships/slideMaster" Target="slideMasters/slideMaster7.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commentAuthors" Target="commentAuthors.xml"/><Relationship Id="rId35" Type="http://schemas.microsoft.com/office/2016/11/relationships/changesInfo" Target="changesInfos/changesInfo1.xml"/><Relationship Id="rId8" Type="http://schemas.openxmlformats.org/officeDocument/2006/relationships/slideMaster" Target="slideMasters/slideMaster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cas Young" userId="e5c8e53c-2e87-4dfe-8770-4799e4e3fc84" providerId="ADAL" clId="{7417B5D1-5129-435A-B80D-2755F1714BC4}"/>
    <pc:docChg chg="undo custSel modSld">
      <pc:chgData name="Lucas Young" userId="e5c8e53c-2e87-4dfe-8770-4799e4e3fc84" providerId="ADAL" clId="{7417B5D1-5129-435A-B80D-2755F1714BC4}" dt="2024-09-16T17:19:09.671" v="61" actId="20577"/>
      <pc:docMkLst>
        <pc:docMk/>
      </pc:docMkLst>
      <pc:sldChg chg="modSp mod">
        <pc:chgData name="Lucas Young" userId="e5c8e53c-2e87-4dfe-8770-4799e4e3fc84" providerId="ADAL" clId="{7417B5D1-5129-435A-B80D-2755F1714BC4}" dt="2024-09-16T17:19:09.671" v="61" actId="20577"/>
        <pc:sldMkLst>
          <pc:docMk/>
          <pc:sldMk cId="897020560" sldId="1914"/>
        </pc:sldMkLst>
      </pc:sldChg>
      <pc:sldChg chg="modSp mod">
        <pc:chgData name="Lucas Young" userId="e5c8e53c-2e87-4dfe-8770-4799e4e3fc84" providerId="ADAL" clId="{7417B5D1-5129-435A-B80D-2755F1714BC4}" dt="2024-09-16T17:10:47.255" v="0" actId="20577"/>
        <pc:sldMkLst>
          <pc:docMk/>
          <pc:sldMk cId="3705238078" sldId="2145705274"/>
        </pc:sldMkLst>
      </pc:sldChg>
      <pc:sldChg chg="modSp mod">
        <pc:chgData name="Lucas Young" userId="e5c8e53c-2e87-4dfe-8770-4799e4e3fc84" providerId="ADAL" clId="{7417B5D1-5129-435A-B80D-2755F1714BC4}" dt="2024-09-16T17:16:05.623" v="49" actId="20577"/>
        <pc:sldMkLst>
          <pc:docMk/>
          <pc:sldMk cId="987007108" sldId="2145705280"/>
        </pc:sldMkLst>
      </pc:sldChg>
    </pc:docChg>
  </pc:docChgLst>
  <pc:docChgLst>
    <pc:chgData name="Lucas Young" userId="e5c8e53c-2e87-4dfe-8770-4799e4e3fc84" providerId="ADAL" clId="{81150E20-216C-48C0-B40D-5FFD6989ACF3}"/>
    <pc:docChg chg="modSld">
      <pc:chgData name="Lucas Young" userId="e5c8e53c-2e87-4dfe-8770-4799e4e3fc84" providerId="ADAL" clId="{81150E20-216C-48C0-B40D-5FFD6989ACF3}" dt="2024-12-16T18:27:04.415" v="8" actId="20577"/>
      <pc:docMkLst>
        <pc:docMk/>
      </pc:docMkLst>
      <pc:sldChg chg="modSp mod">
        <pc:chgData name="Lucas Young" userId="e5c8e53c-2e87-4dfe-8770-4799e4e3fc84" providerId="ADAL" clId="{81150E20-216C-48C0-B40D-5FFD6989ACF3}" dt="2024-12-16T18:07:31.054" v="4" actId="20577"/>
        <pc:sldMkLst>
          <pc:docMk/>
          <pc:sldMk cId="897020560" sldId="1914"/>
        </pc:sldMkLst>
      </pc:sldChg>
      <pc:sldChg chg="modSp mod">
        <pc:chgData name="Lucas Young" userId="e5c8e53c-2e87-4dfe-8770-4799e4e3fc84" providerId="ADAL" clId="{81150E20-216C-48C0-B40D-5FFD6989ACF3}" dt="2024-12-16T18:13:59.899" v="5" actId="113"/>
        <pc:sldMkLst>
          <pc:docMk/>
          <pc:sldMk cId="86963052" sldId="2145705295"/>
        </pc:sldMkLst>
      </pc:sldChg>
      <pc:sldChg chg="modSp mod">
        <pc:chgData name="Lucas Young" userId="e5c8e53c-2e87-4dfe-8770-4799e4e3fc84" providerId="ADAL" clId="{81150E20-216C-48C0-B40D-5FFD6989ACF3}" dt="2024-12-16T18:27:04.415" v="8" actId="20577"/>
        <pc:sldMkLst>
          <pc:docMk/>
          <pc:sldMk cId="86167663" sldId="2145705301"/>
        </pc:sldMkLst>
      </pc:sldChg>
    </pc:docChg>
  </pc:docChgLst>
  <pc:docChgLst>
    <pc:chgData name="Lucas Young" userId="e5c8e53c-2e87-4dfe-8770-4799e4e3fc84" providerId="ADAL" clId="{908693B8-0376-4168-BFF8-EE3EC070CE0B}"/>
    <pc:docChg chg="undo custSel delSld modSld modSection">
      <pc:chgData name="Lucas Young" userId="e5c8e53c-2e87-4dfe-8770-4799e4e3fc84" providerId="ADAL" clId="{908693B8-0376-4168-BFF8-EE3EC070CE0B}" dt="2024-04-26T03:25:34.623" v="3009" actId="20577"/>
      <pc:docMkLst>
        <pc:docMk/>
      </pc:docMkLst>
      <pc:sldChg chg="delSp modSp del mod">
        <pc:chgData name="Lucas Young" userId="e5c8e53c-2e87-4dfe-8770-4799e4e3fc84" providerId="ADAL" clId="{908693B8-0376-4168-BFF8-EE3EC070CE0B}" dt="2024-04-26T03:19:42.266" v="2842" actId="2696"/>
        <pc:sldMkLst>
          <pc:docMk/>
          <pc:sldMk cId="0" sldId="256"/>
        </pc:sldMkLst>
      </pc:sldChg>
      <pc:sldChg chg="modSp mod">
        <pc:chgData name="Lucas Young" userId="e5c8e53c-2e87-4dfe-8770-4799e4e3fc84" providerId="ADAL" clId="{908693B8-0376-4168-BFF8-EE3EC070CE0B}" dt="2024-04-26T02:48:55.501" v="854" actId="6549"/>
        <pc:sldMkLst>
          <pc:docMk/>
          <pc:sldMk cId="3006853043" sldId="2183"/>
        </pc:sldMkLst>
      </pc:sldChg>
      <pc:sldChg chg="modSp mod">
        <pc:chgData name="Lucas Young" userId="e5c8e53c-2e87-4dfe-8770-4799e4e3fc84" providerId="ADAL" clId="{908693B8-0376-4168-BFF8-EE3EC070CE0B}" dt="2024-04-26T03:10:58.046" v="2171" actId="20577"/>
        <pc:sldMkLst>
          <pc:docMk/>
          <pc:sldMk cId="952414789" sldId="2145705206"/>
        </pc:sldMkLst>
      </pc:sldChg>
      <pc:sldChg chg="modSp mod">
        <pc:chgData name="Lucas Young" userId="e5c8e53c-2e87-4dfe-8770-4799e4e3fc84" providerId="ADAL" clId="{908693B8-0376-4168-BFF8-EE3EC070CE0B}" dt="2024-04-26T02:50:00.684" v="867" actId="6549"/>
        <pc:sldMkLst>
          <pc:docMk/>
          <pc:sldMk cId="525321126" sldId="2145705239"/>
        </pc:sldMkLst>
      </pc:sldChg>
      <pc:sldChg chg="modSp mod">
        <pc:chgData name="Lucas Young" userId="e5c8e53c-2e87-4dfe-8770-4799e4e3fc84" providerId="ADAL" clId="{908693B8-0376-4168-BFF8-EE3EC070CE0B}" dt="2024-04-26T02:48:30.955" v="841" actId="313"/>
        <pc:sldMkLst>
          <pc:docMk/>
          <pc:sldMk cId="2457775113" sldId="2145705241"/>
        </pc:sldMkLst>
      </pc:sldChg>
      <pc:sldChg chg="modSp mod">
        <pc:chgData name="Lucas Young" userId="e5c8e53c-2e87-4dfe-8770-4799e4e3fc84" providerId="ADAL" clId="{908693B8-0376-4168-BFF8-EE3EC070CE0B}" dt="2024-04-26T03:03:50.014" v="1633" actId="20577"/>
        <pc:sldMkLst>
          <pc:docMk/>
          <pc:sldMk cId="545117541" sldId="2145705242"/>
        </pc:sldMkLst>
      </pc:sldChg>
      <pc:sldChg chg="modSp mod">
        <pc:chgData name="Lucas Young" userId="e5c8e53c-2e87-4dfe-8770-4799e4e3fc84" providerId="ADAL" clId="{908693B8-0376-4168-BFF8-EE3EC070CE0B}" dt="2024-04-26T03:10:06.487" v="2169" actId="20577"/>
        <pc:sldMkLst>
          <pc:docMk/>
          <pc:sldMk cId="4187080998" sldId="2145705243"/>
        </pc:sldMkLst>
      </pc:sldChg>
      <pc:sldChg chg="modSp mod">
        <pc:chgData name="Lucas Young" userId="e5c8e53c-2e87-4dfe-8770-4799e4e3fc84" providerId="ADAL" clId="{908693B8-0376-4168-BFF8-EE3EC070CE0B}" dt="2024-04-26T03:22:25.304" v="3004" actId="20577"/>
        <pc:sldMkLst>
          <pc:docMk/>
          <pc:sldMk cId="679471551" sldId="2145705244"/>
        </pc:sldMkLst>
      </pc:sldChg>
      <pc:sldChg chg="modSp mod">
        <pc:chgData name="Lucas Young" userId="e5c8e53c-2e87-4dfe-8770-4799e4e3fc84" providerId="ADAL" clId="{908693B8-0376-4168-BFF8-EE3EC070CE0B}" dt="2024-04-26T03:23:07.788" v="3005" actId="20577"/>
        <pc:sldMkLst>
          <pc:docMk/>
          <pc:sldMk cId="892401882" sldId="2145705245"/>
        </pc:sldMkLst>
      </pc:sldChg>
      <pc:sldChg chg="modSp mod">
        <pc:chgData name="Lucas Young" userId="e5c8e53c-2e87-4dfe-8770-4799e4e3fc84" providerId="ADAL" clId="{908693B8-0376-4168-BFF8-EE3EC070CE0B}" dt="2024-04-26T03:23:32.302" v="3007" actId="20577"/>
        <pc:sldMkLst>
          <pc:docMk/>
          <pc:sldMk cId="372645148" sldId="2145705246"/>
        </pc:sldMkLst>
      </pc:sldChg>
      <pc:sldChg chg="modSp mod">
        <pc:chgData name="Lucas Young" userId="e5c8e53c-2e87-4dfe-8770-4799e4e3fc84" providerId="ADAL" clId="{908693B8-0376-4168-BFF8-EE3EC070CE0B}" dt="2024-04-26T03:25:34.623" v="3009" actId="20577"/>
        <pc:sldMkLst>
          <pc:docMk/>
          <pc:sldMk cId="3999890475" sldId="2145705250"/>
        </pc:sldMkLst>
      </pc:sldChg>
    </pc:docChg>
  </pc:docChgLst>
  <pc:docChgLst>
    <pc:chgData name="Caleb Knutson" userId="128b42d0-114e-4200-9cb7-3b379defb5c0" providerId="ADAL" clId="{33C5FCD2-544A-49EC-AEED-51889061D107}"/>
    <pc:docChg chg="undo custSel addSld delSld modSld modSection">
      <pc:chgData name="Caleb Knutson" userId="128b42d0-114e-4200-9cb7-3b379defb5c0" providerId="ADAL" clId="{33C5FCD2-544A-49EC-AEED-51889061D107}" dt="2024-12-16T18:04:29.193" v="1034" actId="20577"/>
      <pc:docMkLst>
        <pc:docMk/>
      </pc:docMkLst>
      <pc:sldChg chg="modSp mod">
        <pc:chgData name="Caleb Knutson" userId="128b42d0-114e-4200-9cb7-3b379defb5c0" providerId="ADAL" clId="{33C5FCD2-544A-49EC-AEED-51889061D107}" dt="2024-12-16T18:04:20.190" v="1032" actId="5793"/>
        <pc:sldMkLst>
          <pc:docMk/>
          <pc:sldMk cId="649967342" sldId="2145705165"/>
        </pc:sldMkLst>
      </pc:sldChg>
      <pc:sldChg chg="modSp mod">
        <pc:chgData name="Caleb Knutson" userId="128b42d0-114e-4200-9cb7-3b379defb5c0" providerId="ADAL" clId="{33C5FCD2-544A-49EC-AEED-51889061D107}" dt="2024-12-16T17:14:55.418" v="84" actId="1076"/>
        <pc:sldMkLst>
          <pc:docMk/>
          <pc:sldMk cId="3825831119" sldId="2145705261"/>
        </pc:sldMkLst>
      </pc:sldChg>
      <pc:sldChg chg="modSp mod">
        <pc:chgData name="Caleb Knutson" userId="128b42d0-114e-4200-9cb7-3b379defb5c0" providerId="ADAL" clId="{33C5FCD2-544A-49EC-AEED-51889061D107}" dt="2024-12-16T17:28:20.554" v="401" actId="20577"/>
        <pc:sldMkLst>
          <pc:docMk/>
          <pc:sldMk cId="3705238078" sldId="2145705274"/>
        </pc:sldMkLst>
      </pc:sldChg>
      <pc:sldChg chg="del">
        <pc:chgData name="Caleb Knutson" userId="128b42d0-114e-4200-9cb7-3b379defb5c0" providerId="ADAL" clId="{33C5FCD2-544A-49EC-AEED-51889061D107}" dt="2024-12-16T18:04:03.958" v="1018" actId="2696"/>
        <pc:sldMkLst>
          <pc:docMk/>
          <pc:sldMk cId="3978334202" sldId="2145705282"/>
        </pc:sldMkLst>
      </pc:sldChg>
      <pc:sldChg chg="modSp mod">
        <pc:chgData name="Caleb Knutson" userId="128b42d0-114e-4200-9cb7-3b379defb5c0" providerId="ADAL" clId="{33C5FCD2-544A-49EC-AEED-51889061D107}" dt="2024-12-16T17:34:14.148" v="432" actId="108"/>
        <pc:sldMkLst>
          <pc:docMk/>
          <pc:sldMk cId="2348994699" sldId="2145705283"/>
        </pc:sldMkLst>
      </pc:sldChg>
      <pc:sldChg chg="del">
        <pc:chgData name="Caleb Knutson" userId="128b42d0-114e-4200-9cb7-3b379defb5c0" providerId="ADAL" clId="{33C5FCD2-544A-49EC-AEED-51889061D107}" dt="2024-12-16T18:04:03.958" v="1018" actId="2696"/>
        <pc:sldMkLst>
          <pc:docMk/>
          <pc:sldMk cId="2808992231" sldId="2145705284"/>
        </pc:sldMkLst>
      </pc:sldChg>
      <pc:sldChg chg="del">
        <pc:chgData name="Caleb Knutson" userId="128b42d0-114e-4200-9cb7-3b379defb5c0" providerId="ADAL" clId="{33C5FCD2-544A-49EC-AEED-51889061D107}" dt="2024-12-16T18:04:03.958" v="1018" actId="2696"/>
        <pc:sldMkLst>
          <pc:docMk/>
          <pc:sldMk cId="1582815890" sldId="2145705285"/>
        </pc:sldMkLst>
      </pc:sldChg>
      <pc:sldChg chg="del">
        <pc:chgData name="Caleb Knutson" userId="128b42d0-114e-4200-9cb7-3b379defb5c0" providerId="ADAL" clId="{33C5FCD2-544A-49EC-AEED-51889061D107}" dt="2024-12-16T18:04:03.958" v="1018" actId="2696"/>
        <pc:sldMkLst>
          <pc:docMk/>
          <pc:sldMk cId="3007269134" sldId="2145705286"/>
        </pc:sldMkLst>
      </pc:sldChg>
      <pc:sldChg chg="del">
        <pc:chgData name="Caleb Knutson" userId="128b42d0-114e-4200-9cb7-3b379defb5c0" providerId="ADAL" clId="{33C5FCD2-544A-49EC-AEED-51889061D107}" dt="2024-12-16T18:04:03.958" v="1018" actId="2696"/>
        <pc:sldMkLst>
          <pc:docMk/>
          <pc:sldMk cId="3089924799" sldId="2145705287"/>
        </pc:sldMkLst>
      </pc:sldChg>
      <pc:sldChg chg="del">
        <pc:chgData name="Caleb Knutson" userId="128b42d0-114e-4200-9cb7-3b379defb5c0" providerId="ADAL" clId="{33C5FCD2-544A-49EC-AEED-51889061D107}" dt="2024-12-16T18:04:03.958" v="1018" actId="2696"/>
        <pc:sldMkLst>
          <pc:docMk/>
          <pc:sldMk cId="1311256938" sldId="2145705288"/>
        </pc:sldMkLst>
      </pc:sldChg>
      <pc:sldChg chg="del">
        <pc:chgData name="Caleb Knutson" userId="128b42d0-114e-4200-9cb7-3b379defb5c0" providerId="ADAL" clId="{33C5FCD2-544A-49EC-AEED-51889061D107}" dt="2024-12-16T15:04:03.073" v="31" actId="2696"/>
        <pc:sldMkLst>
          <pc:docMk/>
          <pc:sldMk cId="2648949300" sldId="2145705289"/>
        </pc:sldMkLst>
      </pc:sldChg>
      <pc:sldChg chg="modSp mod">
        <pc:chgData name="Caleb Knutson" userId="128b42d0-114e-4200-9cb7-3b379defb5c0" providerId="ADAL" clId="{33C5FCD2-544A-49EC-AEED-51889061D107}" dt="2024-12-16T18:04:29.193" v="1034" actId="20577"/>
        <pc:sldMkLst>
          <pc:docMk/>
          <pc:sldMk cId="3834165558" sldId="2145705290"/>
        </pc:sldMkLst>
      </pc:sldChg>
      <pc:sldChg chg="addSp delSp modSp add mod">
        <pc:chgData name="Caleb Knutson" userId="128b42d0-114e-4200-9cb7-3b379defb5c0" providerId="ADAL" clId="{33C5FCD2-544A-49EC-AEED-51889061D107}" dt="2024-12-16T17:30:47.873" v="403" actId="27614"/>
        <pc:sldMkLst>
          <pc:docMk/>
          <pc:sldMk cId="3839660051" sldId="2145705291"/>
        </pc:sldMkLst>
      </pc:sldChg>
      <pc:sldChg chg="modSp mod">
        <pc:chgData name="Caleb Knutson" userId="128b42d0-114e-4200-9cb7-3b379defb5c0" providerId="ADAL" clId="{33C5FCD2-544A-49EC-AEED-51889061D107}" dt="2024-12-16T17:34:38.400" v="437" actId="255"/>
        <pc:sldMkLst>
          <pc:docMk/>
          <pc:sldMk cId="3699698943" sldId="2145705292"/>
        </pc:sldMkLst>
      </pc:sldChg>
      <pc:sldChg chg="modSp add mod">
        <pc:chgData name="Caleb Knutson" userId="128b42d0-114e-4200-9cb7-3b379defb5c0" providerId="ADAL" clId="{33C5FCD2-544A-49EC-AEED-51889061D107}" dt="2024-12-16T17:36:02.954" v="471" actId="255"/>
        <pc:sldMkLst>
          <pc:docMk/>
          <pc:sldMk cId="2548598820" sldId="2145705293"/>
        </pc:sldMkLst>
      </pc:sldChg>
      <pc:sldChg chg="modSp add mod">
        <pc:chgData name="Caleb Knutson" userId="128b42d0-114e-4200-9cb7-3b379defb5c0" providerId="ADAL" clId="{33C5FCD2-544A-49EC-AEED-51889061D107}" dt="2024-12-16T17:44:52.558" v="783" actId="113"/>
        <pc:sldMkLst>
          <pc:docMk/>
          <pc:sldMk cId="3610533352" sldId="2145705294"/>
        </pc:sldMkLst>
      </pc:sldChg>
      <pc:sldChg chg="modSp add mod">
        <pc:chgData name="Caleb Knutson" userId="128b42d0-114e-4200-9cb7-3b379defb5c0" providerId="ADAL" clId="{33C5FCD2-544A-49EC-AEED-51889061D107}" dt="2024-12-16T17:52:14.852" v="848" actId="20577"/>
        <pc:sldMkLst>
          <pc:docMk/>
          <pc:sldMk cId="86963052" sldId="2145705295"/>
        </pc:sldMkLst>
      </pc:sldChg>
      <pc:sldChg chg="modSp add mod">
        <pc:chgData name="Caleb Knutson" userId="128b42d0-114e-4200-9cb7-3b379defb5c0" providerId="ADAL" clId="{33C5FCD2-544A-49EC-AEED-51889061D107}" dt="2024-12-16T17:54:31.910" v="901" actId="20577"/>
        <pc:sldMkLst>
          <pc:docMk/>
          <pc:sldMk cId="4230456999" sldId="2145705296"/>
        </pc:sldMkLst>
      </pc:sldChg>
      <pc:sldChg chg="modSp mod">
        <pc:chgData name="Caleb Knutson" userId="128b42d0-114e-4200-9cb7-3b379defb5c0" providerId="ADAL" clId="{33C5FCD2-544A-49EC-AEED-51889061D107}" dt="2024-12-16T17:56:13.823" v="919" actId="255"/>
        <pc:sldMkLst>
          <pc:docMk/>
          <pc:sldMk cId="4153996792" sldId="2145705297"/>
        </pc:sldMkLst>
      </pc:sldChg>
      <pc:sldChg chg="modSp add mod">
        <pc:chgData name="Caleb Knutson" userId="128b42d0-114e-4200-9cb7-3b379defb5c0" providerId="ADAL" clId="{33C5FCD2-544A-49EC-AEED-51889061D107}" dt="2024-12-16T18:00:55.341" v="979"/>
        <pc:sldMkLst>
          <pc:docMk/>
          <pc:sldMk cId="3177520268" sldId="2145705298"/>
        </pc:sldMkLst>
      </pc:sldChg>
      <pc:sldChg chg="add del">
        <pc:chgData name="Caleb Knutson" userId="128b42d0-114e-4200-9cb7-3b379defb5c0" providerId="ADAL" clId="{33C5FCD2-544A-49EC-AEED-51889061D107}" dt="2024-12-16T18:04:03.958" v="1018" actId="2696"/>
        <pc:sldMkLst>
          <pc:docMk/>
          <pc:sldMk cId="1732438060" sldId="2145705299"/>
        </pc:sldMkLst>
      </pc:sldChg>
      <pc:sldChg chg="modSp add mod">
        <pc:chgData name="Caleb Knutson" userId="128b42d0-114e-4200-9cb7-3b379defb5c0" providerId="ADAL" clId="{33C5FCD2-544A-49EC-AEED-51889061D107}" dt="2024-12-16T18:03:17.442" v="1004" actId="20577"/>
        <pc:sldMkLst>
          <pc:docMk/>
          <pc:sldMk cId="3897473498" sldId="2145705300"/>
        </pc:sldMkLst>
      </pc:sldChg>
      <pc:sldChg chg="modSp add mod">
        <pc:chgData name="Caleb Knutson" userId="128b42d0-114e-4200-9cb7-3b379defb5c0" providerId="ADAL" clId="{33C5FCD2-544A-49EC-AEED-51889061D107}" dt="2024-12-16T18:03:41.740" v="1017" actId="6549"/>
        <pc:sldMkLst>
          <pc:docMk/>
          <pc:sldMk cId="86167663" sldId="2145705301"/>
        </pc:sldMkLst>
      </pc:sldChg>
    </pc:docChg>
  </pc:docChgLst>
  <pc:docChgLst>
    <pc:chgData name="Andrew Collings" userId="0f84cdc6-c606-46cb-9c21-9a360095f536" providerId="ADAL" clId="{E0D51082-5EB7-4144-8B33-0B0A6D39B181}"/>
    <pc:docChg chg="undo custSel addSld delSld modSld sldOrd modSection">
      <pc:chgData name="Andrew Collings" userId="0f84cdc6-c606-46cb-9c21-9a360095f536" providerId="ADAL" clId="{E0D51082-5EB7-4144-8B33-0B0A6D39B181}" dt="2025-05-20T14:40:05.441" v="3725" actId="6549"/>
      <pc:docMkLst>
        <pc:docMk/>
      </pc:docMkLst>
      <pc:sldChg chg="modSp mod">
        <pc:chgData name="Andrew Collings" userId="0f84cdc6-c606-46cb-9c21-9a360095f536" providerId="ADAL" clId="{E0D51082-5EB7-4144-8B33-0B0A6D39B181}" dt="2025-05-16T14:43:14.786" v="5" actId="20577"/>
        <pc:sldMkLst>
          <pc:docMk/>
          <pc:sldMk cId="897020560" sldId="1914"/>
        </pc:sldMkLst>
        <pc:spChg chg="mod">
          <ac:chgData name="Andrew Collings" userId="0f84cdc6-c606-46cb-9c21-9a360095f536" providerId="ADAL" clId="{E0D51082-5EB7-4144-8B33-0B0A6D39B181}" dt="2025-05-16T14:43:14.786" v="5" actId="20577"/>
          <ac:spMkLst>
            <pc:docMk/>
            <pc:sldMk cId="897020560" sldId="1914"/>
            <ac:spMk id="4" creationId="{B8FB94D8-EDEF-4486-A0C9-F494E70B2B9B}"/>
          </ac:spMkLst>
        </pc:spChg>
      </pc:sldChg>
      <pc:sldChg chg="modSp mod">
        <pc:chgData name="Andrew Collings" userId="0f84cdc6-c606-46cb-9c21-9a360095f536" providerId="ADAL" clId="{E0D51082-5EB7-4144-8B33-0B0A6D39B181}" dt="2025-05-19T14:48:37.098" v="803" actId="255"/>
        <pc:sldMkLst>
          <pc:docMk/>
          <pc:sldMk cId="649967342" sldId="2145705165"/>
        </pc:sldMkLst>
        <pc:spChg chg="mod">
          <ac:chgData name="Andrew Collings" userId="0f84cdc6-c606-46cb-9c21-9a360095f536" providerId="ADAL" clId="{E0D51082-5EB7-4144-8B33-0B0A6D39B181}" dt="2025-05-19T14:48:37.098" v="803" actId="255"/>
          <ac:spMkLst>
            <pc:docMk/>
            <pc:sldMk cId="649967342" sldId="2145705165"/>
            <ac:spMk id="6" creationId="{897A7A0D-D3DB-431A-A92B-9D4788B9D125}"/>
          </ac:spMkLst>
        </pc:spChg>
        <pc:spChg chg="mod">
          <ac:chgData name="Andrew Collings" userId="0f84cdc6-c606-46cb-9c21-9a360095f536" providerId="ADAL" clId="{E0D51082-5EB7-4144-8B33-0B0A6D39B181}" dt="2025-05-19T14:45:48.923" v="531" actId="20577"/>
          <ac:spMkLst>
            <pc:docMk/>
            <pc:sldMk cId="649967342" sldId="2145705165"/>
            <ac:spMk id="7" creationId="{A9444CB1-977C-456C-B903-E0FAA88B1385}"/>
          </ac:spMkLst>
        </pc:spChg>
      </pc:sldChg>
      <pc:sldChg chg="modSp mod">
        <pc:chgData name="Andrew Collings" userId="0f84cdc6-c606-46cb-9c21-9a360095f536" providerId="ADAL" clId="{E0D51082-5EB7-4144-8B33-0B0A6D39B181}" dt="2025-05-19T18:49:21.770" v="3724" actId="12"/>
        <pc:sldMkLst>
          <pc:docMk/>
          <pc:sldMk cId="3705238078" sldId="2145705274"/>
        </pc:sldMkLst>
        <pc:spChg chg="mod">
          <ac:chgData name="Andrew Collings" userId="0f84cdc6-c606-46cb-9c21-9a360095f536" providerId="ADAL" clId="{E0D51082-5EB7-4144-8B33-0B0A6D39B181}" dt="2025-05-19T18:49:21.770" v="3724" actId="12"/>
          <ac:spMkLst>
            <pc:docMk/>
            <pc:sldMk cId="3705238078" sldId="2145705274"/>
            <ac:spMk id="2" creationId="{1D394050-94F4-2470-7C0F-93D39B60D332}"/>
          </ac:spMkLst>
        </pc:spChg>
      </pc:sldChg>
      <pc:sldChg chg="del">
        <pc:chgData name="Andrew Collings" userId="0f84cdc6-c606-46cb-9c21-9a360095f536" providerId="ADAL" clId="{E0D51082-5EB7-4144-8B33-0B0A6D39B181}" dt="2025-05-19T15:02:27.220" v="1050" actId="2696"/>
        <pc:sldMkLst>
          <pc:docMk/>
          <pc:sldMk cId="3115841668" sldId="2145705292"/>
        </pc:sldMkLst>
      </pc:sldChg>
      <pc:sldChg chg="del">
        <pc:chgData name="Andrew Collings" userId="0f84cdc6-c606-46cb-9c21-9a360095f536" providerId="ADAL" clId="{E0D51082-5EB7-4144-8B33-0B0A6D39B181}" dt="2025-05-19T15:02:27.220" v="1050" actId="2696"/>
        <pc:sldMkLst>
          <pc:docMk/>
          <pc:sldMk cId="1172497205" sldId="2145705293"/>
        </pc:sldMkLst>
      </pc:sldChg>
      <pc:sldChg chg="modSp mod">
        <pc:chgData name="Andrew Collings" userId="0f84cdc6-c606-46cb-9c21-9a360095f536" providerId="ADAL" clId="{E0D51082-5EB7-4144-8B33-0B0A6D39B181}" dt="2025-05-16T15:43:44.829" v="387" actId="6549"/>
        <pc:sldMkLst>
          <pc:docMk/>
          <pc:sldMk cId="2551295527" sldId="2145705297"/>
        </pc:sldMkLst>
        <pc:spChg chg="mod">
          <ac:chgData name="Andrew Collings" userId="0f84cdc6-c606-46cb-9c21-9a360095f536" providerId="ADAL" clId="{E0D51082-5EB7-4144-8B33-0B0A6D39B181}" dt="2025-05-16T15:43:44.829" v="387" actId="6549"/>
          <ac:spMkLst>
            <pc:docMk/>
            <pc:sldMk cId="2551295527" sldId="2145705297"/>
            <ac:spMk id="7" creationId="{8BA79292-E013-5972-9626-C6A7ACE64903}"/>
          </ac:spMkLst>
        </pc:spChg>
      </pc:sldChg>
      <pc:sldChg chg="modSp mod ord">
        <pc:chgData name="Andrew Collings" userId="0f84cdc6-c606-46cb-9c21-9a360095f536" providerId="ADAL" clId="{E0D51082-5EB7-4144-8B33-0B0A6D39B181}" dt="2025-05-19T16:11:13.453" v="3646" actId="20577"/>
        <pc:sldMkLst>
          <pc:docMk/>
          <pc:sldMk cId="3074552998" sldId="2145705303"/>
        </pc:sldMkLst>
        <pc:spChg chg="mod">
          <ac:chgData name="Andrew Collings" userId="0f84cdc6-c606-46cb-9c21-9a360095f536" providerId="ADAL" clId="{E0D51082-5EB7-4144-8B33-0B0A6D39B181}" dt="2025-05-19T16:11:13.453" v="3646" actId="20577"/>
          <ac:spMkLst>
            <pc:docMk/>
            <pc:sldMk cId="3074552998" sldId="2145705303"/>
            <ac:spMk id="2" creationId="{F93E4BB0-C4B5-9089-91D9-14669D684295}"/>
          </ac:spMkLst>
        </pc:spChg>
        <pc:spChg chg="mod">
          <ac:chgData name="Andrew Collings" userId="0f84cdc6-c606-46cb-9c21-9a360095f536" providerId="ADAL" clId="{E0D51082-5EB7-4144-8B33-0B0A6D39B181}" dt="2025-05-19T15:17:06.789" v="1079" actId="255"/>
          <ac:spMkLst>
            <pc:docMk/>
            <pc:sldMk cId="3074552998" sldId="2145705303"/>
            <ac:spMk id="7" creationId="{158D672B-335E-FD65-058D-B2A52D2EECA9}"/>
          </ac:spMkLst>
        </pc:spChg>
      </pc:sldChg>
      <pc:sldChg chg="modSp mod ord">
        <pc:chgData name="Andrew Collings" userId="0f84cdc6-c606-46cb-9c21-9a360095f536" providerId="ADAL" clId="{E0D51082-5EB7-4144-8B33-0B0A6D39B181}" dt="2025-05-19T15:22:03.064" v="1270" actId="20577"/>
        <pc:sldMkLst>
          <pc:docMk/>
          <pc:sldMk cId="2773944121" sldId="2145705304"/>
        </pc:sldMkLst>
      </pc:sldChg>
      <pc:sldChg chg="modSp mod">
        <pc:chgData name="Andrew Collings" userId="0f84cdc6-c606-46cb-9c21-9a360095f536" providerId="ADAL" clId="{E0D51082-5EB7-4144-8B33-0B0A6D39B181}" dt="2025-05-19T14:51:36.021" v="855" actId="20577"/>
        <pc:sldMkLst>
          <pc:docMk/>
          <pc:sldMk cId="2316122848" sldId="2145705305"/>
        </pc:sldMkLst>
        <pc:spChg chg="mod">
          <ac:chgData name="Andrew Collings" userId="0f84cdc6-c606-46cb-9c21-9a360095f536" providerId="ADAL" clId="{E0D51082-5EB7-4144-8B33-0B0A6D39B181}" dt="2025-05-19T14:51:36.021" v="855" actId="20577"/>
          <ac:spMkLst>
            <pc:docMk/>
            <pc:sldMk cId="2316122848" sldId="2145705305"/>
            <ac:spMk id="7" creationId="{7BA9FA00-692F-6731-EDB9-0E4074ADB57B}"/>
          </ac:spMkLst>
        </pc:spChg>
        <pc:graphicFrameChg chg="mod modGraphic">
          <ac:chgData name="Andrew Collings" userId="0f84cdc6-c606-46cb-9c21-9a360095f536" providerId="ADAL" clId="{E0D51082-5EB7-4144-8B33-0B0A6D39B181}" dt="2025-05-16T15:56:38.380" v="513" actId="20577"/>
          <ac:graphicFrameMkLst>
            <pc:docMk/>
            <pc:sldMk cId="2316122848" sldId="2145705305"/>
            <ac:graphicFrameMk id="4" creationId="{45CA0DE6-F896-3B0C-6DAF-9B447E097FE3}"/>
          </ac:graphicFrameMkLst>
        </pc:graphicFrameChg>
        <pc:graphicFrameChg chg="mod modGraphic">
          <ac:chgData name="Andrew Collings" userId="0f84cdc6-c606-46cb-9c21-9a360095f536" providerId="ADAL" clId="{E0D51082-5EB7-4144-8B33-0B0A6D39B181}" dt="2025-05-16T15:57:31.724" v="523" actId="20577"/>
          <ac:graphicFrameMkLst>
            <pc:docMk/>
            <pc:sldMk cId="2316122848" sldId="2145705305"/>
            <ac:graphicFrameMk id="5" creationId="{B5CF1ED3-D84A-4ED4-E4FA-7909DEFA9536}"/>
          </ac:graphicFrameMkLst>
        </pc:graphicFrameChg>
      </pc:sldChg>
      <pc:sldChg chg="modSp mod">
        <pc:chgData name="Andrew Collings" userId="0f84cdc6-c606-46cb-9c21-9a360095f536" providerId="ADAL" clId="{E0D51082-5EB7-4144-8B33-0B0A6D39B181}" dt="2025-05-16T15:44:55.234" v="496" actId="20577"/>
        <pc:sldMkLst>
          <pc:docMk/>
          <pc:sldMk cId="1165609462" sldId="2145705306"/>
        </pc:sldMkLst>
        <pc:spChg chg="mod">
          <ac:chgData name="Andrew Collings" userId="0f84cdc6-c606-46cb-9c21-9a360095f536" providerId="ADAL" clId="{E0D51082-5EB7-4144-8B33-0B0A6D39B181}" dt="2025-05-16T15:44:55.234" v="496" actId="20577"/>
          <ac:spMkLst>
            <pc:docMk/>
            <pc:sldMk cId="1165609462" sldId="2145705306"/>
            <ac:spMk id="2" creationId="{EFFD5E82-D722-8686-0EAE-9B5C3689619F}"/>
          </ac:spMkLst>
        </pc:spChg>
        <pc:spChg chg="mod">
          <ac:chgData name="Andrew Collings" userId="0f84cdc6-c606-46cb-9c21-9a360095f536" providerId="ADAL" clId="{E0D51082-5EB7-4144-8B33-0B0A6D39B181}" dt="2025-05-16T15:43:42.261" v="386" actId="6549"/>
          <ac:spMkLst>
            <pc:docMk/>
            <pc:sldMk cId="1165609462" sldId="2145705306"/>
            <ac:spMk id="7" creationId="{6A3BC727-3D99-0C15-9B71-14FB93413AE3}"/>
          </ac:spMkLst>
        </pc:spChg>
      </pc:sldChg>
      <pc:sldChg chg="modSp mod">
        <pc:chgData name="Andrew Collings" userId="0f84cdc6-c606-46cb-9c21-9a360095f536" providerId="ADAL" clId="{E0D51082-5EB7-4144-8B33-0B0A6D39B181}" dt="2025-05-19T15:28:46.143" v="2050" actId="313"/>
        <pc:sldMkLst>
          <pc:docMk/>
          <pc:sldMk cId="2794798177" sldId="2145705308"/>
        </pc:sldMkLst>
      </pc:sldChg>
      <pc:sldChg chg="del">
        <pc:chgData name="Andrew Collings" userId="0f84cdc6-c606-46cb-9c21-9a360095f536" providerId="ADAL" clId="{E0D51082-5EB7-4144-8B33-0B0A6D39B181}" dt="2025-05-19T15:02:18.403" v="1049" actId="2696"/>
        <pc:sldMkLst>
          <pc:docMk/>
          <pc:sldMk cId="813034359" sldId="2145705309"/>
        </pc:sldMkLst>
      </pc:sldChg>
      <pc:sldChg chg="del">
        <pc:chgData name="Andrew Collings" userId="0f84cdc6-c606-46cb-9c21-9a360095f536" providerId="ADAL" clId="{E0D51082-5EB7-4144-8B33-0B0A6D39B181}" dt="2025-05-19T15:02:18.403" v="1049" actId="2696"/>
        <pc:sldMkLst>
          <pc:docMk/>
          <pc:sldMk cId="435568366" sldId="2145705310"/>
        </pc:sldMkLst>
      </pc:sldChg>
      <pc:sldChg chg="del">
        <pc:chgData name="Andrew Collings" userId="0f84cdc6-c606-46cb-9c21-9a360095f536" providerId="ADAL" clId="{E0D51082-5EB7-4144-8B33-0B0A6D39B181}" dt="2025-05-19T15:02:29.380" v="1051" actId="2696"/>
        <pc:sldMkLst>
          <pc:docMk/>
          <pc:sldMk cId="3745324670" sldId="2145705311"/>
        </pc:sldMkLst>
      </pc:sldChg>
      <pc:sldChg chg="ord">
        <pc:chgData name="Andrew Collings" userId="0f84cdc6-c606-46cb-9c21-9a360095f536" providerId="ADAL" clId="{E0D51082-5EB7-4144-8B33-0B0A6D39B181}" dt="2025-05-19T15:02:38.170" v="1053"/>
        <pc:sldMkLst>
          <pc:docMk/>
          <pc:sldMk cId="2949476977" sldId="2145705312"/>
        </pc:sldMkLst>
      </pc:sldChg>
      <pc:sldChg chg="modSp del mod">
        <pc:chgData name="Andrew Collings" userId="0f84cdc6-c606-46cb-9c21-9a360095f536" providerId="ADAL" clId="{E0D51082-5EB7-4144-8B33-0B0A6D39B181}" dt="2025-05-16T15:45:05.745" v="497" actId="2696"/>
        <pc:sldMkLst>
          <pc:docMk/>
          <pc:sldMk cId="1429427432" sldId="2145705313"/>
        </pc:sldMkLst>
      </pc:sldChg>
      <pc:sldChg chg="del">
        <pc:chgData name="Andrew Collings" userId="0f84cdc6-c606-46cb-9c21-9a360095f536" providerId="ADAL" clId="{E0D51082-5EB7-4144-8B33-0B0A6D39B181}" dt="2025-05-19T14:48:43.772" v="805" actId="47"/>
        <pc:sldMkLst>
          <pc:docMk/>
          <pc:sldMk cId="574064344" sldId="2145705314"/>
        </pc:sldMkLst>
      </pc:sldChg>
      <pc:sldChg chg="add">
        <pc:chgData name="Andrew Collings" userId="0f84cdc6-c606-46cb-9c21-9a360095f536" providerId="ADAL" clId="{E0D51082-5EB7-4144-8B33-0B0A6D39B181}" dt="2025-05-19T14:48:42.065" v="804"/>
        <pc:sldMkLst>
          <pc:docMk/>
          <pc:sldMk cId="2720608286" sldId="2145705315"/>
        </pc:sldMkLst>
      </pc:sldChg>
      <pc:sldChg chg="addSp delSp modSp add mod">
        <pc:chgData name="Andrew Collings" userId="0f84cdc6-c606-46cb-9c21-9a360095f536" providerId="ADAL" clId="{E0D51082-5EB7-4144-8B33-0B0A6D39B181}" dt="2025-05-19T14:57:17.379" v="935" actId="20577"/>
        <pc:sldMkLst>
          <pc:docMk/>
          <pc:sldMk cId="259466784" sldId="2145705316"/>
        </pc:sldMkLst>
        <pc:graphicFrameChg chg="add del mod modGraphic">
          <ac:chgData name="Andrew Collings" userId="0f84cdc6-c606-46cb-9c21-9a360095f536" providerId="ADAL" clId="{E0D51082-5EB7-4144-8B33-0B0A6D39B181}" dt="2025-05-19T14:56:15.324" v="924" actId="20577"/>
          <ac:graphicFrameMkLst>
            <pc:docMk/>
            <pc:sldMk cId="259466784" sldId="2145705316"/>
            <ac:graphicFrameMk id="4" creationId="{BF8E33C6-2590-3069-4DB4-32633DB62152}"/>
          </ac:graphicFrameMkLst>
        </pc:graphicFrameChg>
        <pc:graphicFrameChg chg="mod modGraphic">
          <ac:chgData name="Andrew Collings" userId="0f84cdc6-c606-46cb-9c21-9a360095f536" providerId="ADAL" clId="{E0D51082-5EB7-4144-8B33-0B0A6D39B181}" dt="2025-05-19T14:57:17.379" v="935" actId="20577"/>
          <ac:graphicFrameMkLst>
            <pc:docMk/>
            <pc:sldMk cId="259466784" sldId="2145705316"/>
            <ac:graphicFrameMk id="5" creationId="{C3B3C5C5-826B-8E91-A09D-A6C04C7882D9}"/>
          </ac:graphicFrameMkLst>
        </pc:graphicFrameChg>
      </pc:sldChg>
      <pc:sldChg chg="modSp add mod">
        <pc:chgData name="Andrew Collings" userId="0f84cdc6-c606-46cb-9c21-9a360095f536" providerId="ADAL" clId="{E0D51082-5EB7-4144-8B33-0B0A6D39B181}" dt="2025-05-19T15:23:35.196" v="1567" actId="20577"/>
        <pc:sldMkLst>
          <pc:docMk/>
          <pc:sldMk cId="4131828128" sldId="2145705317"/>
        </pc:sldMkLst>
        <pc:spChg chg="mod">
          <ac:chgData name="Andrew Collings" userId="0f84cdc6-c606-46cb-9c21-9a360095f536" providerId="ADAL" clId="{E0D51082-5EB7-4144-8B33-0B0A6D39B181}" dt="2025-05-19T15:23:35.196" v="1567" actId="20577"/>
          <ac:spMkLst>
            <pc:docMk/>
            <pc:sldMk cId="4131828128" sldId="2145705317"/>
            <ac:spMk id="2" creationId="{BAB5F8DA-20B7-AA8E-06BD-BA2F00F4C1D6}"/>
          </ac:spMkLst>
        </pc:spChg>
        <pc:spChg chg="mod">
          <ac:chgData name="Andrew Collings" userId="0f84cdc6-c606-46cb-9c21-9a360095f536" providerId="ADAL" clId="{E0D51082-5EB7-4144-8B33-0B0A6D39B181}" dt="2025-05-19T15:23:04.763" v="1455" actId="20577"/>
          <ac:spMkLst>
            <pc:docMk/>
            <pc:sldMk cId="4131828128" sldId="2145705317"/>
            <ac:spMk id="7" creationId="{4B30EEDE-A07F-F085-538B-765656DA7A00}"/>
          </ac:spMkLst>
        </pc:spChg>
      </pc:sldChg>
      <pc:sldChg chg="modSp add mod">
        <pc:chgData name="Andrew Collings" userId="0f84cdc6-c606-46cb-9c21-9a360095f536" providerId="ADAL" clId="{E0D51082-5EB7-4144-8B33-0B0A6D39B181}" dt="2025-05-19T16:05:30.214" v="3438" actId="1076"/>
        <pc:sldMkLst>
          <pc:docMk/>
          <pc:sldMk cId="2158659602" sldId="2145705318"/>
        </pc:sldMkLst>
      </pc:sldChg>
      <pc:sldChg chg="modSp add mod">
        <pc:chgData name="Andrew Collings" userId="0f84cdc6-c606-46cb-9c21-9a360095f536" providerId="ADAL" clId="{E0D51082-5EB7-4144-8B33-0B0A6D39B181}" dt="2025-05-19T15:33:16.998" v="2522" actId="115"/>
        <pc:sldMkLst>
          <pc:docMk/>
          <pc:sldMk cId="461885524" sldId="2145705319"/>
        </pc:sldMkLst>
      </pc:sldChg>
      <pc:sldChg chg="modSp add mod">
        <pc:chgData name="Andrew Collings" userId="0f84cdc6-c606-46cb-9c21-9a360095f536" providerId="ADAL" clId="{E0D51082-5EB7-4144-8B33-0B0A6D39B181}" dt="2025-05-19T16:03:44.255" v="3392" actId="255"/>
        <pc:sldMkLst>
          <pc:docMk/>
          <pc:sldMk cId="270513010" sldId="2145705320"/>
        </pc:sldMkLst>
      </pc:sldChg>
      <pc:sldChg chg="modSp add mod">
        <pc:chgData name="Andrew Collings" userId="0f84cdc6-c606-46cb-9c21-9a360095f536" providerId="ADAL" clId="{E0D51082-5EB7-4144-8B33-0B0A6D39B181}" dt="2025-05-19T16:03:35.703" v="3391" actId="255"/>
        <pc:sldMkLst>
          <pc:docMk/>
          <pc:sldMk cId="3374449934" sldId="2145705321"/>
        </pc:sldMkLst>
      </pc:sldChg>
      <pc:sldChg chg="add del">
        <pc:chgData name="Andrew Collings" userId="0f84cdc6-c606-46cb-9c21-9a360095f536" providerId="ADAL" clId="{E0D51082-5EB7-4144-8B33-0B0A6D39B181}" dt="2025-05-19T15:54:31.678" v="2857" actId="2696"/>
        <pc:sldMkLst>
          <pc:docMk/>
          <pc:sldMk cId="3588824021" sldId="2145705321"/>
        </pc:sldMkLst>
      </pc:sldChg>
      <pc:sldChg chg="modSp add mod">
        <pc:chgData name="Andrew Collings" userId="0f84cdc6-c606-46cb-9c21-9a360095f536" providerId="ADAL" clId="{E0D51082-5EB7-4144-8B33-0B0A6D39B181}" dt="2025-05-20T14:40:05.441" v="3725" actId="6549"/>
        <pc:sldMkLst>
          <pc:docMk/>
          <pc:sldMk cId="1506061662" sldId="2145705322"/>
        </pc:sldMkLst>
      </pc:sldChg>
    </pc:docChg>
  </pc:docChgLst>
  <pc:docChgLst>
    <pc:chgData name="Andrew Collings" userId="0f84cdc6-c606-46cb-9c21-9a360095f536" providerId="ADAL" clId="{41CA302A-6EB7-44A7-BC0F-30135A443B7D}"/>
    <pc:docChg chg="undo redo custSel addSld delSld modSld sldOrd modSection">
      <pc:chgData name="Andrew Collings" userId="0f84cdc6-c606-46cb-9c21-9a360095f536" providerId="ADAL" clId="{41CA302A-6EB7-44A7-BC0F-30135A443B7D}" dt="2024-08-19T18:44:10.255" v="1442" actId="20577"/>
      <pc:docMkLst>
        <pc:docMk/>
      </pc:docMkLst>
      <pc:sldChg chg="modSp mod">
        <pc:chgData name="Andrew Collings" userId="0f84cdc6-c606-46cb-9c21-9a360095f536" providerId="ADAL" clId="{41CA302A-6EB7-44A7-BC0F-30135A443B7D}" dt="2024-08-19T14:10:03.026" v="8" actId="20577"/>
        <pc:sldMkLst>
          <pc:docMk/>
          <pc:sldMk cId="897020560" sldId="1914"/>
        </pc:sldMkLst>
      </pc:sldChg>
      <pc:sldChg chg="del">
        <pc:chgData name="Andrew Collings" userId="0f84cdc6-c606-46cb-9c21-9a360095f536" providerId="ADAL" clId="{41CA302A-6EB7-44A7-BC0F-30135A443B7D}" dt="2024-08-19T16:17:16.876" v="1289" actId="2696"/>
        <pc:sldMkLst>
          <pc:docMk/>
          <pc:sldMk cId="3006853043" sldId="2183"/>
        </pc:sldMkLst>
      </pc:sldChg>
      <pc:sldChg chg="del">
        <pc:chgData name="Andrew Collings" userId="0f84cdc6-c606-46cb-9c21-9a360095f536" providerId="ADAL" clId="{41CA302A-6EB7-44A7-BC0F-30135A443B7D}" dt="2024-08-19T14:18:57.241" v="367" actId="2696"/>
        <pc:sldMkLst>
          <pc:docMk/>
          <pc:sldMk cId="1690979732" sldId="2145705240"/>
        </pc:sldMkLst>
      </pc:sldChg>
      <pc:sldChg chg="del">
        <pc:chgData name="Andrew Collings" userId="0f84cdc6-c606-46cb-9c21-9a360095f536" providerId="ADAL" clId="{41CA302A-6EB7-44A7-BC0F-30135A443B7D}" dt="2024-08-19T16:17:16.876" v="1289" actId="2696"/>
        <pc:sldMkLst>
          <pc:docMk/>
          <pc:sldMk cId="2457775113" sldId="2145705241"/>
        </pc:sldMkLst>
      </pc:sldChg>
      <pc:sldChg chg="modSp mod">
        <pc:chgData name="Andrew Collings" userId="0f84cdc6-c606-46cb-9c21-9a360095f536" providerId="ADAL" clId="{41CA302A-6EB7-44A7-BC0F-30135A443B7D}" dt="2024-08-19T16:18:52.886" v="1291" actId="20577"/>
        <pc:sldMkLst>
          <pc:docMk/>
          <pc:sldMk cId="372645148" sldId="2145705246"/>
        </pc:sldMkLst>
      </pc:sldChg>
      <pc:sldChg chg="modSp mod">
        <pc:chgData name="Andrew Collings" userId="0f84cdc6-c606-46cb-9c21-9a360095f536" providerId="ADAL" clId="{41CA302A-6EB7-44A7-BC0F-30135A443B7D}" dt="2024-08-19T15:24:48.554" v="836" actId="255"/>
        <pc:sldMkLst>
          <pc:docMk/>
          <pc:sldMk cId="3287505350" sldId="2145705247"/>
        </pc:sldMkLst>
      </pc:sldChg>
      <pc:sldChg chg="del">
        <pc:chgData name="Andrew Collings" userId="0f84cdc6-c606-46cb-9c21-9a360095f536" providerId="ADAL" clId="{41CA302A-6EB7-44A7-BC0F-30135A443B7D}" dt="2024-08-19T14:18:57.241" v="367" actId="2696"/>
        <pc:sldMkLst>
          <pc:docMk/>
          <pc:sldMk cId="69841370" sldId="2145705251"/>
        </pc:sldMkLst>
      </pc:sldChg>
      <pc:sldChg chg="del">
        <pc:chgData name="Andrew Collings" userId="0f84cdc6-c606-46cb-9c21-9a360095f536" providerId="ADAL" clId="{41CA302A-6EB7-44A7-BC0F-30135A443B7D}" dt="2024-08-19T14:18:57.241" v="367" actId="2696"/>
        <pc:sldMkLst>
          <pc:docMk/>
          <pc:sldMk cId="3670584493" sldId="2145705252"/>
        </pc:sldMkLst>
      </pc:sldChg>
      <pc:sldChg chg="del">
        <pc:chgData name="Andrew Collings" userId="0f84cdc6-c606-46cb-9c21-9a360095f536" providerId="ADAL" clId="{41CA302A-6EB7-44A7-BC0F-30135A443B7D}" dt="2024-08-19T14:18:57.241" v="367" actId="2696"/>
        <pc:sldMkLst>
          <pc:docMk/>
          <pc:sldMk cId="706183477" sldId="2145705253"/>
        </pc:sldMkLst>
      </pc:sldChg>
      <pc:sldChg chg="del">
        <pc:chgData name="Andrew Collings" userId="0f84cdc6-c606-46cb-9c21-9a360095f536" providerId="ADAL" clId="{41CA302A-6EB7-44A7-BC0F-30135A443B7D}" dt="2024-08-19T14:18:57.241" v="367" actId="2696"/>
        <pc:sldMkLst>
          <pc:docMk/>
          <pc:sldMk cId="989279610" sldId="2145705254"/>
        </pc:sldMkLst>
      </pc:sldChg>
      <pc:sldChg chg="del">
        <pc:chgData name="Andrew Collings" userId="0f84cdc6-c606-46cb-9c21-9a360095f536" providerId="ADAL" clId="{41CA302A-6EB7-44A7-BC0F-30135A443B7D}" dt="2024-08-19T14:18:57.241" v="367" actId="2696"/>
        <pc:sldMkLst>
          <pc:docMk/>
          <pc:sldMk cId="2561149068" sldId="2145705255"/>
        </pc:sldMkLst>
      </pc:sldChg>
      <pc:sldChg chg="del">
        <pc:chgData name="Andrew Collings" userId="0f84cdc6-c606-46cb-9c21-9a360095f536" providerId="ADAL" clId="{41CA302A-6EB7-44A7-BC0F-30135A443B7D}" dt="2024-08-19T14:18:57.241" v="367" actId="2696"/>
        <pc:sldMkLst>
          <pc:docMk/>
          <pc:sldMk cId="2355573949" sldId="2145705256"/>
        </pc:sldMkLst>
      </pc:sldChg>
      <pc:sldChg chg="del">
        <pc:chgData name="Andrew Collings" userId="0f84cdc6-c606-46cb-9c21-9a360095f536" providerId="ADAL" clId="{41CA302A-6EB7-44A7-BC0F-30135A443B7D}" dt="2024-08-19T14:18:57.241" v="367" actId="2696"/>
        <pc:sldMkLst>
          <pc:docMk/>
          <pc:sldMk cId="936304141" sldId="2145705257"/>
        </pc:sldMkLst>
      </pc:sldChg>
      <pc:sldChg chg="del">
        <pc:chgData name="Andrew Collings" userId="0f84cdc6-c606-46cb-9c21-9a360095f536" providerId="ADAL" clId="{41CA302A-6EB7-44A7-BC0F-30135A443B7D}" dt="2024-08-19T14:18:57.241" v="367" actId="2696"/>
        <pc:sldMkLst>
          <pc:docMk/>
          <pc:sldMk cId="2482301753" sldId="2145705258"/>
        </pc:sldMkLst>
      </pc:sldChg>
      <pc:sldChg chg="del">
        <pc:chgData name="Andrew Collings" userId="0f84cdc6-c606-46cb-9c21-9a360095f536" providerId="ADAL" clId="{41CA302A-6EB7-44A7-BC0F-30135A443B7D}" dt="2024-08-19T16:17:16.876" v="1289" actId="2696"/>
        <pc:sldMkLst>
          <pc:docMk/>
          <pc:sldMk cId="181536173" sldId="2145705259"/>
        </pc:sldMkLst>
      </pc:sldChg>
      <pc:sldChg chg="del">
        <pc:chgData name="Andrew Collings" userId="0f84cdc6-c606-46cb-9c21-9a360095f536" providerId="ADAL" clId="{41CA302A-6EB7-44A7-BC0F-30135A443B7D}" dt="2024-08-19T16:17:26.792" v="1290" actId="2696"/>
        <pc:sldMkLst>
          <pc:docMk/>
          <pc:sldMk cId="2937503517" sldId="2145705260"/>
        </pc:sldMkLst>
      </pc:sldChg>
      <pc:sldChg chg="addSp delSp modSp mod">
        <pc:chgData name="Andrew Collings" userId="0f84cdc6-c606-46cb-9c21-9a360095f536" providerId="ADAL" clId="{41CA302A-6EB7-44A7-BC0F-30135A443B7D}" dt="2024-08-19T14:48:43.976" v="597" actId="122"/>
        <pc:sldMkLst>
          <pc:docMk/>
          <pc:sldMk cId="3825831119" sldId="2145705261"/>
        </pc:sldMkLst>
      </pc:sldChg>
      <pc:sldChg chg="modSp add mod">
        <pc:chgData name="Andrew Collings" userId="0f84cdc6-c606-46cb-9c21-9a360095f536" providerId="ADAL" clId="{41CA302A-6EB7-44A7-BC0F-30135A443B7D}" dt="2024-08-19T15:00:58.147" v="701" actId="1076"/>
        <pc:sldMkLst>
          <pc:docMk/>
          <pc:sldMk cId="3543308811" sldId="2145705262"/>
        </pc:sldMkLst>
      </pc:sldChg>
      <pc:sldChg chg="modSp add mod ord">
        <pc:chgData name="Andrew Collings" userId="0f84cdc6-c606-46cb-9c21-9a360095f536" providerId="ADAL" clId="{41CA302A-6EB7-44A7-BC0F-30135A443B7D}" dt="2024-08-19T18:44:10.255" v="1442" actId="20577"/>
        <pc:sldMkLst>
          <pc:docMk/>
          <pc:sldMk cId="540281534" sldId="2145705263"/>
        </pc:sldMkLst>
      </pc:sldChg>
      <pc:sldChg chg="modSp add del mod">
        <pc:chgData name="Andrew Collings" userId="0f84cdc6-c606-46cb-9c21-9a360095f536" providerId="ADAL" clId="{41CA302A-6EB7-44A7-BC0F-30135A443B7D}" dt="2024-08-19T16:22:34.172" v="1337" actId="6549"/>
        <pc:sldMkLst>
          <pc:docMk/>
          <pc:sldMk cId="448368713" sldId="2145705264"/>
        </pc:sldMkLst>
      </pc:sldChg>
      <pc:sldChg chg="modSp add del mod">
        <pc:chgData name="Andrew Collings" userId="0f84cdc6-c606-46cb-9c21-9a360095f536" providerId="ADAL" clId="{41CA302A-6EB7-44A7-BC0F-30135A443B7D}" dt="2024-08-19T16:21:46.888" v="1308" actId="2696"/>
        <pc:sldMkLst>
          <pc:docMk/>
          <pc:sldMk cId="2866665401" sldId="2145705265"/>
        </pc:sldMkLst>
      </pc:sldChg>
      <pc:sldChg chg="modSp add mod">
        <pc:chgData name="Andrew Collings" userId="0f84cdc6-c606-46cb-9c21-9a360095f536" providerId="ADAL" clId="{41CA302A-6EB7-44A7-BC0F-30135A443B7D}" dt="2024-08-19T15:26:26.347" v="847" actId="255"/>
        <pc:sldMkLst>
          <pc:docMk/>
          <pc:sldMk cId="2859952641" sldId="2145705266"/>
        </pc:sldMkLst>
      </pc:sldChg>
      <pc:sldChg chg="modSp add mod">
        <pc:chgData name="Andrew Collings" userId="0f84cdc6-c606-46cb-9c21-9a360095f536" providerId="ADAL" clId="{41CA302A-6EB7-44A7-BC0F-30135A443B7D}" dt="2024-08-19T15:27:36.963" v="853" actId="33524"/>
        <pc:sldMkLst>
          <pc:docMk/>
          <pc:sldMk cId="754190782" sldId="2145705267"/>
        </pc:sldMkLst>
      </pc:sldChg>
      <pc:sldChg chg="modSp mod">
        <pc:chgData name="Andrew Collings" userId="0f84cdc6-c606-46cb-9c21-9a360095f536" providerId="ADAL" clId="{41CA302A-6EB7-44A7-BC0F-30135A443B7D}" dt="2024-08-19T16:29:20.955" v="1436" actId="20577"/>
        <pc:sldMkLst>
          <pc:docMk/>
          <pc:sldMk cId="3307773508" sldId="2145705268"/>
        </pc:sldMkLst>
      </pc:sldChg>
      <pc:sldChg chg="modSp add mod">
        <pc:chgData name="Andrew Collings" userId="0f84cdc6-c606-46cb-9c21-9a360095f536" providerId="ADAL" clId="{41CA302A-6EB7-44A7-BC0F-30135A443B7D}" dt="2024-08-19T15:31:30.970" v="944" actId="948"/>
        <pc:sldMkLst>
          <pc:docMk/>
          <pc:sldMk cId="2704750984" sldId="2145705269"/>
        </pc:sldMkLst>
      </pc:sldChg>
      <pc:sldChg chg="modSp add mod ord">
        <pc:chgData name="Andrew Collings" userId="0f84cdc6-c606-46cb-9c21-9a360095f536" providerId="ADAL" clId="{41CA302A-6EB7-44A7-BC0F-30135A443B7D}" dt="2024-08-19T15:32:56.224" v="956" actId="20577"/>
        <pc:sldMkLst>
          <pc:docMk/>
          <pc:sldMk cId="162512986" sldId="2145705270"/>
        </pc:sldMkLst>
      </pc:sldChg>
      <pc:sldChg chg="modSp add mod">
        <pc:chgData name="Andrew Collings" userId="0f84cdc6-c606-46cb-9c21-9a360095f536" providerId="ADAL" clId="{41CA302A-6EB7-44A7-BC0F-30135A443B7D}" dt="2024-08-19T16:32:27.059" v="1439" actId="20577"/>
        <pc:sldMkLst>
          <pc:docMk/>
          <pc:sldMk cId="3208537935" sldId="2145705271"/>
        </pc:sldMkLst>
      </pc:sldChg>
      <pc:sldChg chg="modSp add mod">
        <pc:chgData name="Andrew Collings" userId="0f84cdc6-c606-46cb-9c21-9a360095f536" providerId="ADAL" clId="{41CA302A-6EB7-44A7-BC0F-30135A443B7D}" dt="2024-08-19T16:02:56.902" v="970" actId="20577"/>
        <pc:sldMkLst>
          <pc:docMk/>
          <pc:sldMk cId="3273750113" sldId="2145705272"/>
        </pc:sldMkLst>
      </pc:sldChg>
      <pc:sldChg chg="modSp add mod">
        <pc:chgData name="Andrew Collings" userId="0f84cdc6-c606-46cb-9c21-9a360095f536" providerId="ADAL" clId="{41CA302A-6EB7-44A7-BC0F-30135A443B7D}" dt="2024-08-19T16:04:29.798" v="1043" actId="20577"/>
        <pc:sldMkLst>
          <pc:docMk/>
          <pc:sldMk cId="2459635919" sldId="2145705273"/>
        </pc:sldMkLst>
      </pc:sldChg>
      <pc:sldChg chg="modSp add mod">
        <pc:chgData name="Andrew Collings" userId="0f84cdc6-c606-46cb-9c21-9a360095f536" providerId="ADAL" clId="{41CA302A-6EB7-44A7-BC0F-30135A443B7D}" dt="2024-08-19T16:34:15.554" v="1441" actId="20577"/>
        <pc:sldMkLst>
          <pc:docMk/>
          <pc:sldMk cId="3705238078" sldId="2145705274"/>
        </pc:sldMkLst>
      </pc:sldChg>
      <pc:sldChg chg="modSp add mod">
        <pc:chgData name="Andrew Collings" userId="0f84cdc6-c606-46cb-9c21-9a360095f536" providerId="ADAL" clId="{41CA302A-6EB7-44A7-BC0F-30135A443B7D}" dt="2024-08-19T16:17:07.948" v="1288" actId="20577"/>
        <pc:sldMkLst>
          <pc:docMk/>
          <pc:sldMk cId="3627658787" sldId="2145705275"/>
        </pc:sldMkLst>
      </pc:sldChg>
    </pc:docChg>
  </pc:docChgLst>
  <pc:docChgLst>
    <pc:chgData name="Andrew Collings" userId="0f84cdc6-c606-46cb-9c21-9a360095f536" providerId="ADAL" clId="{590B3608-A381-4EC8-B385-F0C4ECC52D98}"/>
    <pc:docChg chg="undo redo custSel addSld delSld modSld sldOrd modSection">
      <pc:chgData name="Andrew Collings" userId="0f84cdc6-c606-46cb-9c21-9a360095f536" providerId="ADAL" clId="{590B3608-A381-4EC8-B385-F0C4ECC52D98}" dt="2024-05-31T14:36:55.196" v="1886" actId="113"/>
      <pc:docMkLst>
        <pc:docMk/>
      </pc:docMkLst>
      <pc:sldChg chg="del">
        <pc:chgData name="Andrew Collings" userId="0f84cdc6-c606-46cb-9c21-9a360095f536" providerId="ADAL" clId="{590B3608-A381-4EC8-B385-F0C4ECC52D98}" dt="2024-05-31T03:42:13.284" v="1130" actId="2696"/>
        <pc:sldMkLst>
          <pc:docMk/>
          <pc:sldMk cId="0" sldId="257"/>
        </pc:sldMkLst>
      </pc:sldChg>
      <pc:sldChg chg="del">
        <pc:chgData name="Andrew Collings" userId="0f84cdc6-c606-46cb-9c21-9a360095f536" providerId="ADAL" clId="{590B3608-A381-4EC8-B385-F0C4ECC52D98}" dt="2024-05-31T03:42:13.284" v="1130" actId="2696"/>
        <pc:sldMkLst>
          <pc:docMk/>
          <pc:sldMk cId="0" sldId="258"/>
        </pc:sldMkLst>
      </pc:sldChg>
      <pc:sldChg chg="modSp mod">
        <pc:chgData name="Andrew Collings" userId="0f84cdc6-c606-46cb-9c21-9a360095f536" providerId="ADAL" clId="{590B3608-A381-4EC8-B385-F0C4ECC52D98}" dt="2024-05-31T03:40:36.309" v="1126" actId="1076"/>
        <pc:sldMkLst>
          <pc:docMk/>
          <pc:sldMk cId="3006853043" sldId="2183"/>
        </pc:sldMkLst>
      </pc:sldChg>
      <pc:sldChg chg="del">
        <pc:chgData name="Andrew Collings" userId="0f84cdc6-c606-46cb-9c21-9a360095f536" providerId="ADAL" clId="{590B3608-A381-4EC8-B385-F0C4ECC52D98}" dt="2024-05-31T02:42:30.798" v="132" actId="2696"/>
        <pc:sldMkLst>
          <pc:docMk/>
          <pc:sldMk cId="1821640122" sldId="2145705164"/>
        </pc:sldMkLst>
      </pc:sldChg>
      <pc:sldChg chg="modSp mod">
        <pc:chgData name="Andrew Collings" userId="0f84cdc6-c606-46cb-9c21-9a360095f536" providerId="ADAL" clId="{590B3608-A381-4EC8-B385-F0C4ECC52D98}" dt="2024-05-31T03:40:55.348" v="1129" actId="255"/>
        <pc:sldMkLst>
          <pc:docMk/>
          <pc:sldMk cId="649967342" sldId="2145705165"/>
        </pc:sldMkLst>
      </pc:sldChg>
      <pc:sldChg chg="del">
        <pc:chgData name="Andrew Collings" userId="0f84cdc6-c606-46cb-9c21-9a360095f536" providerId="ADAL" clId="{590B3608-A381-4EC8-B385-F0C4ECC52D98}" dt="2024-05-31T03:42:13.284" v="1130" actId="2696"/>
        <pc:sldMkLst>
          <pc:docMk/>
          <pc:sldMk cId="3060039637" sldId="2145705167"/>
        </pc:sldMkLst>
      </pc:sldChg>
      <pc:sldChg chg="del">
        <pc:chgData name="Andrew Collings" userId="0f84cdc6-c606-46cb-9c21-9a360095f536" providerId="ADAL" clId="{590B3608-A381-4EC8-B385-F0C4ECC52D98}" dt="2024-05-31T03:42:13.284" v="1130" actId="2696"/>
        <pc:sldMkLst>
          <pc:docMk/>
          <pc:sldMk cId="952414789" sldId="2145705206"/>
        </pc:sldMkLst>
      </pc:sldChg>
      <pc:sldChg chg="del">
        <pc:chgData name="Andrew Collings" userId="0f84cdc6-c606-46cb-9c21-9a360095f536" providerId="ADAL" clId="{590B3608-A381-4EC8-B385-F0C4ECC52D98}" dt="2024-05-31T03:42:13.284" v="1130" actId="2696"/>
        <pc:sldMkLst>
          <pc:docMk/>
          <pc:sldMk cId="1391006309" sldId="2145705232"/>
        </pc:sldMkLst>
      </pc:sldChg>
      <pc:sldChg chg="del">
        <pc:chgData name="Andrew Collings" userId="0f84cdc6-c606-46cb-9c21-9a360095f536" providerId="ADAL" clId="{590B3608-A381-4EC8-B385-F0C4ECC52D98}" dt="2024-05-31T03:42:13.284" v="1130" actId="2696"/>
        <pc:sldMkLst>
          <pc:docMk/>
          <pc:sldMk cId="525321126" sldId="2145705239"/>
        </pc:sldMkLst>
      </pc:sldChg>
      <pc:sldChg chg="addSp delSp modSp mod">
        <pc:chgData name="Andrew Collings" userId="0f84cdc6-c606-46cb-9c21-9a360095f536" providerId="ADAL" clId="{590B3608-A381-4EC8-B385-F0C4ECC52D98}" dt="2024-05-31T02:59:11.285" v="276" actId="14861"/>
        <pc:sldMkLst>
          <pc:docMk/>
          <pc:sldMk cId="1690979732" sldId="2145705240"/>
        </pc:sldMkLst>
      </pc:sldChg>
      <pc:sldChg chg="modSp mod">
        <pc:chgData name="Andrew Collings" userId="0f84cdc6-c606-46cb-9c21-9a360095f536" providerId="ADAL" clId="{590B3608-A381-4EC8-B385-F0C4ECC52D98}" dt="2024-05-31T03:21:31.168" v="477" actId="20577"/>
        <pc:sldMkLst>
          <pc:docMk/>
          <pc:sldMk cId="2457775113" sldId="2145705241"/>
        </pc:sldMkLst>
      </pc:sldChg>
      <pc:sldChg chg="del">
        <pc:chgData name="Andrew Collings" userId="0f84cdc6-c606-46cb-9c21-9a360095f536" providerId="ADAL" clId="{590B3608-A381-4EC8-B385-F0C4ECC52D98}" dt="2024-05-31T03:42:13.284" v="1130" actId="2696"/>
        <pc:sldMkLst>
          <pc:docMk/>
          <pc:sldMk cId="545117541" sldId="2145705242"/>
        </pc:sldMkLst>
      </pc:sldChg>
      <pc:sldChg chg="del">
        <pc:chgData name="Andrew Collings" userId="0f84cdc6-c606-46cb-9c21-9a360095f536" providerId="ADAL" clId="{590B3608-A381-4EC8-B385-F0C4ECC52D98}" dt="2024-05-31T03:42:13.284" v="1130" actId="2696"/>
        <pc:sldMkLst>
          <pc:docMk/>
          <pc:sldMk cId="4187080998" sldId="2145705243"/>
        </pc:sldMkLst>
      </pc:sldChg>
      <pc:sldChg chg="del">
        <pc:chgData name="Andrew Collings" userId="0f84cdc6-c606-46cb-9c21-9a360095f536" providerId="ADAL" clId="{590B3608-A381-4EC8-B385-F0C4ECC52D98}" dt="2024-05-31T03:42:13.284" v="1130" actId="2696"/>
        <pc:sldMkLst>
          <pc:docMk/>
          <pc:sldMk cId="679471551" sldId="2145705244"/>
        </pc:sldMkLst>
      </pc:sldChg>
      <pc:sldChg chg="del">
        <pc:chgData name="Andrew Collings" userId="0f84cdc6-c606-46cb-9c21-9a360095f536" providerId="ADAL" clId="{590B3608-A381-4EC8-B385-F0C4ECC52D98}" dt="2024-05-31T03:42:13.284" v="1130" actId="2696"/>
        <pc:sldMkLst>
          <pc:docMk/>
          <pc:sldMk cId="892401882" sldId="2145705245"/>
        </pc:sldMkLst>
      </pc:sldChg>
      <pc:sldChg chg="ord">
        <pc:chgData name="Andrew Collings" userId="0f84cdc6-c606-46cb-9c21-9a360095f536" providerId="ADAL" clId="{590B3608-A381-4EC8-B385-F0C4ECC52D98}" dt="2024-05-31T03:11:46.094" v="356"/>
        <pc:sldMkLst>
          <pc:docMk/>
          <pc:sldMk cId="372645148" sldId="2145705246"/>
        </pc:sldMkLst>
      </pc:sldChg>
      <pc:sldChg chg="modSp mod ord">
        <pc:chgData name="Andrew Collings" userId="0f84cdc6-c606-46cb-9c21-9a360095f536" providerId="ADAL" clId="{590B3608-A381-4EC8-B385-F0C4ECC52D98}" dt="2024-05-31T03:16:04.864" v="372" actId="20577"/>
        <pc:sldMkLst>
          <pc:docMk/>
          <pc:sldMk cId="3287505350" sldId="2145705247"/>
        </pc:sldMkLst>
      </pc:sldChg>
      <pc:sldChg chg="del">
        <pc:chgData name="Andrew Collings" userId="0f84cdc6-c606-46cb-9c21-9a360095f536" providerId="ADAL" clId="{590B3608-A381-4EC8-B385-F0C4ECC52D98}" dt="2024-05-31T03:42:13.284" v="1130" actId="2696"/>
        <pc:sldMkLst>
          <pc:docMk/>
          <pc:sldMk cId="3917821283" sldId="2145705248"/>
        </pc:sldMkLst>
      </pc:sldChg>
      <pc:sldChg chg="del">
        <pc:chgData name="Andrew Collings" userId="0f84cdc6-c606-46cb-9c21-9a360095f536" providerId="ADAL" clId="{590B3608-A381-4EC8-B385-F0C4ECC52D98}" dt="2024-05-31T03:42:13.284" v="1130" actId="2696"/>
        <pc:sldMkLst>
          <pc:docMk/>
          <pc:sldMk cId="3902541815" sldId="2145705249"/>
        </pc:sldMkLst>
      </pc:sldChg>
      <pc:sldChg chg="del">
        <pc:chgData name="Andrew Collings" userId="0f84cdc6-c606-46cb-9c21-9a360095f536" providerId="ADAL" clId="{590B3608-A381-4EC8-B385-F0C4ECC52D98}" dt="2024-05-31T03:42:13.284" v="1130" actId="2696"/>
        <pc:sldMkLst>
          <pc:docMk/>
          <pc:sldMk cId="3999890475" sldId="2145705250"/>
        </pc:sldMkLst>
      </pc:sldChg>
      <pc:sldChg chg="addSp delSp modSp add mod">
        <pc:chgData name="Andrew Collings" userId="0f84cdc6-c606-46cb-9c21-9a360095f536" providerId="ADAL" clId="{590B3608-A381-4EC8-B385-F0C4ECC52D98}" dt="2024-05-31T02:59:19.062" v="277" actId="14861"/>
        <pc:sldMkLst>
          <pc:docMk/>
          <pc:sldMk cId="69841370" sldId="2145705251"/>
        </pc:sldMkLst>
      </pc:sldChg>
      <pc:sldChg chg="del">
        <pc:chgData name="Andrew Collings" userId="0f84cdc6-c606-46cb-9c21-9a360095f536" providerId="ADAL" clId="{590B3608-A381-4EC8-B385-F0C4ECC52D98}" dt="2024-05-31T02:42:17.723" v="131" actId="2696"/>
        <pc:sldMkLst>
          <pc:docMk/>
          <pc:sldMk cId="1700322392" sldId="2145705251"/>
        </pc:sldMkLst>
      </pc:sldChg>
      <pc:sldChg chg="addSp delSp modSp add mod ord">
        <pc:chgData name="Andrew Collings" userId="0f84cdc6-c606-46cb-9c21-9a360095f536" providerId="ADAL" clId="{590B3608-A381-4EC8-B385-F0C4ECC52D98}" dt="2024-05-31T03:10:24.194" v="352"/>
        <pc:sldMkLst>
          <pc:docMk/>
          <pc:sldMk cId="3670584493" sldId="2145705252"/>
        </pc:sldMkLst>
      </pc:sldChg>
      <pc:sldChg chg="addSp delSp modSp add mod ord">
        <pc:chgData name="Andrew Collings" userId="0f84cdc6-c606-46cb-9c21-9a360095f536" providerId="ADAL" clId="{590B3608-A381-4EC8-B385-F0C4ECC52D98}" dt="2024-05-31T03:10:33.912" v="354"/>
        <pc:sldMkLst>
          <pc:docMk/>
          <pc:sldMk cId="706183477" sldId="2145705253"/>
        </pc:sldMkLst>
      </pc:sldChg>
      <pc:sldChg chg="addSp delSp modSp add del mod">
        <pc:chgData name="Andrew Collings" userId="0f84cdc6-c606-46cb-9c21-9a360095f536" providerId="ADAL" clId="{590B3608-A381-4EC8-B385-F0C4ECC52D98}" dt="2024-05-31T03:01:38.110" v="296" actId="14861"/>
        <pc:sldMkLst>
          <pc:docMk/>
          <pc:sldMk cId="989279610" sldId="2145705254"/>
        </pc:sldMkLst>
      </pc:sldChg>
      <pc:sldChg chg="addSp delSp modSp add mod">
        <pc:chgData name="Andrew Collings" userId="0f84cdc6-c606-46cb-9c21-9a360095f536" providerId="ADAL" clId="{590B3608-A381-4EC8-B385-F0C4ECC52D98}" dt="2024-05-31T03:04:03.201" v="308" actId="14861"/>
        <pc:sldMkLst>
          <pc:docMk/>
          <pc:sldMk cId="2561149068" sldId="2145705255"/>
        </pc:sldMkLst>
      </pc:sldChg>
      <pc:sldChg chg="addSp delSp modSp add mod">
        <pc:chgData name="Andrew Collings" userId="0f84cdc6-c606-46cb-9c21-9a360095f536" providerId="ADAL" clId="{590B3608-A381-4EC8-B385-F0C4ECC52D98}" dt="2024-05-31T03:06:32.015" v="326" actId="1037"/>
        <pc:sldMkLst>
          <pc:docMk/>
          <pc:sldMk cId="2355573949" sldId="2145705256"/>
        </pc:sldMkLst>
      </pc:sldChg>
      <pc:sldChg chg="addSp delSp modSp add mod">
        <pc:chgData name="Andrew Collings" userId="0f84cdc6-c606-46cb-9c21-9a360095f536" providerId="ADAL" clId="{590B3608-A381-4EC8-B385-F0C4ECC52D98}" dt="2024-05-31T03:08:03.869" v="338" actId="14861"/>
        <pc:sldMkLst>
          <pc:docMk/>
          <pc:sldMk cId="936304141" sldId="2145705257"/>
        </pc:sldMkLst>
      </pc:sldChg>
      <pc:sldChg chg="addSp delSp modSp add mod">
        <pc:chgData name="Andrew Collings" userId="0f84cdc6-c606-46cb-9c21-9a360095f536" providerId="ADAL" clId="{590B3608-A381-4EC8-B385-F0C4ECC52D98}" dt="2024-05-31T03:10:01.062" v="350" actId="14861"/>
        <pc:sldMkLst>
          <pc:docMk/>
          <pc:sldMk cId="2482301753" sldId="2145705258"/>
        </pc:sldMkLst>
      </pc:sldChg>
      <pc:sldChg chg="modSp add mod">
        <pc:chgData name="Andrew Collings" userId="0f84cdc6-c606-46cb-9c21-9a360095f536" providerId="ADAL" clId="{590B3608-A381-4EC8-B385-F0C4ECC52D98}" dt="2024-05-31T14:36:55.196" v="1886" actId="113"/>
        <pc:sldMkLst>
          <pc:docMk/>
          <pc:sldMk cId="181536173" sldId="2145705259"/>
        </pc:sldMkLst>
      </pc:sldChg>
      <pc:sldChg chg="modSp mod">
        <pc:chgData name="Andrew Collings" userId="0f84cdc6-c606-46cb-9c21-9a360095f536" providerId="ADAL" clId="{590B3608-A381-4EC8-B385-F0C4ECC52D98}" dt="2024-05-31T14:36:39.167" v="1883" actId="113"/>
        <pc:sldMkLst>
          <pc:docMk/>
          <pc:sldMk cId="3825831119" sldId="2145705261"/>
        </pc:sldMkLst>
      </pc:sldChg>
      <pc:sldMasterChg chg="delSldLayout">
        <pc:chgData name="Andrew Collings" userId="0f84cdc6-c606-46cb-9c21-9a360095f536" providerId="ADAL" clId="{590B3608-A381-4EC8-B385-F0C4ECC52D98}" dt="2024-05-31T03:42:13.284" v="1130" actId="2696"/>
        <pc:sldMasterMkLst>
          <pc:docMk/>
          <pc:sldMasterMk cId="443281913" sldId="2147483769"/>
        </pc:sldMasterMkLst>
        <pc:sldLayoutChg chg="del">
          <pc:chgData name="Andrew Collings" userId="0f84cdc6-c606-46cb-9c21-9a360095f536" providerId="ADAL" clId="{590B3608-A381-4EC8-B385-F0C4ECC52D98}" dt="2024-05-31T03:42:13.284" v="1130" actId="2696"/>
          <pc:sldLayoutMkLst>
            <pc:docMk/>
            <pc:sldMasterMk cId="443281913" sldId="2147483769"/>
            <pc:sldLayoutMk cId="2116091829" sldId="2147484014"/>
          </pc:sldLayoutMkLst>
        </pc:sldLayoutChg>
      </pc:sldMasterChg>
    </pc:docChg>
  </pc:docChgLst>
  <pc:docChgLst>
    <pc:chgData name="Andrew Collings" userId="0f84cdc6-c606-46cb-9c21-9a360095f536" providerId="ADAL" clId="{245E1806-1681-4C8E-B00E-1EA75F1B80ED}"/>
    <pc:docChg chg="undo custSel addSld delSld modSld sldOrd modSection">
      <pc:chgData name="Andrew Collings" userId="0f84cdc6-c606-46cb-9c21-9a360095f536" providerId="ADAL" clId="{245E1806-1681-4C8E-B00E-1EA75F1B80ED}" dt="2024-04-26T14:20:23.357" v="2777" actId="20577"/>
      <pc:docMkLst>
        <pc:docMk/>
      </pc:docMkLst>
      <pc:sldChg chg="add">
        <pc:chgData name="Andrew Collings" userId="0f84cdc6-c606-46cb-9c21-9a360095f536" providerId="ADAL" clId="{245E1806-1681-4C8E-B00E-1EA75F1B80ED}" dt="2024-04-25T21:06:57.545" v="1082"/>
        <pc:sldMkLst>
          <pc:docMk/>
          <pc:sldMk cId="0" sldId="256"/>
        </pc:sldMkLst>
      </pc:sldChg>
      <pc:sldChg chg="add">
        <pc:chgData name="Andrew Collings" userId="0f84cdc6-c606-46cb-9c21-9a360095f536" providerId="ADAL" clId="{245E1806-1681-4C8E-B00E-1EA75F1B80ED}" dt="2024-04-25T21:06:57.545" v="1082"/>
        <pc:sldMkLst>
          <pc:docMk/>
          <pc:sldMk cId="0" sldId="257"/>
        </pc:sldMkLst>
      </pc:sldChg>
      <pc:sldChg chg="add">
        <pc:chgData name="Andrew Collings" userId="0f84cdc6-c606-46cb-9c21-9a360095f536" providerId="ADAL" clId="{245E1806-1681-4C8E-B00E-1EA75F1B80ED}" dt="2024-04-25T21:06:57.545" v="1082"/>
        <pc:sldMkLst>
          <pc:docMk/>
          <pc:sldMk cId="0" sldId="258"/>
        </pc:sldMkLst>
      </pc:sldChg>
      <pc:sldChg chg="modSp mod ord">
        <pc:chgData name="Andrew Collings" userId="0f84cdc6-c606-46cb-9c21-9a360095f536" providerId="ADAL" clId="{245E1806-1681-4C8E-B00E-1EA75F1B80ED}" dt="2024-04-26T01:33:39.755" v="2739"/>
        <pc:sldMkLst>
          <pc:docMk/>
          <pc:sldMk cId="897020560" sldId="1914"/>
        </pc:sldMkLst>
      </pc:sldChg>
      <pc:sldChg chg="modSp mod">
        <pc:chgData name="Andrew Collings" userId="0f84cdc6-c606-46cb-9c21-9a360095f536" providerId="ADAL" clId="{245E1806-1681-4C8E-B00E-1EA75F1B80ED}" dt="2024-04-25T19:14:11.697" v="431" actId="12"/>
        <pc:sldMkLst>
          <pc:docMk/>
          <pc:sldMk cId="3006853043" sldId="2183"/>
        </pc:sldMkLst>
      </pc:sldChg>
      <pc:sldChg chg="modSp mod">
        <pc:chgData name="Andrew Collings" userId="0f84cdc6-c606-46cb-9c21-9a360095f536" providerId="ADAL" clId="{245E1806-1681-4C8E-B00E-1EA75F1B80ED}" dt="2024-04-25T19:01:11.134" v="317" actId="20577"/>
        <pc:sldMkLst>
          <pc:docMk/>
          <pc:sldMk cId="1821640122" sldId="2145705164"/>
        </pc:sldMkLst>
      </pc:sldChg>
      <pc:sldChg chg="modSp mod">
        <pc:chgData name="Andrew Collings" userId="0f84cdc6-c606-46cb-9c21-9a360095f536" providerId="ADAL" clId="{245E1806-1681-4C8E-B00E-1EA75F1B80ED}" dt="2024-04-25T18:59:14.117" v="227" actId="20577"/>
        <pc:sldMkLst>
          <pc:docMk/>
          <pc:sldMk cId="649967342" sldId="2145705165"/>
        </pc:sldMkLst>
      </pc:sldChg>
      <pc:sldChg chg="addSp delSp modSp mod">
        <pc:chgData name="Andrew Collings" userId="0f84cdc6-c606-46cb-9c21-9a360095f536" providerId="ADAL" clId="{245E1806-1681-4C8E-B00E-1EA75F1B80ED}" dt="2024-04-25T19:13:28.725" v="430" actId="20577"/>
        <pc:sldMkLst>
          <pc:docMk/>
          <pc:sldMk cId="3060039637" sldId="2145705167"/>
        </pc:sldMkLst>
      </pc:sldChg>
      <pc:sldChg chg="modSp mod">
        <pc:chgData name="Andrew Collings" userId="0f84cdc6-c606-46cb-9c21-9a360095f536" providerId="ADAL" clId="{245E1806-1681-4C8E-B00E-1EA75F1B80ED}" dt="2024-04-26T14:20:12.459" v="2776" actId="20577"/>
        <pc:sldMkLst>
          <pc:docMk/>
          <pc:sldMk cId="952414789" sldId="2145705206"/>
        </pc:sldMkLst>
      </pc:sldChg>
      <pc:sldChg chg="modSp mod">
        <pc:chgData name="Andrew Collings" userId="0f84cdc6-c606-46cb-9c21-9a360095f536" providerId="ADAL" clId="{245E1806-1681-4C8E-B00E-1EA75F1B80ED}" dt="2024-04-25T23:33:17.036" v="2000" actId="20577"/>
        <pc:sldMkLst>
          <pc:docMk/>
          <pc:sldMk cId="1391006309" sldId="2145705232"/>
        </pc:sldMkLst>
      </pc:sldChg>
      <pc:sldChg chg="del">
        <pc:chgData name="Andrew Collings" userId="0f84cdc6-c606-46cb-9c21-9a360095f536" providerId="ADAL" clId="{245E1806-1681-4C8E-B00E-1EA75F1B80ED}" dt="2024-04-25T23:26:53.044" v="1667" actId="2696"/>
        <pc:sldMkLst>
          <pc:docMk/>
          <pc:sldMk cId="1028994839" sldId="2145705233"/>
        </pc:sldMkLst>
      </pc:sldChg>
      <pc:sldChg chg="del">
        <pc:chgData name="Andrew Collings" userId="0f84cdc6-c606-46cb-9c21-9a360095f536" providerId="ADAL" clId="{245E1806-1681-4C8E-B00E-1EA75F1B80ED}" dt="2024-04-25T23:26:53.044" v="1667" actId="2696"/>
        <pc:sldMkLst>
          <pc:docMk/>
          <pc:sldMk cId="3071458837" sldId="2145705234"/>
        </pc:sldMkLst>
      </pc:sldChg>
      <pc:sldChg chg="del">
        <pc:chgData name="Andrew Collings" userId="0f84cdc6-c606-46cb-9c21-9a360095f536" providerId="ADAL" clId="{245E1806-1681-4C8E-B00E-1EA75F1B80ED}" dt="2024-04-25T23:26:53.044" v="1667" actId="2696"/>
        <pc:sldMkLst>
          <pc:docMk/>
          <pc:sldMk cId="3800217430" sldId="2145705235"/>
        </pc:sldMkLst>
      </pc:sldChg>
      <pc:sldChg chg="del">
        <pc:chgData name="Andrew Collings" userId="0f84cdc6-c606-46cb-9c21-9a360095f536" providerId="ADAL" clId="{245E1806-1681-4C8E-B00E-1EA75F1B80ED}" dt="2024-04-25T23:26:53.044" v="1667" actId="2696"/>
        <pc:sldMkLst>
          <pc:docMk/>
          <pc:sldMk cId="4183389365" sldId="2145705236"/>
        </pc:sldMkLst>
      </pc:sldChg>
      <pc:sldChg chg="del">
        <pc:chgData name="Andrew Collings" userId="0f84cdc6-c606-46cb-9c21-9a360095f536" providerId="ADAL" clId="{245E1806-1681-4C8E-B00E-1EA75F1B80ED}" dt="2024-04-25T23:27:21.244" v="1689" actId="2696"/>
        <pc:sldMkLst>
          <pc:docMk/>
          <pc:sldMk cId="3184594144" sldId="2145705237"/>
        </pc:sldMkLst>
      </pc:sldChg>
      <pc:sldChg chg="del">
        <pc:chgData name="Andrew Collings" userId="0f84cdc6-c606-46cb-9c21-9a360095f536" providerId="ADAL" clId="{245E1806-1681-4C8E-B00E-1EA75F1B80ED}" dt="2024-04-26T01:33:45.505" v="2740" actId="2696"/>
        <pc:sldMkLst>
          <pc:docMk/>
          <pc:sldMk cId="3145260610" sldId="2145705238"/>
        </pc:sldMkLst>
      </pc:sldChg>
      <pc:sldChg chg="modSp mod">
        <pc:chgData name="Andrew Collings" userId="0f84cdc6-c606-46cb-9c21-9a360095f536" providerId="ADAL" clId="{245E1806-1681-4C8E-B00E-1EA75F1B80ED}" dt="2024-04-25T20:35:53.130" v="764" actId="12"/>
        <pc:sldMkLst>
          <pc:docMk/>
          <pc:sldMk cId="525321126" sldId="2145705239"/>
        </pc:sldMkLst>
      </pc:sldChg>
      <pc:sldChg chg="modSp mod">
        <pc:chgData name="Andrew Collings" userId="0f84cdc6-c606-46cb-9c21-9a360095f536" providerId="ADAL" clId="{245E1806-1681-4C8E-B00E-1EA75F1B80ED}" dt="2024-04-25T19:18:39.391" v="676" actId="255"/>
        <pc:sldMkLst>
          <pc:docMk/>
          <pc:sldMk cId="1690979732" sldId="2145705240"/>
        </pc:sldMkLst>
      </pc:sldChg>
      <pc:sldChg chg="modSp add mod">
        <pc:chgData name="Andrew Collings" userId="0f84cdc6-c606-46cb-9c21-9a360095f536" providerId="ADAL" clId="{245E1806-1681-4C8E-B00E-1EA75F1B80ED}" dt="2024-04-26T14:19:04.784" v="2741" actId="20577"/>
        <pc:sldMkLst>
          <pc:docMk/>
          <pc:sldMk cId="2457775113" sldId="2145705241"/>
        </pc:sldMkLst>
      </pc:sldChg>
      <pc:sldChg chg="modSp add mod">
        <pc:chgData name="Andrew Collings" userId="0f84cdc6-c606-46cb-9c21-9a360095f536" providerId="ADAL" clId="{245E1806-1681-4C8E-B00E-1EA75F1B80ED}" dt="2024-04-25T20:53:44.981" v="805" actId="12"/>
        <pc:sldMkLst>
          <pc:docMk/>
          <pc:sldMk cId="545117541" sldId="2145705242"/>
        </pc:sldMkLst>
      </pc:sldChg>
      <pc:sldChg chg="modSp mod">
        <pc:chgData name="Andrew Collings" userId="0f84cdc6-c606-46cb-9c21-9a360095f536" providerId="ADAL" clId="{245E1806-1681-4C8E-B00E-1EA75F1B80ED}" dt="2024-04-26T14:20:00.080" v="2772" actId="20577"/>
        <pc:sldMkLst>
          <pc:docMk/>
          <pc:sldMk cId="4187080998" sldId="2145705243"/>
        </pc:sldMkLst>
      </pc:sldChg>
      <pc:sldChg chg="modSp add mod">
        <pc:chgData name="Andrew Collings" userId="0f84cdc6-c606-46cb-9c21-9a360095f536" providerId="ADAL" clId="{245E1806-1681-4C8E-B00E-1EA75F1B80ED}" dt="2024-04-25T23:33:45.470" v="2006" actId="108"/>
        <pc:sldMkLst>
          <pc:docMk/>
          <pc:sldMk cId="679471551" sldId="2145705244"/>
        </pc:sldMkLst>
      </pc:sldChg>
      <pc:sldChg chg="addSp modSp mod">
        <pc:chgData name="Andrew Collings" userId="0f84cdc6-c606-46cb-9c21-9a360095f536" providerId="ADAL" clId="{245E1806-1681-4C8E-B00E-1EA75F1B80ED}" dt="2024-04-26T14:20:23.357" v="2777" actId="20577"/>
        <pc:sldMkLst>
          <pc:docMk/>
          <pc:sldMk cId="892401882" sldId="2145705245"/>
        </pc:sldMkLst>
      </pc:sldChg>
      <pc:sldChg chg="modSp mod">
        <pc:chgData name="Andrew Collings" userId="0f84cdc6-c606-46cb-9c21-9a360095f536" providerId="ADAL" clId="{245E1806-1681-4C8E-B00E-1EA75F1B80ED}" dt="2024-04-25T23:33:36.365" v="2002" actId="108"/>
        <pc:sldMkLst>
          <pc:docMk/>
          <pc:sldMk cId="372645148" sldId="2145705246"/>
        </pc:sldMkLst>
      </pc:sldChg>
      <pc:sldChg chg="modSp add mod">
        <pc:chgData name="Andrew Collings" userId="0f84cdc6-c606-46cb-9c21-9a360095f536" providerId="ADAL" clId="{245E1806-1681-4C8E-B00E-1EA75F1B80ED}" dt="2024-04-25T23:33:29.726" v="2001" actId="108"/>
        <pc:sldMkLst>
          <pc:docMk/>
          <pc:sldMk cId="3287505350" sldId="2145705247"/>
        </pc:sldMkLst>
      </pc:sldChg>
      <pc:sldChg chg="modSp add mod">
        <pc:chgData name="Andrew Collings" userId="0f84cdc6-c606-46cb-9c21-9a360095f536" providerId="ADAL" clId="{245E1806-1681-4C8E-B00E-1EA75F1B80ED}" dt="2024-04-26T01:30:38.050" v="2499" actId="20577"/>
        <pc:sldMkLst>
          <pc:docMk/>
          <pc:sldMk cId="3917821283" sldId="2145705248"/>
        </pc:sldMkLst>
      </pc:sldChg>
      <pc:sldChg chg="modSp add mod">
        <pc:chgData name="Andrew Collings" userId="0f84cdc6-c606-46cb-9c21-9a360095f536" providerId="ADAL" clId="{245E1806-1681-4C8E-B00E-1EA75F1B80ED}" dt="2024-04-26T01:33:23.411" v="2737" actId="20577"/>
        <pc:sldMkLst>
          <pc:docMk/>
          <pc:sldMk cId="3902541815" sldId="2145705249"/>
        </pc:sldMkLst>
      </pc:sldChg>
    </pc:docChg>
  </pc:docChgLst>
  <pc:docChgLst>
    <pc:chgData name="Andrew Collings" userId="0f84cdc6-c606-46cb-9c21-9a360095f536" providerId="ADAL" clId="{550FC408-DAC4-4C41-B18D-0CF64EAFD73E}"/>
    <pc:docChg chg="undo redo custSel addSld delSld modSld addSection delSection modSection">
      <pc:chgData name="Andrew Collings" userId="0f84cdc6-c606-46cb-9c21-9a360095f536" providerId="ADAL" clId="{550FC408-DAC4-4C41-B18D-0CF64EAFD73E}" dt="2024-09-16T18:46:58.444" v="2068" actId="108"/>
      <pc:docMkLst>
        <pc:docMk/>
      </pc:docMkLst>
      <pc:sldChg chg="modSp mod">
        <pc:chgData name="Andrew Collings" userId="0f84cdc6-c606-46cb-9c21-9a360095f536" providerId="ADAL" clId="{550FC408-DAC4-4C41-B18D-0CF64EAFD73E}" dt="2024-09-16T16:11:27.201" v="151" actId="6549"/>
        <pc:sldMkLst>
          <pc:docMk/>
          <pc:sldMk cId="649967342" sldId="2145705165"/>
        </pc:sldMkLst>
      </pc:sldChg>
      <pc:sldChg chg="del">
        <pc:chgData name="Andrew Collings" userId="0f84cdc6-c606-46cb-9c21-9a360095f536" providerId="ADAL" clId="{550FC408-DAC4-4C41-B18D-0CF64EAFD73E}" dt="2024-09-16T16:41:06.667" v="884" actId="2696"/>
        <pc:sldMkLst>
          <pc:docMk/>
          <pc:sldMk cId="372645148" sldId="2145705246"/>
        </pc:sldMkLst>
      </pc:sldChg>
      <pc:sldChg chg="del">
        <pc:chgData name="Andrew Collings" userId="0f84cdc6-c606-46cb-9c21-9a360095f536" providerId="ADAL" clId="{550FC408-DAC4-4C41-B18D-0CF64EAFD73E}" dt="2024-09-16T16:41:06.667" v="884" actId="2696"/>
        <pc:sldMkLst>
          <pc:docMk/>
          <pc:sldMk cId="3287505350" sldId="2145705247"/>
        </pc:sldMkLst>
      </pc:sldChg>
      <pc:sldChg chg="modSp mod">
        <pc:chgData name="Andrew Collings" userId="0f84cdc6-c606-46cb-9c21-9a360095f536" providerId="ADAL" clId="{550FC408-DAC4-4C41-B18D-0CF64EAFD73E}" dt="2024-09-16T16:39:39.363" v="883" actId="113"/>
        <pc:sldMkLst>
          <pc:docMk/>
          <pc:sldMk cId="3825831119" sldId="2145705261"/>
        </pc:sldMkLst>
      </pc:sldChg>
      <pc:sldChg chg="del">
        <pc:chgData name="Andrew Collings" userId="0f84cdc6-c606-46cb-9c21-9a360095f536" providerId="ADAL" clId="{550FC408-DAC4-4C41-B18D-0CF64EAFD73E}" dt="2024-09-16T16:41:06.667" v="884" actId="2696"/>
        <pc:sldMkLst>
          <pc:docMk/>
          <pc:sldMk cId="3543308811" sldId="2145705262"/>
        </pc:sldMkLst>
      </pc:sldChg>
      <pc:sldChg chg="del">
        <pc:chgData name="Andrew Collings" userId="0f84cdc6-c606-46cb-9c21-9a360095f536" providerId="ADAL" clId="{550FC408-DAC4-4C41-B18D-0CF64EAFD73E}" dt="2024-09-16T16:41:06.667" v="884" actId="2696"/>
        <pc:sldMkLst>
          <pc:docMk/>
          <pc:sldMk cId="540281534" sldId="2145705263"/>
        </pc:sldMkLst>
      </pc:sldChg>
      <pc:sldChg chg="del">
        <pc:chgData name="Andrew Collings" userId="0f84cdc6-c606-46cb-9c21-9a360095f536" providerId="ADAL" clId="{550FC408-DAC4-4C41-B18D-0CF64EAFD73E}" dt="2024-09-16T16:41:06.667" v="884" actId="2696"/>
        <pc:sldMkLst>
          <pc:docMk/>
          <pc:sldMk cId="448368713" sldId="2145705264"/>
        </pc:sldMkLst>
      </pc:sldChg>
      <pc:sldChg chg="del">
        <pc:chgData name="Andrew Collings" userId="0f84cdc6-c606-46cb-9c21-9a360095f536" providerId="ADAL" clId="{550FC408-DAC4-4C41-B18D-0CF64EAFD73E}" dt="2024-09-16T16:41:06.667" v="884" actId="2696"/>
        <pc:sldMkLst>
          <pc:docMk/>
          <pc:sldMk cId="2859952641" sldId="2145705266"/>
        </pc:sldMkLst>
      </pc:sldChg>
      <pc:sldChg chg="del">
        <pc:chgData name="Andrew Collings" userId="0f84cdc6-c606-46cb-9c21-9a360095f536" providerId="ADAL" clId="{550FC408-DAC4-4C41-B18D-0CF64EAFD73E}" dt="2024-09-16T16:41:06.667" v="884" actId="2696"/>
        <pc:sldMkLst>
          <pc:docMk/>
          <pc:sldMk cId="754190782" sldId="2145705267"/>
        </pc:sldMkLst>
      </pc:sldChg>
      <pc:sldChg chg="del">
        <pc:chgData name="Andrew Collings" userId="0f84cdc6-c606-46cb-9c21-9a360095f536" providerId="ADAL" clId="{550FC408-DAC4-4C41-B18D-0CF64EAFD73E}" dt="2024-09-16T16:41:06.667" v="884" actId="2696"/>
        <pc:sldMkLst>
          <pc:docMk/>
          <pc:sldMk cId="3307773508" sldId="2145705268"/>
        </pc:sldMkLst>
      </pc:sldChg>
      <pc:sldChg chg="del">
        <pc:chgData name="Andrew Collings" userId="0f84cdc6-c606-46cb-9c21-9a360095f536" providerId="ADAL" clId="{550FC408-DAC4-4C41-B18D-0CF64EAFD73E}" dt="2024-09-16T16:41:06.667" v="884" actId="2696"/>
        <pc:sldMkLst>
          <pc:docMk/>
          <pc:sldMk cId="2704750984" sldId="2145705269"/>
        </pc:sldMkLst>
      </pc:sldChg>
      <pc:sldChg chg="del">
        <pc:chgData name="Andrew Collings" userId="0f84cdc6-c606-46cb-9c21-9a360095f536" providerId="ADAL" clId="{550FC408-DAC4-4C41-B18D-0CF64EAFD73E}" dt="2024-09-16T16:41:06.667" v="884" actId="2696"/>
        <pc:sldMkLst>
          <pc:docMk/>
          <pc:sldMk cId="162512986" sldId="2145705270"/>
        </pc:sldMkLst>
      </pc:sldChg>
      <pc:sldChg chg="del">
        <pc:chgData name="Andrew Collings" userId="0f84cdc6-c606-46cb-9c21-9a360095f536" providerId="ADAL" clId="{550FC408-DAC4-4C41-B18D-0CF64EAFD73E}" dt="2024-09-16T16:41:06.667" v="884" actId="2696"/>
        <pc:sldMkLst>
          <pc:docMk/>
          <pc:sldMk cId="3208537935" sldId="2145705271"/>
        </pc:sldMkLst>
      </pc:sldChg>
      <pc:sldChg chg="del">
        <pc:chgData name="Andrew Collings" userId="0f84cdc6-c606-46cb-9c21-9a360095f536" providerId="ADAL" clId="{550FC408-DAC4-4C41-B18D-0CF64EAFD73E}" dt="2024-09-16T16:41:06.667" v="884" actId="2696"/>
        <pc:sldMkLst>
          <pc:docMk/>
          <pc:sldMk cId="3273750113" sldId="2145705272"/>
        </pc:sldMkLst>
      </pc:sldChg>
      <pc:sldChg chg="del">
        <pc:chgData name="Andrew Collings" userId="0f84cdc6-c606-46cb-9c21-9a360095f536" providerId="ADAL" clId="{550FC408-DAC4-4C41-B18D-0CF64EAFD73E}" dt="2024-09-16T16:41:06.667" v="884" actId="2696"/>
        <pc:sldMkLst>
          <pc:docMk/>
          <pc:sldMk cId="2459635919" sldId="2145705273"/>
        </pc:sldMkLst>
      </pc:sldChg>
      <pc:sldChg chg="modSp mod">
        <pc:chgData name="Andrew Collings" userId="0f84cdc6-c606-46cb-9c21-9a360095f536" providerId="ADAL" clId="{550FC408-DAC4-4C41-B18D-0CF64EAFD73E}" dt="2024-09-16T17:23:44.958" v="2057" actId="20577"/>
        <pc:sldMkLst>
          <pc:docMk/>
          <pc:sldMk cId="3627658787" sldId="2145705275"/>
        </pc:sldMkLst>
      </pc:sldChg>
      <pc:sldChg chg="del">
        <pc:chgData name="Andrew Collings" userId="0f84cdc6-c606-46cb-9c21-9a360095f536" providerId="ADAL" clId="{550FC408-DAC4-4C41-B18D-0CF64EAFD73E}" dt="2024-09-16T16:49:22.503" v="1319" actId="2696"/>
        <pc:sldMkLst>
          <pc:docMk/>
          <pc:sldMk cId="78010836" sldId="2145705276"/>
        </pc:sldMkLst>
      </pc:sldChg>
      <pc:sldChg chg="modSp mod">
        <pc:chgData name="Andrew Collings" userId="0f84cdc6-c606-46cb-9c21-9a360095f536" providerId="ADAL" clId="{550FC408-DAC4-4C41-B18D-0CF64EAFD73E}" dt="2024-09-16T16:43:23.799" v="930" actId="1076"/>
        <pc:sldMkLst>
          <pc:docMk/>
          <pc:sldMk cId="561640295" sldId="2145705277"/>
        </pc:sldMkLst>
      </pc:sldChg>
      <pc:sldChg chg="modSp add del mod">
        <pc:chgData name="Andrew Collings" userId="0f84cdc6-c606-46cb-9c21-9a360095f536" providerId="ADAL" clId="{550FC408-DAC4-4C41-B18D-0CF64EAFD73E}" dt="2024-09-16T16:43:15.930" v="929" actId="2696"/>
        <pc:sldMkLst>
          <pc:docMk/>
          <pc:sldMk cId="1536901753" sldId="2145705278"/>
        </pc:sldMkLst>
      </pc:sldChg>
      <pc:sldChg chg="modSp add mod">
        <pc:chgData name="Andrew Collings" userId="0f84cdc6-c606-46cb-9c21-9a360095f536" providerId="ADAL" clId="{550FC408-DAC4-4C41-B18D-0CF64EAFD73E}" dt="2024-09-16T16:49:10.849" v="1318" actId="20577"/>
        <pc:sldMkLst>
          <pc:docMk/>
          <pc:sldMk cId="2216073989" sldId="2145705278"/>
        </pc:sldMkLst>
      </pc:sldChg>
      <pc:sldChg chg="addSp modSp add mod">
        <pc:chgData name="Andrew Collings" userId="0f84cdc6-c606-46cb-9c21-9a360095f536" providerId="ADAL" clId="{550FC408-DAC4-4C41-B18D-0CF64EAFD73E}" dt="2024-09-16T17:06:07.999" v="2056" actId="20577"/>
        <pc:sldMkLst>
          <pc:docMk/>
          <pc:sldMk cId="987007108" sldId="2145705280"/>
        </pc:sldMkLst>
      </pc:sldChg>
      <pc:sldChg chg="modSp mod">
        <pc:chgData name="Andrew Collings" userId="0f84cdc6-c606-46cb-9c21-9a360095f536" providerId="ADAL" clId="{550FC408-DAC4-4C41-B18D-0CF64EAFD73E}" dt="2024-09-16T18:46:58.444" v="2068" actId="108"/>
        <pc:sldMkLst>
          <pc:docMk/>
          <pc:sldMk cId="3934333526" sldId="2145705281"/>
        </pc:sldMkLst>
      </pc:sldChg>
    </pc:docChg>
  </pc:docChgLst>
  <pc:docChgLst>
    <pc:chgData name="Andrew Collings" userId="0f84cdc6-c606-46cb-9c21-9a360095f536" providerId="ADAL" clId="{EBEBE697-68EE-4789-A90F-93A746308F2F}"/>
    <pc:docChg chg="undo redo custSel addSld delSld modSld modSection">
      <pc:chgData name="Andrew Collings" userId="0f84cdc6-c606-46cb-9c21-9a360095f536" providerId="ADAL" clId="{EBEBE697-68EE-4789-A90F-93A746308F2F}" dt="2024-11-18T18:04:40.230" v="3007" actId="948"/>
      <pc:docMkLst>
        <pc:docMk/>
      </pc:docMkLst>
      <pc:sldChg chg="modSp mod">
        <pc:chgData name="Andrew Collings" userId="0f84cdc6-c606-46cb-9c21-9a360095f536" providerId="ADAL" clId="{EBEBE697-68EE-4789-A90F-93A746308F2F}" dt="2024-11-18T15:57:51.822" v="1793" actId="255"/>
        <pc:sldMkLst>
          <pc:docMk/>
          <pc:sldMk cId="3825831119" sldId="2145705261"/>
        </pc:sldMkLst>
      </pc:sldChg>
      <pc:sldChg chg="del">
        <pc:chgData name="Andrew Collings" userId="0f84cdc6-c606-46cb-9c21-9a360095f536" providerId="ADAL" clId="{EBEBE697-68EE-4789-A90F-93A746308F2F}" dt="2024-11-18T16:09:31.486" v="1942" actId="2696"/>
        <pc:sldMkLst>
          <pc:docMk/>
          <pc:sldMk cId="3627658787" sldId="2145705275"/>
        </pc:sldMkLst>
      </pc:sldChg>
      <pc:sldChg chg="del">
        <pc:chgData name="Andrew Collings" userId="0f84cdc6-c606-46cb-9c21-9a360095f536" providerId="ADAL" clId="{EBEBE697-68EE-4789-A90F-93A746308F2F}" dt="2024-11-18T14:46:23.753" v="96" actId="2696"/>
        <pc:sldMkLst>
          <pc:docMk/>
          <pc:sldMk cId="561640295" sldId="2145705277"/>
        </pc:sldMkLst>
      </pc:sldChg>
      <pc:sldChg chg="del">
        <pc:chgData name="Andrew Collings" userId="0f84cdc6-c606-46cb-9c21-9a360095f536" providerId="ADAL" clId="{EBEBE697-68EE-4789-A90F-93A746308F2F}" dt="2024-11-18T16:09:31.486" v="1942" actId="2696"/>
        <pc:sldMkLst>
          <pc:docMk/>
          <pc:sldMk cId="2216073989" sldId="2145705278"/>
        </pc:sldMkLst>
      </pc:sldChg>
      <pc:sldChg chg="del">
        <pc:chgData name="Andrew Collings" userId="0f84cdc6-c606-46cb-9c21-9a360095f536" providerId="ADAL" clId="{EBEBE697-68EE-4789-A90F-93A746308F2F}" dt="2024-11-18T17:02:04.489" v="2950" actId="47"/>
        <pc:sldMkLst>
          <pc:docMk/>
          <pc:sldMk cId="2771485487" sldId="2145705279"/>
        </pc:sldMkLst>
      </pc:sldChg>
      <pc:sldChg chg="del">
        <pc:chgData name="Andrew Collings" userId="0f84cdc6-c606-46cb-9c21-9a360095f536" providerId="ADAL" clId="{EBEBE697-68EE-4789-A90F-93A746308F2F}" dt="2024-11-18T16:09:37.015" v="1943" actId="2696"/>
        <pc:sldMkLst>
          <pc:docMk/>
          <pc:sldMk cId="987007108" sldId="2145705280"/>
        </pc:sldMkLst>
      </pc:sldChg>
      <pc:sldChg chg="del">
        <pc:chgData name="Andrew Collings" userId="0f84cdc6-c606-46cb-9c21-9a360095f536" providerId="ADAL" clId="{EBEBE697-68EE-4789-A90F-93A746308F2F}" dt="2024-11-18T16:09:31.486" v="1942" actId="2696"/>
        <pc:sldMkLst>
          <pc:docMk/>
          <pc:sldMk cId="3934333526" sldId="2145705281"/>
        </pc:sldMkLst>
      </pc:sldChg>
      <pc:sldChg chg="modSp add mod">
        <pc:chgData name="Andrew Collings" userId="0f84cdc6-c606-46cb-9c21-9a360095f536" providerId="ADAL" clId="{EBEBE697-68EE-4789-A90F-93A746308F2F}" dt="2024-11-18T16:03:16.560" v="1888" actId="33524"/>
        <pc:sldMkLst>
          <pc:docMk/>
          <pc:sldMk cId="3978334202" sldId="2145705282"/>
        </pc:sldMkLst>
      </pc:sldChg>
      <pc:sldChg chg="modSp add mod">
        <pc:chgData name="Andrew Collings" userId="0f84cdc6-c606-46cb-9c21-9a360095f536" providerId="ADAL" clId="{EBEBE697-68EE-4789-A90F-93A746308F2F}" dt="2024-11-18T15:50:26.159" v="1406" actId="20577"/>
        <pc:sldMkLst>
          <pc:docMk/>
          <pc:sldMk cId="2348994699" sldId="2145705283"/>
        </pc:sldMkLst>
      </pc:sldChg>
      <pc:sldChg chg="addSp modSp add mod">
        <pc:chgData name="Andrew Collings" userId="0f84cdc6-c606-46cb-9c21-9a360095f536" providerId="ADAL" clId="{EBEBE697-68EE-4789-A90F-93A746308F2F}" dt="2024-11-18T16:00:20.912" v="1863" actId="1076"/>
        <pc:sldMkLst>
          <pc:docMk/>
          <pc:sldMk cId="2808992231" sldId="2145705284"/>
        </pc:sldMkLst>
      </pc:sldChg>
      <pc:sldChg chg="modSp add del mod">
        <pc:chgData name="Andrew Collings" userId="0f84cdc6-c606-46cb-9c21-9a360095f536" providerId="ADAL" clId="{EBEBE697-68EE-4789-A90F-93A746308F2F}" dt="2024-11-18T16:00:15.244" v="1862" actId="1076"/>
        <pc:sldMkLst>
          <pc:docMk/>
          <pc:sldMk cId="1582815890" sldId="2145705285"/>
        </pc:sldMkLst>
      </pc:sldChg>
      <pc:sldChg chg="modSp add mod">
        <pc:chgData name="Andrew Collings" userId="0f84cdc6-c606-46cb-9c21-9a360095f536" providerId="ADAL" clId="{EBEBE697-68EE-4789-A90F-93A746308F2F}" dt="2024-11-18T16:04:48.889" v="1927" actId="20577"/>
        <pc:sldMkLst>
          <pc:docMk/>
          <pc:sldMk cId="3007269134" sldId="2145705286"/>
        </pc:sldMkLst>
      </pc:sldChg>
      <pc:sldChg chg="modSp add mod">
        <pc:chgData name="Andrew Collings" userId="0f84cdc6-c606-46cb-9c21-9a360095f536" providerId="ADAL" clId="{EBEBE697-68EE-4789-A90F-93A746308F2F}" dt="2024-11-18T16:08:58.536" v="1941" actId="255"/>
        <pc:sldMkLst>
          <pc:docMk/>
          <pc:sldMk cId="3089924799" sldId="2145705287"/>
        </pc:sldMkLst>
      </pc:sldChg>
      <pc:sldChg chg="modSp add mod">
        <pc:chgData name="Andrew Collings" userId="0f84cdc6-c606-46cb-9c21-9a360095f536" providerId="ADAL" clId="{EBEBE697-68EE-4789-A90F-93A746308F2F}" dt="2024-11-18T18:01:24.155" v="3004" actId="313"/>
        <pc:sldMkLst>
          <pc:docMk/>
          <pc:sldMk cId="1311256938" sldId="2145705288"/>
        </pc:sldMkLst>
      </pc:sldChg>
    </pc:docChg>
  </pc:docChgLst>
  <pc:docChgLst>
    <pc:chgData name="Lucas Young" userId="e5c8e53c-2e87-4dfe-8770-4799e4e3fc84" providerId="ADAL" clId="{276C3925-D0D7-4CD5-901F-85A3644080DC}"/>
    <pc:docChg chg="undo custSel modSld">
      <pc:chgData name="Lucas Young" userId="e5c8e53c-2e87-4dfe-8770-4799e4e3fc84" providerId="ADAL" clId="{276C3925-D0D7-4CD5-901F-85A3644080DC}" dt="2024-08-19T17:03:00.594" v="84" actId="6549"/>
      <pc:docMkLst>
        <pc:docMk/>
      </pc:docMkLst>
      <pc:sldChg chg="modSp mod">
        <pc:chgData name="Lucas Young" userId="e5c8e53c-2e87-4dfe-8770-4799e4e3fc84" providerId="ADAL" clId="{276C3925-D0D7-4CD5-901F-85A3644080DC}" dt="2024-08-19T16:45:17.928" v="51" actId="6549"/>
        <pc:sldMkLst>
          <pc:docMk/>
          <pc:sldMk cId="540281534" sldId="2145705263"/>
        </pc:sldMkLst>
      </pc:sldChg>
      <pc:sldChg chg="modSp mod">
        <pc:chgData name="Lucas Young" userId="e5c8e53c-2e87-4dfe-8770-4799e4e3fc84" providerId="ADAL" clId="{276C3925-D0D7-4CD5-901F-85A3644080DC}" dt="2024-08-19T17:03:00.594" v="84" actId="6549"/>
        <pc:sldMkLst>
          <pc:docMk/>
          <pc:sldMk cId="3273750113" sldId="2145705272"/>
        </pc:sldMkLst>
      </pc:sldChg>
    </pc:docChg>
  </pc:docChgLst>
  <pc:docChgLst>
    <pc:chgData name="Andrew Collings" userId="0f84cdc6-c606-46cb-9c21-9a360095f536" providerId="ADAL" clId="{F63AF7CD-B4BA-4E2A-8A66-A3CB50E35961}"/>
    <pc:docChg chg="undo redo custSel addSld delSld modSld sldOrd modSection">
      <pc:chgData name="Andrew Collings" userId="0f84cdc6-c606-46cb-9c21-9a360095f536" providerId="ADAL" clId="{F63AF7CD-B4BA-4E2A-8A66-A3CB50E35961}" dt="2025-07-21T17:46:38.627" v="2659" actId="20577"/>
      <pc:docMkLst>
        <pc:docMk/>
      </pc:docMkLst>
      <pc:sldChg chg="modSp mod">
        <pc:chgData name="Andrew Collings" userId="0f84cdc6-c606-46cb-9c21-9a360095f536" providerId="ADAL" clId="{F63AF7CD-B4BA-4E2A-8A66-A3CB50E35961}" dt="2025-07-21T14:05:54.368" v="17" actId="20577"/>
        <pc:sldMkLst>
          <pc:docMk/>
          <pc:sldMk cId="897020560" sldId="1914"/>
        </pc:sldMkLst>
        <pc:spChg chg="mod">
          <ac:chgData name="Andrew Collings" userId="0f84cdc6-c606-46cb-9c21-9a360095f536" providerId="ADAL" clId="{F63AF7CD-B4BA-4E2A-8A66-A3CB50E35961}" dt="2025-07-21T14:05:54.368" v="17" actId="20577"/>
          <ac:spMkLst>
            <pc:docMk/>
            <pc:sldMk cId="897020560" sldId="1914"/>
            <ac:spMk id="4" creationId="{B8FB94D8-EDEF-4486-A0C9-F494E70B2B9B}"/>
          </ac:spMkLst>
        </pc:spChg>
      </pc:sldChg>
      <pc:sldChg chg="modSp mod">
        <pc:chgData name="Andrew Collings" userId="0f84cdc6-c606-46cb-9c21-9a360095f536" providerId="ADAL" clId="{F63AF7CD-B4BA-4E2A-8A66-A3CB50E35961}" dt="2025-07-21T14:13:01.743" v="229" actId="5793"/>
        <pc:sldMkLst>
          <pc:docMk/>
          <pc:sldMk cId="649967342" sldId="2145705165"/>
        </pc:sldMkLst>
        <pc:spChg chg="mod">
          <ac:chgData name="Andrew Collings" userId="0f84cdc6-c606-46cb-9c21-9a360095f536" providerId="ADAL" clId="{F63AF7CD-B4BA-4E2A-8A66-A3CB50E35961}" dt="2025-07-21T14:13:01.743" v="229" actId="5793"/>
          <ac:spMkLst>
            <pc:docMk/>
            <pc:sldMk cId="649967342" sldId="2145705165"/>
            <ac:spMk id="6" creationId="{897A7A0D-D3DB-431A-A92B-9D4788B9D125}"/>
          </ac:spMkLst>
        </pc:spChg>
        <pc:spChg chg="mod">
          <ac:chgData name="Andrew Collings" userId="0f84cdc6-c606-46cb-9c21-9a360095f536" providerId="ADAL" clId="{F63AF7CD-B4BA-4E2A-8A66-A3CB50E35961}" dt="2025-07-21T14:05:50.680" v="13" actId="20577"/>
          <ac:spMkLst>
            <pc:docMk/>
            <pc:sldMk cId="649967342" sldId="2145705165"/>
            <ac:spMk id="7" creationId="{A9444CB1-977C-456C-B903-E0FAA88B1385}"/>
          </ac:spMkLst>
        </pc:spChg>
      </pc:sldChg>
      <pc:sldChg chg="modSp add mod">
        <pc:chgData name="Andrew Collings" userId="0f84cdc6-c606-46cb-9c21-9a360095f536" providerId="ADAL" clId="{F63AF7CD-B4BA-4E2A-8A66-A3CB50E35961}" dt="2025-07-21T14:21:06.010" v="669" actId="20577"/>
        <pc:sldMkLst>
          <pc:docMk/>
          <pc:sldMk cId="3825831119" sldId="2145705261"/>
        </pc:sldMkLst>
        <pc:graphicFrameChg chg="mod modGraphic">
          <ac:chgData name="Andrew Collings" userId="0f84cdc6-c606-46cb-9c21-9a360095f536" providerId="ADAL" clId="{F63AF7CD-B4BA-4E2A-8A66-A3CB50E35961}" dt="2025-07-21T14:21:06.010" v="669" actId="20577"/>
          <ac:graphicFrameMkLst>
            <pc:docMk/>
            <pc:sldMk cId="3825831119" sldId="2145705261"/>
            <ac:graphicFrameMk id="4" creationId="{F51A3394-1985-E62B-8D6A-EF3C3AC7A819}"/>
          </ac:graphicFrameMkLst>
        </pc:graphicFrameChg>
        <pc:graphicFrameChg chg="mod">
          <ac:chgData name="Andrew Collings" userId="0f84cdc6-c606-46cb-9c21-9a360095f536" providerId="ADAL" clId="{F63AF7CD-B4BA-4E2A-8A66-A3CB50E35961}" dt="2025-07-21T14:20:37.982" v="579" actId="1036"/>
          <ac:graphicFrameMkLst>
            <pc:docMk/>
            <pc:sldMk cId="3825831119" sldId="2145705261"/>
            <ac:graphicFrameMk id="5" creationId="{D3BD6F0E-8154-16BF-FEEC-94E1476F72CF}"/>
          </ac:graphicFrameMkLst>
        </pc:graphicFrameChg>
      </pc:sldChg>
      <pc:sldChg chg="modSp mod">
        <pc:chgData name="Andrew Collings" userId="0f84cdc6-c606-46cb-9c21-9a360095f536" providerId="ADAL" clId="{F63AF7CD-B4BA-4E2A-8A66-A3CB50E35961}" dt="2025-07-21T14:14:39.345" v="298" actId="20577"/>
        <pc:sldMkLst>
          <pc:docMk/>
          <pc:sldMk cId="3705238078" sldId="2145705274"/>
        </pc:sldMkLst>
        <pc:spChg chg="mod">
          <ac:chgData name="Andrew Collings" userId="0f84cdc6-c606-46cb-9c21-9a360095f536" providerId="ADAL" clId="{F63AF7CD-B4BA-4E2A-8A66-A3CB50E35961}" dt="2025-07-21T14:14:39.345" v="298" actId="20577"/>
          <ac:spMkLst>
            <pc:docMk/>
            <pc:sldMk cId="3705238078" sldId="2145705274"/>
            <ac:spMk id="2" creationId="{1D394050-94F4-2470-7C0F-93D39B60D332}"/>
          </ac:spMkLst>
        </pc:spChg>
      </pc:sldChg>
      <pc:sldChg chg="modSp mod">
        <pc:chgData name="Andrew Collings" userId="0f84cdc6-c606-46cb-9c21-9a360095f536" providerId="ADAL" clId="{F63AF7CD-B4BA-4E2A-8A66-A3CB50E35961}" dt="2025-07-21T14:23:40.777" v="727" actId="948"/>
        <pc:sldMkLst>
          <pc:docMk/>
          <pc:sldMk cId="2551295527" sldId="2145705297"/>
        </pc:sldMkLst>
        <pc:spChg chg="mod">
          <ac:chgData name="Andrew Collings" userId="0f84cdc6-c606-46cb-9c21-9a360095f536" providerId="ADAL" clId="{F63AF7CD-B4BA-4E2A-8A66-A3CB50E35961}" dt="2025-07-21T14:23:40.777" v="727" actId="948"/>
          <ac:spMkLst>
            <pc:docMk/>
            <pc:sldMk cId="2551295527" sldId="2145705297"/>
            <ac:spMk id="2" creationId="{45503DE2-FA6A-735C-B94D-0541BF2BAFB8}"/>
          </ac:spMkLst>
        </pc:spChg>
        <pc:spChg chg="mod">
          <ac:chgData name="Andrew Collings" userId="0f84cdc6-c606-46cb-9c21-9a360095f536" providerId="ADAL" clId="{F63AF7CD-B4BA-4E2A-8A66-A3CB50E35961}" dt="2025-07-21T14:22:36.720" v="717" actId="20577"/>
          <ac:spMkLst>
            <pc:docMk/>
            <pc:sldMk cId="2551295527" sldId="2145705297"/>
            <ac:spMk id="7" creationId="{8BA79292-E013-5972-9626-C6A7ACE64903}"/>
          </ac:spMkLst>
        </pc:spChg>
      </pc:sldChg>
      <pc:sldChg chg="modSp mod ord">
        <pc:chgData name="Andrew Collings" userId="0f84cdc6-c606-46cb-9c21-9a360095f536" providerId="ADAL" clId="{F63AF7CD-B4BA-4E2A-8A66-A3CB50E35961}" dt="2025-07-21T15:28:35.927" v="1402" actId="948"/>
        <pc:sldMkLst>
          <pc:docMk/>
          <pc:sldMk cId="3074552998" sldId="2145705303"/>
        </pc:sldMkLst>
        <pc:spChg chg="mod">
          <ac:chgData name="Andrew Collings" userId="0f84cdc6-c606-46cb-9c21-9a360095f536" providerId="ADAL" clId="{F63AF7CD-B4BA-4E2A-8A66-A3CB50E35961}" dt="2025-07-21T15:28:35.927" v="1402" actId="948"/>
          <ac:spMkLst>
            <pc:docMk/>
            <pc:sldMk cId="3074552998" sldId="2145705303"/>
            <ac:spMk id="2" creationId="{F93E4BB0-C4B5-9089-91D9-14669D684295}"/>
          </ac:spMkLst>
        </pc:spChg>
        <pc:spChg chg="mod">
          <ac:chgData name="Andrew Collings" userId="0f84cdc6-c606-46cb-9c21-9a360095f536" providerId="ADAL" clId="{F63AF7CD-B4BA-4E2A-8A66-A3CB50E35961}" dt="2025-07-21T14:59:35.890" v="1090" actId="20577"/>
          <ac:spMkLst>
            <pc:docMk/>
            <pc:sldMk cId="3074552998" sldId="2145705303"/>
            <ac:spMk id="7" creationId="{158D672B-335E-FD65-058D-B2A52D2EECA9}"/>
          </ac:spMkLst>
        </pc:spChg>
      </pc:sldChg>
      <pc:sldChg chg="del">
        <pc:chgData name="Andrew Collings" userId="0f84cdc6-c606-46cb-9c21-9a360095f536" providerId="ADAL" clId="{F63AF7CD-B4BA-4E2A-8A66-A3CB50E35961}" dt="2025-07-21T15:47:25.019" v="1618" actId="2696"/>
        <pc:sldMkLst>
          <pc:docMk/>
          <pc:sldMk cId="2773944121" sldId="2145705304"/>
        </pc:sldMkLst>
      </pc:sldChg>
      <pc:sldChg chg="modSp mod">
        <pc:chgData name="Andrew Collings" userId="0f84cdc6-c606-46cb-9c21-9a360095f536" providerId="ADAL" clId="{F63AF7CD-B4BA-4E2A-8A66-A3CB50E35961}" dt="2025-07-21T15:19:00.019" v="1306" actId="20577"/>
        <pc:sldMkLst>
          <pc:docMk/>
          <pc:sldMk cId="2316122848" sldId="2145705305"/>
        </pc:sldMkLst>
        <pc:spChg chg="mod">
          <ac:chgData name="Andrew Collings" userId="0f84cdc6-c606-46cb-9c21-9a360095f536" providerId="ADAL" clId="{F63AF7CD-B4BA-4E2A-8A66-A3CB50E35961}" dt="2025-07-21T14:59:14.138" v="1054" actId="20577"/>
          <ac:spMkLst>
            <pc:docMk/>
            <pc:sldMk cId="2316122848" sldId="2145705305"/>
            <ac:spMk id="7" creationId="{7BA9FA00-692F-6731-EDB9-0E4074ADB57B}"/>
          </ac:spMkLst>
        </pc:spChg>
        <pc:graphicFrameChg chg="mod modGraphic">
          <ac:chgData name="Andrew Collings" userId="0f84cdc6-c606-46cb-9c21-9a360095f536" providerId="ADAL" clId="{F63AF7CD-B4BA-4E2A-8A66-A3CB50E35961}" dt="2025-07-21T15:18:08.810" v="1294" actId="1036"/>
          <ac:graphicFrameMkLst>
            <pc:docMk/>
            <pc:sldMk cId="2316122848" sldId="2145705305"/>
            <ac:graphicFrameMk id="4" creationId="{45CA0DE6-F896-3B0C-6DAF-9B447E097FE3}"/>
          </ac:graphicFrameMkLst>
        </pc:graphicFrameChg>
        <pc:graphicFrameChg chg="mod modGraphic">
          <ac:chgData name="Andrew Collings" userId="0f84cdc6-c606-46cb-9c21-9a360095f536" providerId="ADAL" clId="{F63AF7CD-B4BA-4E2A-8A66-A3CB50E35961}" dt="2025-07-21T15:19:00.019" v="1306" actId="20577"/>
          <ac:graphicFrameMkLst>
            <pc:docMk/>
            <pc:sldMk cId="2316122848" sldId="2145705305"/>
            <ac:graphicFrameMk id="5" creationId="{B5CF1ED3-D84A-4ED4-E4FA-7909DEFA9536}"/>
          </ac:graphicFrameMkLst>
        </pc:graphicFrameChg>
      </pc:sldChg>
      <pc:sldChg chg="modSp mod">
        <pc:chgData name="Andrew Collings" userId="0f84cdc6-c606-46cb-9c21-9a360095f536" providerId="ADAL" clId="{F63AF7CD-B4BA-4E2A-8A66-A3CB50E35961}" dt="2025-07-21T14:54:31.795" v="987" actId="20577"/>
        <pc:sldMkLst>
          <pc:docMk/>
          <pc:sldMk cId="1165609462" sldId="2145705306"/>
        </pc:sldMkLst>
        <pc:spChg chg="mod">
          <ac:chgData name="Andrew Collings" userId="0f84cdc6-c606-46cb-9c21-9a360095f536" providerId="ADAL" clId="{F63AF7CD-B4BA-4E2A-8A66-A3CB50E35961}" dt="2025-07-21T14:54:31.795" v="987" actId="20577"/>
          <ac:spMkLst>
            <pc:docMk/>
            <pc:sldMk cId="1165609462" sldId="2145705306"/>
            <ac:spMk id="2" creationId="{EFFD5E82-D722-8686-0EAE-9B5C3689619F}"/>
          </ac:spMkLst>
        </pc:spChg>
        <pc:spChg chg="mod">
          <ac:chgData name="Andrew Collings" userId="0f84cdc6-c606-46cb-9c21-9a360095f536" providerId="ADAL" clId="{F63AF7CD-B4BA-4E2A-8A66-A3CB50E35961}" dt="2025-07-21T14:51:18.492" v="756" actId="20577"/>
          <ac:spMkLst>
            <pc:docMk/>
            <pc:sldMk cId="1165609462" sldId="2145705306"/>
            <ac:spMk id="7" creationId="{6A3BC727-3D99-0C15-9B71-14FB93413AE3}"/>
          </ac:spMkLst>
        </pc:spChg>
      </pc:sldChg>
      <pc:sldChg chg="del">
        <pc:chgData name="Andrew Collings" userId="0f84cdc6-c606-46cb-9c21-9a360095f536" providerId="ADAL" clId="{F63AF7CD-B4BA-4E2A-8A66-A3CB50E35961}" dt="2025-07-21T15:47:25.019" v="1618" actId="2696"/>
        <pc:sldMkLst>
          <pc:docMk/>
          <pc:sldMk cId="2794798177" sldId="2145705308"/>
        </pc:sldMkLst>
      </pc:sldChg>
      <pc:sldChg chg="del">
        <pc:chgData name="Andrew Collings" userId="0f84cdc6-c606-46cb-9c21-9a360095f536" providerId="ADAL" clId="{F63AF7CD-B4BA-4E2A-8A66-A3CB50E35961}" dt="2025-07-21T15:47:25.019" v="1618" actId="2696"/>
        <pc:sldMkLst>
          <pc:docMk/>
          <pc:sldMk cId="2949476977" sldId="2145705312"/>
        </pc:sldMkLst>
      </pc:sldChg>
      <pc:sldChg chg="del">
        <pc:chgData name="Andrew Collings" userId="0f84cdc6-c606-46cb-9c21-9a360095f536" providerId="ADAL" clId="{F63AF7CD-B4BA-4E2A-8A66-A3CB50E35961}" dt="2025-07-21T15:47:36.298" v="1621" actId="47"/>
        <pc:sldMkLst>
          <pc:docMk/>
          <pc:sldMk cId="2720608286" sldId="2145705315"/>
        </pc:sldMkLst>
      </pc:sldChg>
      <pc:sldChg chg="modSp mod">
        <pc:chgData name="Andrew Collings" userId="0f84cdc6-c606-46cb-9c21-9a360095f536" providerId="ADAL" clId="{F63AF7CD-B4BA-4E2A-8A66-A3CB50E35961}" dt="2025-07-21T15:29:45.693" v="1411" actId="20577"/>
        <pc:sldMkLst>
          <pc:docMk/>
          <pc:sldMk cId="259466784" sldId="2145705316"/>
        </pc:sldMkLst>
        <pc:spChg chg="mod">
          <ac:chgData name="Andrew Collings" userId="0f84cdc6-c606-46cb-9c21-9a360095f536" providerId="ADAL" clId="{F63AF7CD-B4BA-4E2A-8A66-A3CB50E35961}" dt="2025-07-21T14:59:20.403" v="1064" actId="20577"/>
          <ac:spMkLst>
            <pc:docMk/>
            <pc:sldMk cId="259466784" sldId="2145705316"/>
            <ac:spMk id="7" creationId="{895CD11D-EB83-7E07-8487-8E940B20DD1A}"/>
          </ac:spMkLst>
        </pc:spChg>
        <pc:graphicFrameChg chg="mod modGraphic">
          <ac:chgData name="Andrew Collings" userId="0f84cdc6-c606-46cb-9c21-9a360095f536" providerId="ADAL" clId="{F63AF7CD-B4BA-4E2A-8A66-A3CB50E35961}" dt="2025-07-21T15:25:24.549" v="1371" actId="20577"/>
          <ac:graphicFrameMkLst>
            <pc:docMk/>
            <pc:sldMk cId="259466784" sldId="2145705316"/>
            <ac:graphicFrameMk id="4" creationId="{BF8E33C6-2590-3069-4DB4-32633DB62152}"/>
          </ac:graphicFrameMkLst>
        </pc:graphicFrameChg>
        <pc:graphicFrameChg chg="mod modGraphic">
          <ac:chgData name="Andrew Collings" userId="0f84cdc6-c606-46cb-9c21-9a360095f536" providerId="ADAL" clId="{F63AF7CD-B4BA-4E2A-8A66-A3CB50E35961}" dt="2025-07-21T15:29:45.693" v="1411" actId="20577"/>
          <ac:graphicFrameMkLst>
            <pc:docMk/>
            <pc:sldMk cId="259466784" sldId="2145705316"/>
            <ac:graphicFrameMk id="5" creationId="{C3B3C5C5-826B-8E91-A09D-A6C04C7882D9}"/>
          </ac:graphicFrameMkLst>
        </pc:graphicFrameChg>
      </pc:sldChg>
      <pc:sldChg chg="addSp modSp mod">
        <pc:chgData name="Andrew Collings" userId="0f84cdc6-c606-46cb-9c21-9a360095f536" providerId="ADAL" clId="{F63AF7CD-B4BA-4E2A-8A66-A3CB50E35961}" dt="2025-07-21T15:38:03.416" v="1450" actId="1076"/>
        <pc:sldMkLst>
          <pc:docMk/>
          <pc:sldMk cId="4131828128" sldId="2145705317"/>
        </pc:sldMkLst>
        <pc:spChg chg="mod">
          <ac:chgData name="Andrew Collings" userId="0f84cdc6-c606-46cb-9c21-9a360095f536" providerId="ADAL" clId="{F63AF7CD-B4BA-4E2A-8A66-A3CB50E35961}" dt="2025-07-21T15:37:46.262" v="1447" actId="14100"/>
          <ac:spMkLst>
            <pc:docMk/>
            <pc:sldMk cId="4131828128" sldId="2145705317"/>
            <ac:spMk id="2" creationId="{BAB5F8DA-20B7-AA8E-06BD-BA2F00F4C1D6}"/>
          </ac:spMkLst>
        </pc:spChg>
        <pc:spChg chg="mod">
          <ac:chgData name="Andrew Collings" userId="0f84cdc6-c606-46cb-9c21-9a360095f536" providerId="ADAL" clId="{F63AF7CD-B4BA-4E2A-8A66-A3CB50E35961}" dt="2025-07-21T15:31:10.277" v="1441" actId="20577"/>
          <ac:spMkLst>
            <pc:docMk/>
            <pc:sldMk cId="4131828128" sldId="2145705317"/>
            <ac:spMk id="7" creationId="{4B30EEDE-A07F-F085-538B-765656DA7A00}"/>
          </ac:spMkLst>
        </pc:spChg>
        <pc:picChg chg="add mod">
          <ac:chgData name="Andrew Collings" userId="0f84cdc6-c606-46cb-9c21-9a360095f536" providerId="ADAL" clId="{F63AF7CD-B4BA-4E2A-8A66-A3CB50E35961}" dt="2025-07-21T15:38:03.416" v="1450" actId="1076"/>
          <ac:picMkLst>
            <pc:docMk/>
            <pc:sldMk cId="4131828128" sldId="2145705317"/>
            <ac:picMk id="1026" creationId="{074AD43C-669C-9074-0208-4017CC2EF511}"/>
          </ac:picMkLst>
        </pc:picChg>
      </pc:sldChg>
      <pc:sldChg chg="del">
        <pc:chgData name="Andrew Collings" userId="0f84cdc6-c606-46cb-9c21-9a360095f536" providerId="ADAL" clId="{F63AF7CD-B4BA-4E2A-8A66-A3CB50E35961}" dt="2025-07-21T15:47:26.739" v="1619" actId="2696"/>
        <pc:sldMkLst>
          <pc:docMk/>
          <pc:sldMk cId="2158659602" sldId="2145705318"/>
        </pc:sldMkLst>
      </pc:sldChg>
      <pc:sldChg chg="del">
        <pc:chgData name="Andrew Collings" userId="0f84cdc6-c606-46cb-9c21-9a360095f536" providerId="ADAL" clId="{F63AF7CD-B4BA-4E2A-8A66-A3CB50E35961}" dt="2025-07-21T15:47:25.019" v="1618" actId="2696"/>
        <pc:sldMkLst>
          <pc:docMk/>
          <pc:sldMk cId="461885524" sldId="2145705319"/>
        </pc:sldMkLst>
      </pc:sldChg>
      <pc:sldChg chg="del">
        <pc:chgData name="Andrew Collings" userId="0f84cdc6-c606-46cb-9c21-9a360095f536" providerId="ADAL" clId="{F63AF7CD-B4BA-4E2A-8A66-A3CB50E35961}" dt="2025-07-21T15:47:25.019" v="1618" actId="2696"/>
        <pc:sldMkLst>
          <pc:docMk/>
          <pc:sldMk cId="270513010" sldId="2145705320"/>
        </pc:sldMkLst>
      </pc:sldChg>
      <pc:sldChg chg="del">
        <pc:chgData name="Andrew Collings" userId="0f84cdc6-c606-46cb-9c21-9a360095f536" providerId="ADAL" clId="{F63AF7CD-B4BA-4E2A-8A66-A3CB50E35961}" dt="2025-07-21T15:47:25.019" v="1618" actId="2696"/>
        <pc:sldMkLst>
          <pc:docMk/>
          <pc:sldMk cId="3374449934" sldId="2145705321"/>
        </pc:sldMkLst>
      </pc:sldChg>
      <pc:sldChg chg="del">
        <pc:chgData name="Andrew Collings" userId="0f84cdc6-c606-46cb-9c21-9a360095f536" providerId="ADAL" clId="{F63AF7CD-B4BA-4E2A-8A66-A3CB50E35961}" dt="2025-07-21T15:47:25.019" v="1618" actId="2696"/>
        <pc:sldMkLst>
          <pc:docMk/>
          <pc:sldMk cId="1506061662" sldId="2145705322"/>
        </pc:sldMkLst>
      </pc:sldChg>
      <pc:sldChg chg="modSp add mod">
        <pc:chgData name="Andrew Collings" userId="0f84cdc6-c606-46cb-9c21-9a360095f536" providerId="ADAL" clId="{F63AF7CD-B4BA-4E2A-8A66-A3CB50E35961}" dt="2025-07-21T14:58:43.645" v="1044" actId="20577"/>
        <pc:sldMkLst>
          <pc:docMk/>
          <pc:sldMk cId="4270965368" sldId="2145705323"/>
        </pc:sldMkLst>
        <pc:spChg chg="mod">
          <ac:chgData name="Andrew Collings" userId="0f84cdc6-c606-46cb-9c21-9a360095f536" providerId="ADAL" clId="{F63AF7CD-B4BA-4E2A-8A66-A3CB50E35961}" dt="2025-07-21T14:58:43.645" v="1044" actId="20577"/>
          <ac:spMkLst>
            <pc:docMk/>
            <pc:sldMk cId="4270965368" sldId="2145705323"/>
            <ac:spMk id="2" creationId="{3252EF38-1F49-B68E-C11A-6B4AADF63ADD}"/>
          </ac:spMkLst>
        </pc:spChg>
        <pc:spChg chg="mod">
          <ac:chgData name="Andrew Collings" userId="0f84cdc6-c606-46cb-9c21-9a360095f536" providerId="ADAL" clId="{F63AF7CD-B4BA-4E2A-8A66-A3CB50E35961}" dt="2025-07-21T14:57:54.327" v="1018" actId="20577"/>
          <ac:spMkLst>
            <pc:docMk/>
            <pc:sldMk cId="4270965368" sldId="2145705323"/>
            <ac:spMk id="7" creationId="{3A1C0112-509D-9BDC-E81C-3D02A27E2B01}"/>
          </ac:spMkLst>
        </pc:spChg>
      </pc:sldChg>
      <pc:sldChg chg="modSp add mod">
        <pc:chgData name="Andrew Collings" userId="0f84cdc6-c606-46cb-9c21-9a360095f536" providerId="ADAL" clId="{F63AF7CD-B4BA-4E2A-8A66-A3CB50E35961}" dt="2025-07-21T15:38:44.842" v="1459" actId="255"/>
        <pc:sldMkLst>
          <pc:docMk/>
          <pc:sldMk cId="3516120242" sldId="2145705324"/>
        </pc:sldMkLst>
        <pc:spChg chg="mod">
          <ac:chgData name="Andrew Collings" userId="0f84cdc6-c606-46cb-9c21-9a360095f536" providerId="ADAL" clId="{F63AF7CD-B4BA-4E2A-8A66-A3CB50E35961}" dt="2025-07-21T15:38:44.842" v="1459" actId="255"/>
          <ac:spMkLst>
            <pc:docMk/>
            <pc:sldMk cId="3516120242" sldId="2145705324"/>
            <ac:spMk id="2" creationId="{E0EF291C-59F6-83B3-A27B-E60735E8F59F}"/>
          </ac:spMkLst>
        </pc:spChg>
      </pc:sldChg>
      <pc:sldChg chg="addSp delSp modSp add mod">
        <pc:chgData name="Andrew Collings" userId="0f84cdc6-c606-46cb-9c21-9a360095f536" providerId="ADAL" clId="{F63AF7CD-B4BA-4E2A-8A66-A3CB50E35961}" dt="2025-07-21T15:45:15.013" v="1547" actId="1035"/>
        <pc:sldMkLst>
          <pc:docMk/>
          <pc:sldMk cId="1152164647" sldId="2145705325"/>
        </pc:sldMkLst>
        <pc:spChg chg="mod">
          <ac:chgData name="Andrew Collings" userId="0f84cdc6-c606-46cb-9c21-9a360095f536" providerId="ADAL" clId="{F63AF7CD-B4BA-4E2A-8A66-A3CB50E35961}" dt="2025-07-21T15:40:24.280" v="1518" actId="20577"/>
          <ac:spMkLst>
            <pc:docMk/>
            <pc:sldMk cId="1152164647" sldId="2145705325"/>
            <ac:spMk id="2" creationId="{11A799FB-3AF3-FA6E-75C0-A87A0A145A8F}"/>
          </ac:spMkLst>
        </pc:spChg>
        <pc:spChg chg="mod">
          <ac:chgData name="Andrew Collings" userId="0f84cdc6-c606-46cb-9c21-9a360095f536" providerId="ADAL" clId="{F63AF7CD-B4BA-4E2A-8A66-A3CB50E35961}" dt="2025-07-21T15:39:24.460" v="1494" actId="20577"/>
          <ac:spMkLst>
            <pc:docMk/>
            <pc:sldMk cId="1152164647" sldId="2145705325"/>
            <ac:spMk id="7" creationId="{0921751E-6E87-F1E0-EF61-8302B866A640}"/>
          </ac:spMkLst>
        </pc:spChg>
        <pc:picChg chg="add mod">
          <ac:chgData name="Andrew Collings" userId="0f84cdc6-c606-46cb-9c21-9a360095f536" providerId="ADAL" clId="{F63AF7CD-B4BA-4E2A-8A66-A3CB50E35961}" dt="2025-07-21T15:45:15.013" v="1547" actId="1035"/>
          <ac:picMkLst>
            <pc:docMk/>
            <pc:sldMk cId="1152164647" sldId="2145705325"/>
            <ac:picMk id="5" creationId="{FB9BBED3-73E9-C860-97C1-F2F28D66714E}"/>
          </ac:picMkLst>
        </pc:picChg>
        <pc:picChg chg="add del">
          <ac:chgData name="Andrew Collings" userId="0f84cdc6-c606-46cb-9c21-9a360095f536" providerId="ADAL" clId="{F63AF7CD-B4BA-4E2A-8A66-A3CB50E35961}" dt="2025-07-21T15:42:40.494" v="1519" actId="478"/>
          <ac:picMkLst>
            <pc:docMk/>
            <pc:sldMk cId="1152164647" sldId="2145705325"/>
            <ac:picMk id="1026" creationId="{6580F6A0-DC9C-4EB6-8424-BA044679FF7C}"/>
          </ac:picMkLst>
        </pc:picChg>
        <pc:picChg chg="add mod">
          <ac:chgData name="Andrew Collings" userId="0f84cdc6-c606-46cb-9c21-9a360095f536" providerId="ADAL" clId="{F63AF7CD-B4BA-4E2A-8A66-A3CB50E35961}" dt="2025-07-21T15:45:08.569" v="1528" actId="14100"/>
          <ac:picMkLst>
            <pc:docMk/>
            <pc:sldMk cId="1152164647" sldId="2145705325"/>
            <ac:picMk id="2050" creationId="{7766F4D1-BED5-21C6-634C-078864F3CA52}"/>
          </ac:picMkLst>
        </pc:picChg>
      </pc:sldChg>
      <pc:sldChg chg="delSp modSp add del mod">
        <pc:chgData name="Andrew Collings" userId="0f84cdc6-c606-46cb-9c21-9a360095f536" providerId="ADAL" clId="{F63AF7CD-B4BA-4E2A-8A66-A3CB50E35961}" dt="2025-07-21T15:47:25.019" v="1618" actId="2696"/>
        <pc:sldMkLst>
          <pc:docMk/>
          <pc:sldMk cId="3945216497" sldId="2145705326"/>
        </pc:sldMkLst>
        <pc:spChg chg="mod">
          <ac:chgData name="Andrew Collings" userId="0f84cdc6-c606-46cb-9c21-9a360095f536" providerId="ADAL" clId="{F63AF7CD-B4BA-4E2A-8A66-A3CB50E35961}" dt="2025-07-21T15:45:33.031" v="1551" actId="14100"/>
          <ac:spMkLst>
            <pc:docMk/>
            <pc:sldMk cId="3945216497" sldId="2145705326"/>
            <ac:spMk id="2" creationId="{D3ABA4FE-7FB5-F346-1E2C-A0849C09A78D}"/>
          </ac:spMkLst>
        </pc:spChg>
        <pc:spChg chg="mod">
          <ac:chgData name="Andrew Collings" userId="0f84cdc6-c606-46cb-9c21-9a360095f536" providerId="ADAL" clId="{F63AF7CD-B4BA-4E2A-8A66-A3CB50E35961}" dt="2025-07-21T15:45:43.727" v="1577" actId="20577"/>
          <ac:spMkLst>
            <pc:docMk/>
            <pc:sldMk cId="3945216497" sldId="2145705326"/>
            <ac:spMk id="7" creationId="{094AE405-4AD9-0E79-8498-7FB25AB60B4A}"/>
          </ac:spMkLst>
        </pc:spChg>
        <pc:picChg chg="del">
          <ac:chgData name="Andrew Collings" userId="0f84cdc6-c606-46cb-9c21-9a360095f536" providerId="ADAL" clId="{F63AF7CD-B4BA-4E2A-8A66-A3CB50E35961}" dt="2025-07-21T15:45:30.547" v="1550" actId="478"/>
          <ac:picMkLst>
            <pc:docMk/>
            <pc:sldMk cId="3945216497" sldId="2145705326"/>
            <ac:picMk id="5" creationId="{DBAFF4F5-2F19-DC6E-7C12-9FAB3E6F7BB5}"/>
          </ac:picMkLst>
        </pc:picChg>
        <pc:picChg chg="del">
          <ac:chgData name="Andrew Collings" userId="0f84cdc6-c606-46cb-9c21-9a360095f536" providerId="ADAL" clId="{F63AF7CD-B4BA-4E2A-8A66-A3CB50E35961}" dt="2025-07-21T15:45:30.030" v="1549" actId="478"/>
          <ac:picMkLst>
            <pc:docMk/>
            <pc:sldMk cId="3945216497" sldId="2145705326"/>
            <ac:picMk id="2050" creationId="{3909EA09-2948-3F60-522F-C3B1A2060238}"/>
          </ac:picMkLst>
        </pc:picChg>
      </pc:sldChg>
      <pc:sldChg chg="modSp add mod">
        <pc:chgData name="Andrew Collings" userId="0f84cdc6-c606-46cb-9c21-9a360095f536" providerId="ADAL" clId="{F63AF7CD-B4BA-4E2A-8A66-A3CB50E35961}" dt="2025-07-21T15:56:21.838" v="1890" actId="20577"/>
        <pc:sldMkLst>
          <pc:docMk/>
          <pc:sldMk cId="3993899207" sldId="2145705327"/>
        </pc:sldMkLst>
        <pc:spChg chg="mod">
          <ac:chgData name="Andrew Collings" userId="0f84cdc6-c606-46cb-9c21-9a360095f536" providerId="ADAL" clId="{F63AF7CD-B4BA-4E2A-8A66-A3CB50E35961}" dt="2025-07-21T15:56:21.838" v="1890" actId="20577"/>
          <ac:spMkLst>
            <pc:docMk/>
            <pc:sldMk cId="3993899207" sldId="2145705327"/>
            <ac:spMk id="2" creationId="{33E13F0F-742E-5B61-B7AD-D07206203ECE}"/>
          </ac:spMkLst>
        </pc:spChg>
        <pc:spChg chg="mod">
          <ac:chgData name="Andrew Collings" userId="0f84cdc6-c606-46cb-9c21-9a360095f536" providerId="ADAL" clId="{F63AF7CD-B4BA-4E2A-8A66-A3CB50E35961}" dt="2025-07-21T15:46:03.573" v="1609" actId="20577"/>
          <ac:spMkLst>
            <pc:docMk/>
            <pc:sldMk cId="3993899207" sldId="2145705327"/>
            <ac:spMk id="7" creationId="{18E33248-EA01-A412-F25B-990B00A7FD9B}"/>
          </ac:spMkLst>
        </pc:spChg>
      </pc:sldChg>
      <pc:sldChg chg="add">
        <pc:chgData name="Andrew Collings" userId="0f84cdc6-c606-46cb-9c21-9a360095f536" providerId="ADAL" clId="{F63AF7CD-B4BA-4E2A-8A66-A3CB50E35961}" dt="2025-07-21T15:47:34.394" v="1620"/>
        <pc:sldMkLst>
          <pc:docMk/>
          <pc:sldMk cId="12002256" sldId="2145705328"/>
        </pc:sldMkLst>
      </pc:sldChg>
      <pc:sldChg chg="addSp delSp modSp add mod">
        <pc:chgData name="Andrew Collings" userId="0f84cdc6-c606-46cb-9c21-9a360095f536" providerId="ADAL" clId="{F63AF7CD-B4BA-4E2A-8A66-A3CB50E35961}" dt="2025-07-21T17:46:38.627" v="2659" actId="20577"/>
        <pc:sldMkLst>
          <pc:docMk/>
          <pc:sldMk cId="1961823995" sldId="2145705329"/>
        </pc:sldMkLst>
        <pc:spChg chg="mod">
          <ac:chgData name="Andrew Collings" userId="0f84cdc6-c606-46cb-9c21-9a360095f536" providerId="ADAL" clId="{F63AF7CD-B4BA-4E2A-8A66-A3CB50E35961}" dt="2025-07-21T17:46:38.627" v="2659" actId="20577"/>
          <ac:spMkLst>
            <pc:docMk/>
            <pc:sldMk cId="1961823995" sldId="2145705329"/>
            <ac:spMk id="2" creationId="{AAC06A31-0052-C4D6-BEB6-5A8ECF549636}"/>
          </ac:spMkLst>
        </pc:spChg>
        <pc:spChg chg="add mod">
          <ac:chgData name="Andrew Collings" userId="0f84cdc6-c606-46cb-9c21-9a360095f536" providerId="ADAL" clId="{F63AF7CD-B4BA-4E2A-8A66-A3CB50E35961}" dt="2025-07-21T17:45:08.130" v="2649" actId="20577"/>
          <ac:spMkLst>
            <pc:docMk/>
            <pc:sldMk cId="1961823995" sldId="2145705329"/>
            <ac:spMk id="6" creationId="{FD666CBF-73C2-2E19-5178-A87D9F821A42}"/>
          </ac:spMkLst>
        </pc:spChg>
        <pc:spChg chg="mod">
          <ac:chgData name="Andrew Collings" userId="0f84cdc6-c606-46cb-9c21-9a360095f536" providerId="ADAL" clId="{F63AF7CD-B4BA-4E2A-8A66-A3CB50E35961}" dt="2025-07-21T15:56:47.068" v="1919" actId="20577"/>
          <ac:spMkLst>
            <pc:docMk/>
            <pc:sldMk cId="1961823995" sldId="2145705329"/>
            <ac:spMk id="7" creationId="{36AA7146-8666-30BE-A7AA-B74F4BDB4946}"/>
          </ac:spMkLst>
        </pc:spChg>
        <pc:picChg chg="add del mod">
          <ac:chgData name="Andrew Collings" userId="0f84cdc6-c606-46cb-9c21-9a360095f536" providerId="ADAL" clId="{F63AF7CD-B4BA-4E2A-8A66-A3CB50E35961}" dt="2025-07-21T17:39:20.641" v="2226" actId="478"/>
          <ac:picMkLst>
            <pc:docMk/>
            <pc:sldMk cId="1961823995" sldId="2145705329"/>
            <ac:picMk id="4" creationId="{9C0C2410-2FCB-1968-C441-AC9D8E15B638}"/>
          </ac:picMkLst>
        </pc:picChg>
        <pc:picChg chg="del">
          <ac:chgData name="Andrew Collings" userId="0f84cdc6-c606-46cb-9c21-9a360095f536" providerId="ADAL" clId="{F63AF7CD-B4BA-4E2A-8A66-A3CB50E35961}" dt="2025-07-21T15:57:04.092" v="1921" actId="478"/>
          <ac:picMkLst>
            <pc:docMk/>
            <pc:sldMk cId="1961823995" sldId="2145705329"/>
            <ac:picMk id="5" creationId="{79EC0E39-1748-0980-FCCF-0BD8DF7E9E77}"/>
          </ac:picMkLst>
        </pc:picChg>
        <pc:picChg chg="del">
          <ac:chgData name="Andrew Collings" userId="0f84cdc6-c606-46cb-9c21-9a360095f536" providerId="ADAL" clId="{F63AF7CD-B4BA-4E2A-8A66-A3CB50E35961}" dt="2025-07-21T15:57:03.651" v="1920" actId="478"/>
          <ac:picMkLst>
            <pc:docMk/>
            <pc:sldMk cId="1961823995" sldId="2145705329"/>
            <ac:picMk id="2050" creationId="{90B575BF-FFB4-A987-D365-E3A0E13E4254}"/>
          </ac:picMkLst>
        </pc:picChg>
      </pc:sldChg>
    </pc:docChg>
  </pc:docChgLst>
  <pc:docChgLst>
    <pc:chgData name="Caleb Knutson" userId="128b42d0-114e-4200-9cb7-3b379defb5c0" providerId="ADAL" clId="{A2F92F11-A041-402A-8D58-7A0E884D0631}"/>
    <pc:docChg chg="undo custSel addSld delSld modSld modSection">
      <pc:chgData name="Caleb Knutson" userId="128b42d0-114e-4200-9cb7-3b379defb5c0" providerId="ADAL" clId="{A2F92F11-A041-402A-8D58-7A0E884D0631}" dt="2024-09-16T17:52:05.702" v="789" actId="20577"/>
      <pc:docMkLst>
        <pc:docMk/>
      </pc:docMkLst>
      <pc:sldChg chg="modSp mod">
        <pc:chgData name="Caleb Knutson" userId="128b42d0-114e-4200-9cb7-3b379defb5c0" providerId="ADAL" clId="{A2F92F11-A041-402A-8D58-7A0E884D0631}" dt="2024-09-16T15:50:21.142" v="331" actId="20577"/>
        <pc:sldMkLst>
          <pc:docMk/>
          <pc:sldMk cId="3627658787" sldId="2145705275"/>
        </pc:sldMkLst>
      </pc:sldChg>
      <pc:sldChg chg="new del">
        <pc:chgData name="Caleb Knutson" userId="128b42d0-114e-4200-9cb7-3b379defb5c0" providerId="ADAL" clId="{A2F92F11-A041-402A-8D58-7A0E884D0631}" dt="2024-09-16T17:28:23.122" v="333" actId="2696"/>
        <pc:sldMkLst>
          <pc:docMk/>
          <pc:sldMk cId="3092447714" sldId="2145705281"/>
        </pc:sldMkLst>
      </pc:sldChg>
      <pc:sldChg chg="modSp add mod">
        <pc:chgData name="Caleb Knutson" userId="128b42d0-114e-4200-9cb7-3b379defb5c0" providerId="ADAL" clId="{A2F92F11-A041-402A-8D58-7A0E884D0631}" dt="2024-09-16T17:52:05.702" v="789" actId="20577"/>
        <pc:sldMkLst>
          <pc:docMk/>
          <pc:sldMk cId="3934333526" sldId="2145705281"/>
        </pc:sldMkLst>
      </pc:sldChg>
    </pc:docChg>
  </pc:docChgLst>
  <pc:docChgLst>
    <pc:chgData name="Andrew Collings" userId="0f84cdc6-c606-46cb-9c21-9a360095f536" providerId="ADAL" clId="{970A8788-5246-4E45-A7A1-AF53FDE1F8B4}"/>
    <pc:docChg chg="undo custSel addSld delSld modSld modSection">
      <pc:chgData name="Andrew Collings" userId="0f84cdc6-c606-46cb-9c21-9a360095f536" providerId="ADAL" clId="{970A8788-5246-4E45-A7A1-AF53FDE1F8B4}" dt="2025-04-21T18:52:51.342" v="1466" actId="20577"/>
      <pc:docMkLst>
        <pc:docMk/>
      </pc:docMkLst>
      <pc:sldChg chg="modSp mod">
        <pc:chgData name="Andrew Collings" userId="0f84cdc6-c606-46cb-9c21-9a360095f536" providerId="ADAL" clId="{970A8788-5246-4E45-A7A1-AF53FDE1F8B4}" dt="2025-04-21T18:43:37.512" v="1452" actId="20577"/>
        <pc:sldMkLst>
          <pc:docMk/>
          <pc:sldMk cId="897020560" sldId="1914"/>
        </pc:sldMkLst>
      </pc:sldChg>
      <pc:sldChg chg="modSp mod">
        <pc:chgData name="Andrew Collings" userId="0f84cdc6-c606-46cb-9c21-9a360095f536" providerId="ADAL" clId="{970A8788-5246-4E45-A7A1-AF53FDE1F8B4}" dt="2025-04-21T18:43:25.184" v="1440" actId="5793"/>
        <pc:sldMkLst>
          <pc:docMk/>
          <pc:sldMk cId="649967342" sldId="2145705165"/>
        </pc:sldMkLst>
      </pc:sldChg>
      <pc:sldChg chg="modSp mod">
        <pc:chgData name="Andrew Collings" userId="0f84cdc6-c606-46cb-9c21-9a360095f536" providerId="ADAL" clId="{970A8788-5246-4E45-A7A1-AF53FDE1F8B4}" dt="2025-04-21T14:31:12.547" v="129" actId="20577"/>
        <pc:sldMkLst>
          <pc:docMk/>
          <pc:sldMk cId="3705238078" sldId="2145705274"/>
        </pc:sldMkLst>
      </pc:sldChg>
      <pc:sldChg chg="modSp mod">
        <pc:chgData name="Andrew Collings" userId="0f84cdc6-c606-46cb-9c21-9a360095f536" providerId="ADAL" clId="{970A8788-5246-4E45-A7A1-AF53FDE1F8B4}" dt="2025-04-21T15:12:53.681" v="691" actId="20577"/>
        <pc:sldMkLst>
          <pc:docMk/>
          <pc:sldMk cId="3115841668" sldId="2145705292"/>
        </pc:sldMkLst>
      </pc:sldChg>
      <pc:sldChg chg="modSp mod">
        <pc:chgData name="Andrew Collings" userId="0f84cdc6-c606-46cb-9c21-9a360095f536" providerId="ADAL" clId="{970A8788-5246-4E45-A7A1-AF53FDE1F8B4}" dt="2025-04-21T15:24:02.512" v="747" actId="20577"/>
        <pc:sldMkLst>
          <pc:docMk/>
          <pc:sldMk cId="1172497205" sldId="2145705293"/>
        </pc:sldMkLst>
      </pc:sldChg>
      <pc:sldChg chg="modSp mod">
        <pc:chgData name="Andrew Collings" userId="0f84cdc6-c606-46cb-9c21-9a360095f536" providerId="ADAL" clId="{970A8788-5246-4E45-A7A1-AF53FDE1F8B4}" dt="2025-04-21T16:06:47.713" v="808" actId="255"/>
        <pc:sldMkLst>
          <pc:docMk/>
          <pc:sldMk cId="2551295527" sldId="2145705297"/>
        </pc:sldMkLst>
      </pc:sldChg>
      <pc:sldChg chg="modSp mod">
        <pc:chgData name="Andrew Collings" userId="0f84cdc6-c606-46cb-9c21-9a360095f536" providerId="ADAL" clId="{970A8788-5246-4E45-A7A1-AF53FDE1F8B4}" dt="2025-04-21T15:42:42.058" v="774" actId="255"/>
        <pc:sldMkLst>
          <pc:docMk/>
          <pc:sldMk cId="3074552998" sldId="2145705303"/>
        </pc:sldMkLst>
      </pc:sldChg>
      <pc:sldChg chg="modSp mod">
        <pc:chgData name="Andrew Collings" userId="0f84cdc6-c606-46cb-9c21-9a360095f536" providerId="ADAL" clId="{970A8788-5246-4E45-A7A1-AF53FDE1F8B4}" dt="2025-04-21T15:46:29.992" v="788" actId="20577"/>
        <pc:sldMkLst>
          <pc:docMk/>
          <pc:sldMk cId="2773944121" sldId="2145705304"/>
        </pc:sldMkLst>
      </pc:sldChg>
      <pc:sldChg chg="modSp mod">
        <pc:chgData name="Andrew Collings" userId="0f84cdc6-c606-46cb-9c21-9a360095f536" providerId="ADAL" clId="{970A8788-5246-4E45-A7A1-AF53FDE1F8B4}" dt="2025-04-21T18:24:38.594" v="1416"/>
        <pc:sldMkLst>
          <pc:docMk/>
          <pc:sldMk cId="2316122848" sldId="2145705305"/>
        </pc:sldMkLst>
      </pc:sldChg>
      <pc:sldChg chg="modSp mod">
        <pc:chgData name="Andrew Collings" userId="0f84cdc6-c606-46cb-9c21-9a360095f536" providerId="ADAL" clId="{970A8788-5246-4E45-A7A1-AF53FDE1F8B4}" dt="2025-04-21T16:06:56.823" v="822" actId="20577"/>
        <pc:sldMkLst>
          <pc:docMk/>
          <pc:sldMk cId="1165609462" sldId="2145705306"/>
        </pc:sldMkLst>
      </pc:sldChg>
      <pc:sldChg chg="del">
        <pc:chgData name="Andrew Collings" userId="0f84cdc6-c606-46cb-9c21-9a360095f536" providerId="ADAL" clId="{970A8788-5246-4E45-A7A1-AF53FDE1F8B4}" dt="2025-04-21T18:43:17.188" v="1430" actId="2696"/>
        <pc:sldMkLst>
          <pc:docMk/>
          <pc:sldMk cId="362441512" sldId="2145705307"/>
        </pc:sldMkLst>
      </pc:sldChg>
      <pc:sldChg chg="delSp modSp mod">
        <pc:chgData name="Andrew Collings" userId="0f84cdc6-c606-46cb-9c21-9a360095f536" providerId="ADAL" clId="{970A8788-5246-4E45-A7A1-AF53FDE1F8B4}" dt="2025-04-21T18:18:27.443" v="1399" actId="20577"/>
        <pc:sldMkLst>
          <pc:docMk/>
          <pc:sldMk cId="2794798177" sldId="2145705308"/>
        </pc:sldMkLst>
      </pc:sldChg>
      <pc:sldChg chg="addSp delSp modSp add mod">
        <pc:chgData name="Andrew Collings" userId="0f84cdc6-c606-46cb-9c21-9a360095f536" providerId="ADAL" clId="{970A8788-5246-4E45-A7A1-AF53FDE1F8B4}" dt="2025-04-21T18:52:51.342" v="1466" actId="20577"/>
        <pc:sldMkLst>
          <pc:docMk/>
          <pc:sldMk cId="813034359" sldId="2145705309"/>
        </pc:sldMkLst>
      </pc:sldChg>
      <pc:sldChg chg="addSp delSp modSp add mod">
        <pc:chgData name="Andrew Collings" userId="0f84cdc6-c606-46cb-9c21-9a360095f536" providerId="ADAL" clId="{970A8788-5246-4E45-A7A1-AF53FDE1F8B4}" dt="2025-04-21T14:45:40.248" v="225" actId="1076"/>
        <pc:sldMkLst>
          <pc:docMk/>
          <pc:sldMk cId="435568366" sldId="2145705310"/>
        </pc:sldMkLst>
      </pc:sldChg>
      <pc:sldChg chg="addSp delSp modSp add mod">
        <pc:chgData name="Andrew Collings" userId="0f84cdc6-c606-46cb-9c21-9a360095f536" providerId="ADAL" clId="{970A8788-5246-4E45-A7A1-AF53FDE1F8B4}" dt="2025-04-21T15:21:35.410" v="744" actId="13926"/>
        <pc:sldMkLst>
          <pc:docMk/>
          <pc:sldMk cId="3745324670" sldId="2145705311"/>
        </pc:sldMkLst>
      </pc:sldChg>
      <pc:sldChg chg="modSp add mod">
        <pc:chgData name="Andrew Collings" userId="0f84cdc6-c606-46cb-9c21-9a360095f536" providerId="ADAL" clId="{970A8788-5246-4E45-A7A1-AF53FDE1F8B4}" dt="2025-04-21T15:47:16.825" v="804" actId="255"/>
        <pc:sldMkLst>
          <pc:docMk/>
          <pc:sldMk cId="2949476977" sldId="2145705312"/>
        </pc:sldMkLst>
      </pc:sldChg>
      <pc:sldChg chg="modSp add mod">
        <pc:chgData name="Andrew Collings" userId="0f84cdc6-c606-46cb-9c21-9a360095f536" providerId="ADAL" clId="{970A8788-5246-4E45-A7A1-AF53FDE1F8B4}" dt="2025-04-21T16:09:20.191" v="834" actId="20577"/>
        <pc:sldMkLst>
          <pc:docMk/>
          <pc:sldMk cId="1429427432" sldId="2145705313"/>
        </pc:sldMkLst>
      </pc:sldChg>
      <pc:sldChg chg="new del">
        <pc:chgData name="Andrew Collings" userId="0f84cdc6-c606-46cb-9c21-9a360095f536" providerId="ADAL" clId="{970A8788-5246-4E45-A7A1-AF53FDE1F8B4}" dt="2025-04-21T16:19:02.460" v="1020" actId="680"/>
        <pc:sldMkLst>
          <pc:docMk/>
          <pc:sldMk cId="488391676" sldId="2145705314"/>
        </pc:sldMkLst>
      </pc:sldChg>
      <pc:sldChg chg="modSp add mod">
        <pc:chgData name="Andrew Collings" userId="0f84cdc6-c606-46cb-9c21-9a360095f536" providerId="ADAL" clId="{970A8788-5246-4E45-A7A1-AF53FDE1F8B4}" dt="2025-04-21T18:43:14.092" v="1429" actId="20577"/>
        <pc:sldMkLst>
          <pc:docMk/>
          <pc:sldMk cId="574064344" sldId="2145705314"/>
        </pc:sldMkLst>
      </pc:sldChg>
    </pc:docChg>
  </pc:docChgLst>
  <pc:docChgLst>
    <pc:chgData name="Andrew Collings" userId="0f84cdc6-c606-46cb-9c21-9a360095f536" providerId="ADAL" clId="{52F25823-11C7-4472-B649-03AA2CE1A348}"/>
    <pc:docChg chg="undo custSel addSld delSld modSld modSection">
      <pc:chgData name="Andrew Collings" userId="0f84cdc6-c606-46cb-9c21-9a360095f536" providerId="ADAL" clId="{52F25823-11C7-4472-B649-03AA2CE1A348}" dt="2025-02-19T15:05:58.560" v="1098" actId="2062"/>
      <pc:docMkLst>
        <pc:docMk/>
      </pc:docMkLst>
      <pc:sldChg chg="modSp mod">
        <pc:chgData name="Andrew Collings" userId="0f84cdc6-c606-46cb-9c21-9a360095f536" providerId="ADAL" clId="{52F25823-11C7-4472-B649-03AA2CE1A348}" dt="2025-02-19T02:32:00.223" v="99" actId="20577"/>
        <pc:sldMkLst>
          <pc:docMk/>
          <pc:sldMk cId="649967342" sldId="2145705165"/>
        </pc:sldMkLst>
      </pc:sldChg>
      <pc:sldChg chg="del">
        <pc:chgData name="Andrew Collings" userId="0f84cdc6-c606-46cb-9c21-9a360095f536" providerId="ADAL" clId="{52F25823-11C7-4472-B649-03AA2CE1A348}" dt="2025-02-19T02:32:28.530" v="100" actId="2696"/>
        <pc:sldMkLst>
          <pc:docMk/>
          <pc:sldMk cId="3825831119" sldId="2145705261"/>
        </pc:sldMkLst>
      </pc:sldChg>
      <pc:sldChg chg="del">
        <pc:chgData name="Andrew Collings" userId="0f84cdc6-c606-46cb-9c21-9a360095f536" providerId="ADAL" clId="{52F25823-11C7-4472-B649-03AA2CE1A348}" dt="2025-02-19T02:32:30.663" v="101" actId="2696"/>
        <pc:sldMkLst>
          <pc:docMk/>
          <pc:sldMk cId="3705238078" sldId="2145705274"/>
        </pc:sldMkLst>
      </pc:sldChg>
      <pc:sldChg chg="modSp mod">
        <pc:chgData name="Andrew Collings" userId="0f84cdc6-c606-46cb-9c21-9a360095f536" providerId="ADAL" clId="{52F25823-11C7-4472-B649-03AA2CE1A348}" dt="2025-02-19T03:19:56.291" v="266" actId="20577"/>
        <pc:sldMkLst>
          <pc:docMk/>
          <pc:sldMk cId="3007269134" sldId="2145705286"/>
        </pc:sldMkLst>
      </pc:sldChg>
      <pc:sldChg chg="del">
        <pc:chgData name="Andrew Collings" userId="0f84cdc6-c606-46cb-9c21-9a360095f536" providerId="ADAL" clId="{52F25823-11C7-4472-B649-03AA2CE1A348}" dt="2025-02-19T03:51:06.381" v="570" actId="2696"/>
        <pc:sldMkLst>
          <pc:docMk/>
          <pc:sldMk cId="3089924799" sldId="2145705287"/>
        </pc:sldMkLst>
      </pc:sldChg>
      <pc:sldChg chg="modSp mod">
        <pc:chgData name="Andrew Collings" userId="0f84cdc6-c606-46cb-9c21-9a360095f536" providerId="ADAL" clId="{52F25823-11C7-4472-B649-03AA2CE1A348}" dt="2025-02-19T04:04:18.070" v="851" actId="20577"/>
        <pc:sldMkLst>
          <pc:docMk/>
          <pc:sldMk cId="2333750173" sldId="2145705291"/>
        </pc:sldMkLst>
      </pc:sldChg>
      <pc:sldChg chg="del">
        <pc:chgData name="Andrew Collings" userId="0f84cdc6-c606-46cb-9c21-9a360095f536" providerId="ADAL" clId="{52F25823-11C7-4472-B649-03AA2CE1A348}" dt="2025-02-19T03:51:06.381" v="570" actId="2696"/>
        <pc:sldMkLst>
          <pc:docMk/>
          <pc:sldMk cId="3115841668" sldId="2145705292"/>
        </pc:sldMkLst>
      </pc:sldChg>
      <pc:sldChg chg="del">
        <pc:chgData name="Andrew Collings" userId="0f84cdc6-c606-46cb-9c21-9a360095f536" providerId="ADAL" clId="{52F25823-11C7-4472-B649-03AA2CE1A348}" dt="2025-02-19T03:51:06.381" v="570" actId="2696"/>
        <pc:sldMkLst>
          <pc:docMk/>
          <pc:sldMk cId="1172497205" sldId="2145705293"/>
        </pc:sldMkLst>
      </pc:sldChg>
      <pc:sldChg chg="del">
        <pc:chgData name="Andrew Collings" userId="0f84cdc6-c606-46cb-9c21-9a360095f536" providerId="ADAL" clId="{52F25823-11C7-4472-B649-03AA2CE1A348}" dt="2025-02-19T04:04:30.394" v="852" actId="2696"/>
        <pc:sldMkLst>
          <pc:docMk/>
          <pc:sldMk cId="41420336" sldId="2145705294"/>
        </pc:sldMkLst>
      </pc:sldChg>
      <pc:sldChg chg="del">
        <pc:chgData name="Andrew Collings" userId="0f84cdc6-c606-46cb-9c21-9a360095f536" providerId="ADAL" clId="{52F25823-11C7-4472-B649-03AA2CE1A348}" dt="2025-02-19T03:51:06.381" v="570" actId="2696"/>
        <pc:sldMkLst>
          <pc:docMk/>
          <pc:sldMk cId="2719582190" sldId="2145705295"/>
        </pc:sldMkLst>
      </pc:sldChg>
      <pc:sldChg chg="del">
        <pc:chgData name="Andrew Collings" userId="0f84cdc6-c606-46cb-9c21-9a360095f536" providerId="ADAL" clId="{52F25823-11C7-4472-B649-03AA2CE1A348}" dt="2025-02-19T03:51:06.381" v="570" actId="2696"/>
        <pc:sldMkLst>
          <pc:docMk/>
          <pc:sldMk cId="1019888842" sldId="2145705296"/>
        </pc:sldMkLst>
      </pc:sldChg>
      <pc:sldChg chg="modSp add mod">
        <pc:chgData name="Andrew Collings" userId="0f84cdc6-c606-46cb-9c21-9a360095f536" providerId="ADAL" clId="{52F25823-11C7-4472-B649-03AA2CE1A348}" dt="2025-02-19T03:31:56.446" v="564" actId="255"/>
        <pc:sldMkLst>
          <pc:docMk/>
          <pc:sldMk cId="2551295527" sldId="2145705297"/>
        </pc:sldMkLst>
      </pc:sldChg>
      <pc:sldChg chg="add del">
        <pc:chgData name="Andrew Collings" userId="0f84cdc6-c606-46cb-9c21-9a360095f536" providerId="ADAL" clId="{52F25823-11C7-4472-B649-03AA2CE1A348}" dt="2025-02-19T04:05:00.376" v="853" actId="2696"/>
        <pc:sldMkLst>
          <pc:docMk/>
          <pc:sldMk cId="468159359" sldId="2145705298"/>
        </pc:sldMkLst>
      </pc:sldChg>
      <pc:sldChg chg="addSp delSp modSp mod">
        <pc:chgData name="Andrew Collings" userId="0f84cdc6-c606-46cb-9c21-9a360095f536" providerId="ADAL" clId="{52F25823-11C7-4472-B649-03AA2CE1A348}" dt="2025-02-19T03:37:57.570" v="569" actId="1076"/>
        <pc:sldMkLst>
          <pc:docMk/>
          <pc:sldMk cId="804931530" sldId="2145705299"/>
        </pc:sldMkLst>
      </pc:sldChg>
      <pc:sldChg chg="addSp delSp modSp mod">
        <pc:chgData name="Andrew Collings" userId="0f84cdc6-c606-46cb-9c21-9a360095f536" providerId="ADAL" clId="{52F25823-11C7-4472-B649-03AA2CE1A348}" dt="2025-02-19T15:05:58.560" v="1098" actId="2062"/>
        <pc:sldMkLst>
          <pc:docMk/>
          <pc:sldMk cId="554261325" sldId="2145705301"/>
        </pc:sldMkLst>
      </pc:sldChg>
      <pc:sldChg chg="modSp mod">
        <pc:chgData name="Andrew Collings" userId="0f84cdc6-c606-46cb-9c21-9a360095f536" providerId="ADAL" clId="{52F25823-11C7-4472-B649-03AA2CE1A348}" dt="2025-02-19T15:05:22.711" v="1068" actId="113"/>
        <pc:sldMkLst>
          <pc:docMk/>
          <pc:sldMk cId="1192366774" sldId="2145705302"/>
        </pc:sldMkLst>
      </pc:sldChg>
    </pc:docChg>
  </pc:docChgLst>
  <pc:docChgLst>
    <pc:chgData name="Lucas Young" userId="e5c8e53c-2e87-4dfe-8770-4799e4e3fc84" providerId="ADAL" clId="{0CC76E15-50B4-4862-A3C0-F14450BF4B5C}"/>
    <pc:docChg chg="undo custSel addSld modSld sldOrd modSection">
      <pc:chgData name="Lucas Young" userId="e5c8e53c-2e87-4dfe-8770-4799e4e3fc84" providerId="ADAL" clId="{0CC76E15-50B4-4862-A3C0-F14450BF4B5C}" dt="2025-02-19T14:58:22.433" v="1623" actId="20577"/>
      <pc:docMkLst>
        <pc:docMk/>
      </pc:docMkLst>
      <pc:sldChg chg="modSp mod">
        <pc:chgData name="Lucas Young" userId="e5c8e53c-2e87-4dfe-8770-4799e4e3fc84" providerId="ADAL" clId="{0CC76E15-50B4-4862-A3C0-F14450BF4B5C}" dt="2025-02-19T05:02:39.642" v="433" actId="20577"/>
        <pc:sldMkLst>
          <pc:docMk/>
          <pc:sldMk cId="3007269134" sldId="2145705286"/>
        </pc:sldMkLst>
      </pc:sldChg>
      <pc:sldChg chg="addSp delSp modSp new mod ord">
        <pc:chgData name="Lucas Young" userId="e5c8e53c-2e87-4dfe-8770-4799e4e3fc84" providerId="ADAL" clId="{0CC76E15-50B4-4862-A3C0-F14450BF4B5C}" dt="2025-02-19T14:58:22.433" v="1623" actId="20577"/>
        <pc:sldMkLst>
          <pc:docMk/>
          <pc:sldMk cId="554261325" sldId="2145705301"/>
        </pc:sldMkLst>
      </pc:sldChg>
    </pc:docChg>
  </pc:docChgLst>
  <pc:docChgLst>
    <pc:chgData name="Lucas Young" userId="e5c8e53c-2e87-4dfe-8770-4799e4e3fc84" providerId="ADAL" clId="{D70635E4-A594-475B-AF4E-E143722774F2}"/>
    <pc:docChg chg="custSel modSld">
      <pc:chgData name="Lucas Young" userId="e5c8e53c-2e87-4dfe-8770-4799e4e3fc84" providerId="ADAL" clId="{D70635E4-A594-475B-AF4E-E143722774F2}" dt="2025-07-21T18:32:26.434" v="423" actId="20577"/>
      <pc:docMkLst>
        <pc:docMk/>
      </pc:docMkLst>
      <pc:sldChg chg="modSp mod">
        <pc:chgData name="Lucas Young" userId="e5c8e53c-2e87-4dfe-8770-4799e4e3fc84" providerId="ADAL" clId="{D70635E4-A594-475B-AF4E-E143722774F2}" dt="2025-07-21T18:32:26.434" v="423" actId="20577"/>
        <pc:sldMkLst>
          <pc:docMk/>
          <pc:sldMk cId="3074552998" sldId="2145705303"/>
        </pc:sldMkLst>
        <pc:spChg chg="mod">
          <ac:chgData name="Lucas Young" userId="e5c8e53c-2e87-4dfe-8770-4799e4e3fc84" providerId="ADAL" clId="{D70635E4-A594-475B-AF4E-E143722774F2}" dt="2025-07-21T18:32:26.434" v="423" actId="20577"/>
          <ac:spMkLst>
            <pc:docMk/>
            <pc:sldMk cId="3074552998" sldId="2145705303"/>
            <ac:spMk id="2" creationId="{F93E4BB0-C4B5-9089-91D9-14669D684295}"/>
          </ac:spMkLst>
        </pc:spChg>
      </pc:sldChg>
      <pc:sldChg chg="modSp mod">
        <pc:chgData name="Lucas Young" userId="e5c8e53c-2e87-4dfe-8770-4799e4e3fc84" providerId="ADAL" clId="{D70635E4-A594-475B-AF4E-E143722774F2}" dt="2025-07-21T18:11:45.685" v="47" actId="20577"/>
        <pc:sldMkLst>
          <pc:docMk/>
          <pc:sldMk cId="4131828128" sldId="2145705317"/>
        </pc:sldMkLst>
        <pc:spChg chg="mod">
          <ac:chgData name="Lucas Young" userId="e5c8e53c-2e87-4dfe-8770-4799e4e3fc84" providerId="ADAL" clId="{D70635E4-A594-475B-AF4E-E143722774F2}" dt="2025-07-21T18:11:45.685" v="47" actId="20577"/>
          <ac:spMkLst>
            <pc:docMk/>
            <pc:sldMk cId="4131828128" sldId="2145705317"/>
            <ac:spMk id="2" creationId="{BAB5F8DA-20B7-AA8E-06BD-BA2F00F4C1D6}"/>
          </ac:spMkLst>
        </pc:spChg>
      </pc:sldChg>
      <pc:sldChg chg="modSp mod">
        <pc:chgData name="Lucas Young" userId="e5c8e53c-2e87-4dfe-8770-4799e4e3fc84" providerId="ADAL" clId="{D70635E4-A594-475B-AF4E-E143722774F2}" dt="2025-07-21T18:30:30.052" v="422" actId="20577"/>
        <pc:sldMkLst>
          <pc:docMk/>
          <pc:sldMk cId="4270965368" sldId="2145705323"/>
        </pc:sldMkLst>
        <pc:spChg chg="mod">
          <ac:chgData name="Lucas Young" userId="e5c8e53c-2e87-4dfe-8770-4799e4e3fc84" providerId="ADAL" clId="{D70635E4-A594-475B-AF4E-E143722774F2}" dt="2025-07-21T18:30:30.052" v="422" actId="20577"/>
          <ac:spMkLst>
            <pc:docMk/>
            <pc:sldMk cId="4270965368" sldId="2145705323"/>
            <ac:spMk id="2" creationId="{3252EF38-1F49-B68E-C11A-6B4AADF63ADD}"/>
          </ac:spMkLst>
        </pc:spChg>
      </pc:sldChg>
      <pc:sldChg chg="modSp mod">
        <pc:chgData name="Lucas Young" userId="e5c8e53c-2e87-4dfe-8770-4799e4e3fc84" providerId="ADAL" clId="{D70635E4-A594-475B-AF4E-E143722774F2}" dt="2025-07-21T18:13:33.904" v="51" actId="20577"/>
        <pc:sldMkLst>
          <pc:docMk/>
          <pc:sldMk cId="1152164647" sldId="2145705325"/>
        </pc:sldMkLst>
        <pc:spChg chg="mod">
          <ac:chgData name="Lucas Young" userId="e5c8e53c-2e87-4dfe-8770-4799e4e3fc84" providerId="ADAL" clId="{D70635E4-A594-475B-AF4E-E143722774F2}" dt="2025-07-21T18:13:33.904" v="51" actId="20577"/>
          <ac:spMkLst>
            <pc:docMk/>
            <pc:sldMk cId="1152164647" sldId="2145705325"/>
            <ac:spMk id="2" creationId="{11A799FB-3AF3-FA6E-75C0-A87A0A145A8F}"/>
          </ac:spMkLst>
        </pc:spChg>
      </pc:sldChg>
      <pc:sldChg chg="modSp mod">
        <pc:chgData name="Lucas Young" userId="e5c8e53c-2e87-4dfe-8770-4799e4e3fc84" providerId="ADAL" clId="{D70635E4-A594-475B-AF4E-E143722774F2}" dt="2025-07-21T18:17:32.766" v="89" actId="20577"/>
        <pc:sldMkLst>
          <pc:docMk/>
          <pc:sldMk cId="3993899207" sldId="2145705327"/>
        </pc:sldMkLst>
        <pc:spChg chg="mod">
          <ac:chgData name="Lucas Young" userId="e5c8e53c-2e87-4dfe-8770-4799e4e3fc84" providerId="ADAL" clId="{D70635E4-A594-475B-AF4E-E143722774F2}" dt="2025-07-21T18:17:32.766" v="89" actId="20577"/>
          <ac:spMkLst>
            <pc:docMk/>
            <pc:sldMk cId="3993899207" sldId="2145705327"/>
            <ac:spMk id="2" creationId="{33E13F0F-742E-5B61-B7AD-D07206203ECE}"/>
          </ac:spMkLst>
        </pc:spChg>
      </pc:sldChg>
    </pc:docChg>
  </pc:docChgLst>
  <pc:docChgLst>
    <pc:chgData name="Andrew Collings" userId="0f84cdc6-c606-46cb-9c21-9a360095f536" providerId="ADAL" clId="{70533791-490A-4C55-97E7-6C357E7D66C5}"/>
    <pc:docChg chg="undo redo custSel addSld delSld modSld sldOrd modSection">
      <pc:chgData name="Andrew Collings" userId="0f84cdc6-c606-46cb-9c21-9a360095f536" providerId="ADAL" clId="{70533791-490A-4C55-97E7-6C357E7D66C5}" dt="2025-03-11T19:24:02.239" v="2424" actId="6549"/>
      <pc:docMkLst>
        <pc:docMk/>
      </pc:docMkLst>
      <pc:sldChg chg="modSp mod">
        <pc:chgData name="Andrew Collings" userId="0f84cdc6-c606-46cb-9c21-9a360095f536" providerId="ADAL" clId="{70533791-490A-4C55-97E7-6C357E7D66C5}" dt="2025-03-10T19:15:22.859" v="7" actId="20577"/>
        <pc:sldMkLst>
          <pc:docMk/>
          <pc:sldMk cId="897020560" sldId="1914"/>
        </pc:sldMkLst>
      </pc:sldChg>
      <pc:sldChg chg="modSp mod">
        <pc:chgData name="Andrew Collings" userId="0f84cdc6-c606-46cb-9c21-9a360095f536" providerId="ADAL" clId="{70533791-490A-4C55-97E7-6C357E7D66C5}" dt="2025-03-10T21:48:41.667" v="1170" actId="13926"/>
        <pc:sldMkLst>
          <pc:docMk/>
          <pc:sldMk cId="649967342" sldId="2145705165"/>
        </pc:sldMkLst>
      </pc:sldChg>
      <pc:sldChg chg="modSp mod">
        <pc:chgData name="Andrew Collings" userId="0f84cdc6-c606-46cb-9c21-9a360095f536" providerId="ADAL" clId="{70533791-490A-4C55-97E7-6C357E7D66C5}" dt="2025-03-11T19:05:58.928" v="2215" actId="6549"/>
        <pc:sldMkLst>
          <pc:docMk/>
          <pc:sldMk cId="3705238078" sldId="2145705274"/>
        </pc:sldMkLst>
      </pc:sldChg>
      <pc:sldChg chg="del">
        <pc:chgData name="Andrew Collings" userId="0f84cdc6-c606-46cb-9c21-9a360095f536" providerId="ADAL" clId="{70533791-490A-4C55-97E7-6C357E7D66C5}" dt="2025-03-10T21:37:55.775" v="830" actId="2696"/>
        <pc:sldMkLst>
          <pc:docMk/>
          <pc:sldMk cId="3007269134" sldId="2145705286"/>
        </pc:sldMkLst>
      </pc:sldChg>
      <pc:sldChg chg="del">
        <pc:chgData name="Andrew Collings" userId="0f84cdc6-c606-46cb-9c21-9a360095f536" providerId="ADAL" clId="{70533791-490A-4C55-97E7-6C357E7D66C5}" dt="2025-03-11T14:04:25.074" v="1760" actId="2696"/>
        <pc:sldMkLst>
          <pc:docMk/>
          <pc:sldMk cId="2333750173" sldId="2145705291"/>
        </pc:sldMkLst>
      </pc:sldChg>
      <pc:sldChg chg="modSp add mod">
        <pc:chgData name="Andrew Collings" userId="0f84cdc6-c606-46cb-9c21-9a360095f536" providerId="ADAL" clId="{70533791-490A-4C55-97E7-6C357E7D66C5}" dt="2025-03-10T21:41:21.883" v="893" actId="6549"/>
        <pc:sldMkLst>
          <pc:docMk/>
          <pc:sldMk cId="3115841668" sldId="2145705292"/>
        </pc:sldMkLst>
      </pc:sldChg>
      <pc:sldChg chg="modSp add mod">
        <pc:chgData name="Andrew Collings" userId="0f84cdc6-c606-46cb-9c21-9a360095f536" providerId="ADAL" clId="{70533791-490A-4C55-97E7-6C357E7D66C5}" dt="2025-03-10T19:28:47.054" v="231" actId="20577"/>
        <pc:sldMkLst>
          <pc:docMk/>
          <pc:sldMk cId="1172497205" sldId="2145705293"/>
        </pc:sldMkLst>
      </pc:sldChg>
      <pc:sldChg chg="modSp mod">
        <pc:chgData name="Andrew Collings" userId="0f84cdc6-c606-46cb-9c21-9a360095f536" providerId="ADAL" clId="{70533791-490A-4C55-97E7-6C357E7D66C5}" dt="2025-03-11T14:36:20.800" v="2214" actId="20577"/>
        <pc:sldMkLst>
          <pc:docMk/>
          <pc:sldMk cId="2551295527" sldId="2145705297"/>
        </pc:sldMkLst>
      </pc:sldChg>
      <pc:sldChg chg="del">
        <pc:chgData name="Andrew Collings" userId="0f84cdc6-c606-46cb-9c21-9a360095f536" providerId="ADAL" clId="{70533791-490A-4C55-97E7-6C357E7D66C5}" dt="2025-03-11T14:04:25.074" v="1760" actId="2696"/>
        <pc:sldMkLst>
          <pc:docMk/>
          <pc:sldMk cId="804931530" sldId="2145705299"/>
        </pc:sldMkLst>
      </pc:sldChg>
      <pc:sldChg chg="del">
        <pc:chgData name="Andrew Collings" userId="0f84cdc6-c606-46cb-9c21-9a360095f536" providerId="ADAL" clId="{70533791-490A-4C55-97E7-6C357E7D66C5}" dt="2025-03-11T14:04:31.821" v="1761" actId="2696"/>
        <pc:sldMkLst>
          <pc:docMk/>
          <pc:sldMk cId="3583435668" sldId="2145705300"/>
        </pc:sldMkLst>
      </pc:sldChg>
      <pc:sldChg chg="del">
        <pc:chgData name="Andrew Collings" userId="0f84cdc6-c606-46cb-9c21-9a360095f536" providerId="ADAL" clId="{70533791-490A-4C55-97E7-6C357E7D66C5}" dt="2025-03-11T14:04:25.074" v="1760" actId="2696"/>
        <pc:sldMkLst>
          <pc:docMk/>
          <pc:sldMk cId="554261325" sldId="2145705301"/>
        </pc:sldMkLst>
      </pc:sldChg>
      <pc:sldChg chg="del">
        <pc:chgData name="Andrew Collings" userId="0f84cdc6-c606-46cb-9c21-9a360095f536" providerId="ADAL" clId="{70533791-490A-4C55-97E7-6C357E7D66C5}" dt="2025-03-11T14:04:25.074" v="1760" actId="2696"/>
        <pc:sldMkLst>
          <pc:docMk/>
          <pc:sldMk cId="1192366774" sldId="2145705302"/>
        </pc:sldMkLst>
      </pc:sldChg>
      <pc:sldChg chg="modSp add mod">
        <pc:chgData name="Andrew Collings" userId="0f84cdc6-c606-46cb-9c21-9a360095f536" providerId="ADAL" clId="{70533791-490A-4C55-97E7-6C357E7D66C5}" dt="2025-03-10T21:46:28.086" v="951" actId="5793"/>
        <pc:sldMkLst>
          <pc:docMk/>
          <pc:sldMk cId="3074552998" sldId="2145705303"/>
        </pc:sldMkLst>
      </pc:sldChg>
      <pc:sldChg chg="modSp add mod">
        <pc:chgData name="Andrew Collings" userId="0f84cdc6-c606-46cb-9c21-9a360095f536" providerId="ADAL" clId="{70533791-490A-4C55-97E7-6C357E7D66C5}" dt="2025-03-11T13:22:24.251" v="1193" actId="6549"/>
        <pc:sldMkLst>
          <pc:docMk/>
          <pc:sldMk cId="2773944121" sldId="2145705304"/>
        </pc:sldMkLst>
      </pc:sldChg>
      <pc:sldChg chg="addSp delSp modSp add mod">
        <pc:chgData name="Andrew Collings" userId="0f84cdc6-c606-46cb-9c21-9a360095f536" providerId="ADAL" clId="{70533791-490A-4C55-97E7-6C357E7D66C5}" dt="2025-03-11T14:04:12.748" v="1759" actId="115"/>
        <pc:sldMkLst>
          <pc:docMk/>
          <pc:sldMk cId="2316122848" sldId="2145705305"/>
        </pc:sldMkLst>
      </pc:sldChg>
      <pc:sldChg chg="modSp mod ord">
        <pc:chgData name="Andrew Collings" userId="0f84cdc6-c606-46cb-9c21-9a360095f536" providerId="ADAL" clId="{70533791-490A-4C55-97E7-6C357E7D66C5}" dt="2025-03-11T19:24:02.239" v="2424" actId="6549"/>
        <pc:sldMkLst>
          <pc:docMk/>
          <pc:sldMk cId="1165609462" sldId="2145705306"/>
        </pc:sldMkLst>
      </pc:sldChg>
      <pc:sldChg chg="addSp modSp mod">
        <pc:chgData name="Andrew Collings" userId="0f84cdc6-c606-46cb-9c21-9a360095f536" providerId="ADAL" clId="{70533791-490A-4C55-97E7-6C357E7D66C5}" dt="2025-03-11T19:23:11.184" v="2394" actId="20577"/>
        <pc:sldMkLst>
          <pc:docMk/>
          <pc:sldMk cId="2794798177" sldId="2145705308"/>
        </pc:sldMkLst>
      </pc:sldChg>
    </pc:docChg>
  </pc:docChgLst>
  <pc:docChgLst>
    <pc:chgData name="Lucas Young" userId="e5c8e53c-2e87-4dfe-8770-4799e4e3fc84" providerId="ADAL" clId="{93B5BA00-1A74-4708-99EB-5266F6780860}"/>
    <pc:docChg chg="undo custSel modSld">
      <pc:chgData name="Lucas Young" userId="e5c8e53c-2e87-4dfe-8770-4799e4e3fc84" providerId="ADAL" clId="{93B5BA00-1A74-4708-99EB-5266F6780860}" dt="2024-11-18T17:35:52.726" v="146" actId="20577"/>
      <pc:docMkLst>
        <pc:docMk/>
      </pc:docMkLst>
      <pc:sldChg chg="modSp mod">
        <pc:chgData name="Lucas Young" userId="e5c8e53c-2e87-4dfe-8770-4799e4e3fc84" providerId="ADAL" clId="{93B5BA00-1A74-4708-99EB-5266F6780860}" dt="2024-11-18T17:17:15.990" v="6" actId="20577"/>
        <pc:sldMkLst>
          <pc:docMk/>
          <pc:sldMk cId="897020560" sldId="1914"/>
        </pc:sldMkLst>
      </pc:sldChg>
      <pc:sldChg chg="modSp mod">
        <pc:chgData name="Lucas Young" userId="e5c8e53c-2e87-4dfe-8770-4799e4e3fc84" providerId="ADAL" clId="{93B5BA00-1A74-4708-99EB-5266F6780860}" dt="2024-11-18T17:30:12.597" v="140" actId="948"/>
        <pc:sldMkLst>
          <pc:docMk/>
          <pc:sldMk cId="3705238078" sldId="2145705274"/>
        </pc:sldMkLst>
      </pc:sldChg>
      <pc:sldChg chg="modSp mod">
        <pc:chgData name="Lucas Young" userId="e5c8e53c-2e87-4dfe-8770-4799e4e3fc84" providerId="ADAL" clId="{93B5BA00-1A74-4708-99EB-5266F6780860}" dt="2024-11-18T17:35:52.726" v="146" actId="20577"/>
        <pc:sldMkLst>
          <pc:docMk/>
          <pc:sldMk cId="1311256938" sldId="2145705288"/>
        </pc:sldMkLst>
      </pc:sldChg>
    </pc:docChg>
  </pc:docChgLst>
  <pc:docChgLst>
    <pc:chgData name="Lucas Young" userId="e5c8e53c-2e87-4dfe-8770-4799e4e3fc84" providerId="ADAL" clId="{FB6064A0-5B23-48AE-AD4E-ABB4E59FCA94}"/>
    <pc:docChg chg="custSel addSld delSld modSld modSection">
      <pc:chgData name="Lucas Young" userId="e5c8e53c-2e87-4dfe-8770-4799e4e3fc84" providerId="ADAL" clId="{FB6064A0-5B23-48AE-AD4E-ABB4E59FCA94}" dt="2024-05-31T14:03:18.500" v="133" actId="1037"/>
      <pc:docMkLst>
        <pc:docMk/>
      </pc:docMkLst>
      <pc:sldChg chg="addSp modSp">
        <pc:chgData name="Lucas Young" userId="e5c8e53c-2e87-4dfe-8770-4799e4e3fc84" providerId="ADAL" clId="{FB6064A0-5B23-48AE-AD4E-ABB4E59FCA94}" dt="2024-05-31T13:52:26.909" v="42"/>
        <pc:sldMkLst>
          <pc:docMk/>
          <pc:sldMk cId="3006853043" sldId="2183"/>
        </pc:sldMkLst>
      </pc:sldChg>
      <pc:sldChg chg="addSp modSp">
        <pc:chgData name="Lucas Young" userId="e5c8e53c-2e87-4dfe-8770-4799e4e3fc84" providerId="ADAL" clId="{FB6064A0-5B23-48AE-AD4E-ABB4E59FCA94}" dt="2024-05-31T13:51:55.802" v="29"/>
        <pc:sldMkLst>
          <pc:docMk/>
          <pc:sldMk cId="1690979732" sldId="2145705240"/>
        </pc:sldMkLst>
      </pc:sldChg>
      <pc:sldChg chg="addSp modSp mod">
        <pc:chgData name="Lucas Young" userId="e5c8e53c-2e87-4dfe-8770-4799e4e3fc84" providerId="ADAL" clId="{FB6064A0-5B23-48AE-AD4E-ABB4E59FCA94}" dt="2024-05-31T14:01:19.413" v="108" actId="1076"/>
        <pc:sldMkLst>
          <pc:docMk/>
          <pc:sldMk cId="2457775113" sldId="2145705241"/>
        </pc:sldMkLst>
      </pc:sldChg>
      <pc:sldChg chg="addSp modSp">
        <pc:chgData name="Lucas Young" userId="e5c8e53c-2e87-4dfe-8770-4799e4e3fc84" providerId="ADAL" clId="{FB6064A0-5B23-48AE-AD4E-ABB4E59FCA94}" dt="2024-05-31T13:52:20.189" v="39"/>
        <pc:sldMkLst>
          <pc:docMk/>
          <pc:sldMk cId="372645148" sldId="2145705246"/>
        </pc:sldMkLst>
      </pc:sldChg>
      <pc:sldChg chg="addSp modSp mod">
        <pc:chgData name="Lucas Young" userId="e5c8e53c-2e87-4dfe-8770-4799e4e3fc84" providerId="ADAL" clId="{FB6064A0-5B23-48AE-AD4E-ABB4E59FCA94}" dt="2024-05-31T14:01:11.285" v="107" actId="6549"/>
        <pc:sldMkLst>
          <pc:docMk/>
          <pc:sldMk cId="3287505350" sldId="2145705247"/>
        </pc:sldMkLst>
      </pc:sldChg>
      <pc:sldChg chg="addSp modSp">
        <pc:chgData name="Lucas Young" userId="e5c8e53c-2e87-4dfe-8770-4799e4e3fc84" providerId="ADAL" clId="{FB6064A0-5B23-48AE-AD4E-ABB4E59FCA94}" dt="2024-05-31T13:51:58.792" v="30"/>
        <pc:sldMkLst>
          <pc:docMk/>
          <pc:sldMk cId="69841370" sldId="2145705251"/>
        </pc:sldMkLst>
      </pc:sldChg>
      <pc:sldChg chg="addSp modSp">
        <pc:chgData name="Lucas Young" userId="e5c8e53c-2e87-4dfe-8770-4799e4e3fc84" providerId="ADAL" clId="{FB6064A0-5B23-48AE-AD4E-ABB4E59FCA94}" dt="2024-05-31T13:52:14.444" v="36"/>
        <pc:sldMkLst>
          <pc:docMk/>
          <pc:sldMk cId="3670584493" sldId="2145705252"/>
        </pc:sldMkLst>
      </pc:sldChg>
      <pc:sldChg chg="addSp modSp">
        <pc:chgData name="Lucas Young" userId="e5c8e53c-2e87-4dfe-8770-4799e4e3fc84" providerId="ADAL" clId="{FB6064A0-5B23-48AE-AD4E-ABB4E59FCA94}" dt="2024-05-31T13:52:16.077" v="37"/>
        <pc:sldMkLst>
          <pc:docMk/>
          <pc:sldMk cId="706183477" sldId="2145705253"/>
        </pc:sldMkLst>
      </pc:sldChg>
      <pc:sldChg chg="addSp modSp mod">
        <pc:chgData name="Lucas Young" userId="e5c8e53c-2e87-4dfe-8770-4799e4e3fc84" providerId="ADAL" clId="{FB6064A0-5B23-48AE-AD4E-ABB4E59FCA94}" dt="2024-05-31T13:53:06.878" v="52" actId="1036"/>
        <pc:sldMkLst>
          <pc:docMk/>
          <pc:sldMk cId="989279610" sldId="2145705254"/>
        </pc:sldMkLst>
      </pc:sldChg>
      <pc:sldChg chg="addSp modSp">
        <pc:chgData name="Lucas Young" userId="e5c8e53c-2e87-4dfe-8770-4799e4e3fc84" providerId="ADAL" clId="{FB6064A0-5B23-48AE-AD4E-ABB4E59FCA94}" dt="2024-05-31T13:52:05.945" v="32"/>
        <pc:sldMkLst>
          <pc:docMk/>
          <pc:sldMk cId="2561149068" sldId="2145705255"/>
        </pc:sldMkLst>
      </pc:sldChg>
      <pc:sldChg chg="addSp modSp">
        <pc:chgData name="Lucas Young" userId="e5c8e53c-2e87-4dfe-8770-4799e4e3fc84" providerId="ADAL" clId="{FB6064A0-5B23-48AE-AD4E-ABB4E59FCA94}" dt="2024-05-31T13:52:08.815" v="33"/>
        <pc:sldMkLst>
          <pc:docMk/>
          <pc:sldMk cId="2355573949" sldId="2145705256"/>
        </pc:sldMkLst>
      </pc:sldChg>
      <pc:sldChg chg="addSp modSp">
        <pc:chgData name="Lucas Young" userId="e5c8e53c-2e87-4dfe-8770-4799e4e3fc84" providerId="ADAL" clId="{FB6064A0-5B23-48AE-AD4E-ABB4E59FCA94}" dt="2024-05-31T13:52:10.767" v="34"/>
        <pc:sldMkLst>
          <pc:docMk/>
          <pc:sldMk cId="936304141" sldId="2145705257"/>
        </pc:sldMkLst>
      </pc:sldChg>
      <pc:sldChg chg="addSp modSp">
        <pc:chgData name="Lucas Young" userId="e5c8e53c-2e87-4dfe-8770-4799e4e3fc84" providerId="ADAL" clId="{FB6064A0-5B23-48AE-AD4E-ABB4E59FCA94}" dt="2024-05-31T13:52:12.418" v="35"/>
        <pc:sldMkLst>
          <pc:docMk/>
          <pc:sldMk cId="2482301753" sldId="2145705258"/>
        </pc:sldMkLst>
      </pc:sldChg>
      <pc:sldChg chg="addSp modSp">
        <pc:chgData name="Lucas Young" userId="e5c8e53c-2e87-4dfe-8770-4799e4e3fc84" providerId="ADAL" clId="{FB6064A0-5B23-48AE-AD4E-ABB4E59FCA94}" dt="2024-05-31T13:52:28.715" v="43"/>
        <pc:sldMkLst>
          <pc:docMk/>
          <pc:sldMk cId="181536173" sldId="2145705259"/>
        </pc:sldMkLst>
      </pc:sldChg>
      <pc:sldChg chg="addSp modSp">
        <pc:chgData name="Lucas Young" userId="e5c8e53c-2e87-4dfe-8770-4799e4e3fc84" providerId="ADAL" clId="{FB6064A0-5B23-48AE-AD4E-ABB4E59FCA94}" dt="2024-05-31T13:52:30.592" v="44"/>
        <pc:sldMkLst>
          <pc:docMk/>
          <pc:sldMk cId="2937503517" sldId="2145705260"/>
        </pc:sldMkLst>
      </pc:sldChg>
      <pc:sldChg chg="addSp modSp mod">
        <pc:chgData name="Lucas Young" userId="e5c8e53c-2e87-4dfe-8770-4799e4e3fc84" providerId="ADAL" clId="{FB6064A0-5B23-48AE-AD4E-ABB4E59FCA94}" dt="2024-05-31T13:55:16.352" v="53" actId="20577"/>
        <pc:sldMkLst>
          <pc:docMk/>
          <pc:sldMk cId="3825831119" sldId="2145705261"/>
        </pc:sldMkLst>
      </pc:sldChg>
      <pc:sldChg chg="new del">
        <pc:chgData name="Lucas Young" userId="e5c8e53c-2e87-4dfe-8770-4799e4e3fc84" providerId="ADAL" clId="{FB6064A0-5B23-48AE-AD4E-ABB4E59FCA94}" dt="2024-05-31T13:51:45.417" v="28" actId="2696"/>
        <pc:sldMkLst>
          <pc:docMk/>
          <pc:sldMk cId="4066910546" sldId="214570526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F0E1F19-DADE-4FD1-B754-83EA7C0E2D20}" type="datetimeFigureOut">
              <a:rPr lang="en-US" smtClean="0"/>
              <a:t>7/21/2025</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CB19D18-04FB-4825-BC68-8A4D1C0D8A22}" type="slidenum">
              <a:rPr lang="en-US" smtClean="0"/>
              <a:t>‹#›</a:t>
            </a:fld>
            <a:endParaRPr lang="en-US" dirty="0"/>
          </a:p>
        </p:txBody>
      </p:sp>
    </p:spTree>
    <p:extLst>
      <p:ext uri="{BB962C8B-B14F-4D97-AF65-F5344CB8AC3E}">
        <p14:creationId xmlns:p14="http://schemas.microsoft.com/office/powerpoint/2010/main" val="25660731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6AD04A0-6CD9-4E5C-9C88-A66243022FAD}" type="datetimeFigureOut">
              <a:rPr lang="en-US" smtClean="0"/>
              <a:t>7/21/2025</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3C4C276-97D9-4276-B965-3953F69C25FE}" type="slidenum">
              <a:rPr lang="en-US" smtClean="0"/>
              <a:t>‹#›</a:t>
            </a:fld>
            <a:endParaRPr lang="en-US" dirty="0"/>
          </a:p>
        </p:txBody>
      </p:sp>
    </p:spTree>
    <p:extLst>
      <p:ext uri="{BB962C8B-B14F-4D97-AF65-F5344CB8AC3E}">
        <p14:creationId xmlns:p14="http://schemas.microsoft.com/office/powerpoint/2010/main" val="1736587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4766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47704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90528-4F90-D723-2FAF-C003D7E872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E694DD-4D00-5547-3DF4-BC5865EC25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678A79-8B7B-9E6E-FDBE-B4DFE901BE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F4DFBAB-D16A-AB3A-9D75-E9BD6997A53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87529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C812B-7CE7-1115-25BC-693F68BEE3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CAFB5F-2EFE-F406-3F2C-34A53B5B88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03F4E8-F5D7-3B1A-54C3-0EB457A6CC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C4D56FB-0305-6C15-FA7D-83D41D6951B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19428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0D536-973E-6212-ABE9-551BD2DF88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80CE67-79BC-E33A-04D8-2A4803EBA2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F131D1-3533-4CD4-1A8F-E6D6FC92876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D069397-2B7F-5F81-A237-60830C5D487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969002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A0A00-5CBE-ECF6-8C44-940EFE046E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018803-E219-F69F-AAD5-199C00664A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069394-7C0B-B49F-4743-7B45C60CB24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926749B-18E6-DFF4-9553-96A9B18BEB6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42064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0E6E6-B77F-5F34-9442-C4BD4C942D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4C95D6-9091-FE58-6BA7-73A9AEC996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16B95B-83CE-2882-D7BB-CAA94930D71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0D939D-B6D7-89E0-C85D-41991B6A716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179803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75CCE-CB3A-05AA-7D00-2C0486E4F1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801412-D297-E3A3-7B86-410627038C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F8B2CD-27D0-D382-5775-251682BB14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B116E7-5049-0912-0D16-5E5B658E0B1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99379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2BF11-75CD-5655-4811-84AB16680C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97917E-13FC-8EFC-C067-17C62303AD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D66A8F-0C7A-56D3-8CC9-C4ED40987F5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C23928-9BF3-8D4A-DED9-692ED35E58F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969697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B8914-D4A3-5B06-57F7-3461B30E16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44CFC5-E4BA-9ACC-A1B5-C139971FB1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9B3487-0619-EEDF-3323-389677B96E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2712CA5-4C2B-89F1-844F-7ECD547EFC8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792395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95E9E-EB53-0AFB-3D2A-9158061F54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863E5B-56C1-F9A9-78D3-6097F09BB9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59C903-EBAC-338E-D7A9-A403081332F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9E82BE0-35DC-57BF-C307-7F093ED8AC1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60509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4E7B7-1BBC-FFD8-66C1-B8F09FA263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A44C42-4AC8-9690-CC7C-E2BEDEF0D3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902ED2-C09B-9C41-D3C0-988C44164F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A98CB0-3C6B-0A49-70C7-07031ACBCB1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76200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B7FF1-6149-5130-AC32-DE0E50A6BA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1E2315-DF98-0929-45F7-939805B932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8AF012-04B6-22D4-1693-69CCB0AF74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E5FAFCC-CA1C-FBF0-7868-475E95D87D2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65213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6" name="Picture 5" descr="Text, logo, company name&#10;&#10;Description automatically generated">
            <a:extLst>
              <a:ext uri="{FF2B5EF4-FFF2-40B4-BE49-F238E27FC236}">
                <a16:creationId xmlns:a16="http://schemas.microsoft.com/office/drawing/2014/main" id="{58E5B724-33A7-4A5D-95C4-E481E6A965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42902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3572384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3169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299FF2D0-4FF7-4DF4-9D82-B593DB88B34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151521"/>
            <a:ext cx="3919818" cy="3028950"/>
          </a:xfrm>
          <a:prstGeom prst="rect">
            <a:avLst/>
          </a:prstGeom>
        </p:spPr>
      </p:pic>
    </p:spTree>
    <p:extLst>
      <p:ext uri="{BB962C8B-B14F-4D97-AF65-F5344CB8AC3E}">
        <p14:creationId xmlns:p14="http://schemas.microsoft.com/office/powerpoint/2010/main" val="92038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0" y="1429067"/>
            <a:ext cx="9144000" cy="564356"/>
          </a:xfrm>
          <a:prstGeom prst="rect">
            <a:avLst/>
          </a:prstGeom>
        </p:spPr>
        <p:txBody>
          <a:bodyPr anchor="t"/>
          <a:lstStyle>
            <a:lvl1pPr algn="ctr">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0" y="2040150"/>
            <a:ext cx="9144000" cy="609600"/>
          </a:xfrm>
          <a:prstGeom prst="rect">
            <a:avLst/>
          </a:prstGeom>
        </p:spPr>
        <p:txBody>
          <a:bodyPr anchor="t"/>
          <a:lstStyle>
            <a:lvl1pPr marL="0" indent="0" algn="ctr">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pic>
        <p:nvPicPr>
          <p:cNvPr id="4" name="Picture 3" descr="Text, logo, company name&#10;&#10;Description automatically generated">
            <a:extLst>
              <a:ext uri="{FF2B5EF4-FFF2-40B4-BE49-F238E27FC236}">
                <a16:creationId xmlns:a16="http://schemas.microsoft.com/office/drawing/2014/main" id="{DA2AD932-CFF5-419C-91AD-FB75594A36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24200" y="2495550"/>
            <a:ext cx="3821206" cy="2952750"/>
          </a:xfrm>
          <a:prstGeom prst="rect">
            <a:avLst/>
          </a:prstGeom>
        </p:spPr>
      </p:pic>
    </p:spTree>
    <p:extLst>
      <p:ext uri="{BB962C8B-B14F-4D97-AF65-F5344CB8AC3E}">
        <p14:creationId xmlns:p14="http://schemas.microsoft.com/office/powerpoint/2010/main" val="3671439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2417900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44E98708-67C2-40E8-92D3-4B141308D6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3545587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782600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dirty="0"/>
              <a:t>Click to add heading</a:t>
            </a:r>
          </a:p>
        </p:txBody>
      </p:sp>
    </p:spTree>
    <p:extLst>
      <p:ext uri="{BB962C8B-B14F-4D97-AF65-F5344CB8AC3E}">
        <p14:creationId xmlns:p14="http://schemas.microsoft.com/office/powerpoint/2010/main" val="2990257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3898457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453552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1860529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2938707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1110784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856956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810290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5688272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5923240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52978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21C7-BF1E-4185-9387-42B0B482ABC7}"/>
              </a:ext>
            </a:extLst>
          </p:cNvPr>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1EEF76-A119-41D3-8627-16F22FDFC394}"/>
              </a:ext>
            </a:extLst>
          </p:cNvPr>
          <p:cNvSpPr>
            <a:spLocks noGrp="1"/>
          </p:cNvSpPr>
          <p:nvPr>
            <p:ph type="subTitle" idx="1"/>
          </p:nvPr>
        </p:nvSpPr>
        <p:spPr>
          <a:xfrm>
            <a:off x="1143000" y="2701925"/>
            <a:ext cx="6858000" cy="124142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09BCC8-EE2B-48AE-B977-583953856A4F}"/>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2ACE6D48-E384-4988-B51D-CC9000688B47}"/>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93FE6C77-892D-4F45-AEBE-E49D8B86290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11280988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7ACD9-476E-472C-99FE-04E958A45ABE}"/>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BEAEB35-0E37-42FD-B3F6-86008E021043}"/>
              </a:ext>
            </a:extLst>
          </p:cNvPr>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420A05-3B5B-4466-989F-715BF6BB7DD9}"/>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D9E283E6-4AF6-4DFB-B659-75248E12F1F6}"/>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A420AE29-AC43-4D83-A712-FCB8705FDBCC}"/>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462448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8D850-2CC7-47D3-8F17-5E75CF5C4C16}"/>
              </a:ext>
            </a:extLst>
          </p:cNvPr>
          <p:cNvSpPr>
            <a:spLocks noGrp="1"/>
          </p:cNvSpPr>
          <p:nvPr>
            <p:ph type="title"/>
          </p:nvPr>
        </p:nvSpPr>
        <p:spPr>
          <a:xfrm>
            <a:off x="623888" y="1282700"/>
            <a:ext cx="7886700" cy="2139950"/>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ECCE7A-A2FA-4B8E-B6F0-BD40703B93A3}"/>
              </a:ext>
            </a:extLst>
          </p:cNvPr>
          <p:cNvSpPr>
            <a:spLocks noGrp="1"/>
          </p:cNvSpPr>
          <p:nvPr>
            <p:ph type="body" idx="1"/>
          </p:nvPr>
        </p:nvSpPr>
        <p:spPr>
          <a:xfrm>
            <a:off x="623888" y="3441700"/>
            <a:ext cx="7886700" cy="1125538"/>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1F3894-D63B-4075-A0A8-1E0851B9511F}"/>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6B6C2F41-2B7B-44D6-8272-1EBB25771F5B}"/>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1E88D0E2-8CF0-497E-9FE2-799617C3ED8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639931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4E29F-A01A-47AB-A322-C95C1D22CA2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2D7D413-F3BE-4151-967E-1BB600AB5C53}"/>
              </a:ext>
            </a:extLst>
          </p:cNvPr>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E00FD6-055C-4AD8-BDBE-5F79FD030362}"/>
              </a:ext>
            </a:extLst>
          </p:cNvPr>
          <p:cNvSpPr>
            <a:spLocks noGrp="1"/>
          </p:cNvSpPr>
          <p:nvPr>
            <p:ph sz="half" idx="2"/>
          </p:nvPr>
        </p:nvSpPr>
        <p:spPr>
          <a:xfrm>
            <a:off x="464820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0720A1-4E87-4A8F-86A3-507CEE7CDB3D}"/>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6" name="Footer Placeholder 5">
            <a:extLst>
              <a:ext uri="{FF2B5EF4-FFF2-40B4-BE49-F238E27FC236}">
                <a16:creationId xmlns:a16="http://schemas.microsoft.com/office/drawing/2014/main" id="{0F9CB4A1-8FBD-4A05-B9AA-AFEDFD1B2923}"/>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BAC9A66-4033-4C26-B420-15B054D3AF7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13448705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71165-2619-4690-B71C-AAB47C1E6341}"/>
              </a:ext>
            </a:extLst>
          </p:cNvPr>
          <p:cNvSpPr>
            <a:spLocks noGrp="1"/>
          </p:cNvSpPr>
          <p:nvPr>
            <p:ph type="title"/>
          </p:nvPr>
        </p:nvSpPr>
        <p:spPr>
          <a:xfrm>
            <a:off x="630238" y="274638"/>
            <a:ext cx="7886700" cy="993775"/>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8294ABC0-FE9B-410E-ACBA-028290784845}"/>
              </a:ext>
            </a:extLst>
          </p:cNvPr>
          <p:cNvSpPr>
            <a:spLocks noGrp="1"/>
          </p:cNvSpPr>
          <p:nvPr>
            <p:ph type="body" idx="1"/>
          </p:nvPr>
        </p:nvSpPr>
        <p:spPr>
          <a:xfrm>
            <a:off x="630238" y="1260475"/>
            <a:ext cx="3868737"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34076D-5EB5-41F7-BE08-BA63F984555E}"/>
              </a:ext>
            </a:extLst>
          </p:cNvPr>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01DBD5-687D-4AF3-9AB6-4F582CFECECF}"/>
              </a:ext>
            </a:extLst>
          </p:cNvPr>
          <p:cNvSpPr>
            <a:spLocks noGrp="1"/>
          </p:cNvSpPr>
          <p:nvPr>
            <p:ph type="body" sz="quarter" idx="3"/>
          </p:nvPr>
        </p:nvSpPr>
        <p:spPr>
          <a:xfrm>
            <a:off x="4629150" y="1260475"/>
            <a:ext cx="3887788"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2D1FA6-0D78-40F8-A927-951DE897FF79}"/>
              </a:ext>
            </a:extLst>
          </p:cNvPr>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1C4450-EAA5-47AB-9CCB-8C16B72D01D6}"/>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8" name="Footer Placeholder 7">
            <a:extLst>
              <a:ext uri="{FF2B5EF4-FFF2-40B4-BE49-F238E27FC236}">
                <a16:creationId xmlns:a16="http://schemas.microsoft.com/office/drawing/2014/main" id="{DFB47DC4-C497-4DAF-8C3A-2185735EAE18}"/>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C112E389-4CC8-4F00-AA49-18BA55CF54F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38685996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CD4A9-7445-4881-96DB-40F89AA65FCD}"/>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8595D73B-9C80-40E1-AFCE-4F7A8F8618C4}"/>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4" name="Footer Placeholder 3">
            <a:extLst>
              <a:ext uri="{FF2B5EF4-FFF2-40B4-BE49-F238E27FC236}">
                <a16:creationId xmlns:a16="http://schemas.microsoft.com/office/drawing/2014/main" id="{DF7FC857-6A5C-4DEB-8689-EDB45A99F907}"/>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42CDD2D6-8D90-472C-8DBE-B7E75E20552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17022666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34B55D-6FB3-48F6-A2AD-A832FA7B2A45}"/>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3" name="Footer Placeholder 2">
            <a:extLst>
              <a:ext uri="{FF2B5EF4-FFF2-40B4-BE49-F238E27FC236}">
                <a16:creationId xmlns:a16="http://schemas.microsoft.com/office/drawing/2014/main" id="{7C210E32-DB18-4786-9B2D-AC8CE2550160}"/>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16A3CDDF-9258-4A92-99DF-73DD8018F32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3733363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7014E-32BA-4532-9833-F0E7710318B0}"/>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B7193C-1DFF-48E3-A1E9-49E19E9526A8}"/>
              </a:ext>
            </a:extLst>
          </p:cNvPr>
          <p:cNvSpPr>
            <a:spLocks noGrp="1"/>
          </p:cNvSpPr>
          <p:nvPr>
            <p:ph idx="1"/>
          </p:nvPr>
        </p:nvSpPr>
        <p:spPr>
          <a:xfrm>
            <a:off x="3887788" y="741363"/>
            <a:ext cx="4629150" cy="36544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B4A24A-8359-4D6C-91E8-E1ED7FC8E8C4}"/>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49D444-1BF0-4F12-9916-A474A7D09069}"/>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6" name="Footer Placeholder 5">
            <a:extLst>
              <a:ext uri="{FF2B5EF4-FFF2-40B4-BE49-F238E27FC236}">
                <a16:creationId xmlns:a16="http://schemas.microsoft.com/office/drawing/2014/main" id="{B5241713-1D49-4BA4-AFAC-7BB1167F9E06}"/>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7498050D-6750-4620-A4A4-ABD088F663B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9671239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67397-4CD9-4D30-9150-87B2C92491FD}"/>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3296C5-8F75-47EF-B646-5B9CC8A3C6E3}"/>
              </a:ext>
            </a:extLst>
          </p:cNvPr>
          <p:cNvSpPr>
            <a:spLocks noGrp="1"/>
          </p:cNvSpPr>
          <p:nvPr>
            <p:ph type="pic" idx="1"/>
          </p:nvPr>
        </p:nvSpPr>
        <p:spPr>
          <a:xfrm>
            <a:off x="3887788" y="741363"/>
            <a:ext cx="4629150" cy="36544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A35BD4D-05F7-4195-9E45-FB30C66A158A}"/>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31375-3DC3-42F2-95BA-4CC8E979039F}"/>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6" name="Footer Placeholder 5">
            <a:extLst>
              <a:ext uri="{FF2B5EF4-FFF2-40B4-BE49-F238E27FC236}">
                <a16:creationId xmlns:a16="http://schemas.microsoft.com/office/drawing/2014/main" id="{E863B2B9-64A5-41B8-A7DA-DF7EAEEB1A60}"/>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1B87D15-CEB8-465A-A28D-0C9F77F9F2C3}"/>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1554751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F3993-BB82-4765-A8FC-9591775CC30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00CA7C-AEF1-4101-ABFB-7356ED386106}"/>
              </a:ext>
            </a:extLst>
          </p:cNvPr>
          <p:cNvSpPr>
            <a:spLocks noGrp="1"/>
          </p:cNvSpPr>
          <p:nvPr>
            <p:ph type="body" orient="vert" idx="1"/>
          </p:nvPr>
        </p:nvSpPr>
        <p:spPr>
          <a:xfrm>
            <a:off x="628650" y="1370013"/>
            <a:ext cx="7886700" cy="326231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BFCABC-B4D6-45EF-8D20-C55F69F484A2}"/>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2ECFB340-87A5-48E2-9CA5-052717E6C94F}"/>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675582F-45E7-4CD1-80C2-C00F8FF0169A}"/>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8789059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00553D-FDBB-46BD-90D2-8EB7EF108CEE}"/>
              </a:ext>
            </a:extLst>
          </p:cNvPr>
          <p:cNvSpPr>
            <a:spLocks noGrp="1"/>
          </p:cNvSpPr>
          <p:nvPr>
            <p:ph type="title" orient="vert"/>
          </p:nvPr>
        </p:nvSpPr>
        <p:spPr>
          <a:xfrm>
            <a:off x="6543675" y="274638"/>
            <a:ext cx="1971675" cy="4357687"/>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49701E-4969-42A5-93CB-F84FF1680FB2}"/>
              </a:ext>
            </a:extLst>
          </p:cNvPr>
          <p:cNvSpPr>
            <a:spLocks noGrp="1"/>
          </p:cNvSpPr>
          <p:nvPr>
            <p:ph type="body" orient="vert" idx="1"/>
          </p:nvPr>
        </p:nvSpPr>
        <p:spPr>
          <a:xfrm>
            <a:off x="628650" y="274638"/>
            <a:ext cx="5762625" cy="43576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592F02-ED59-4B4E-9A1A-13549E0E9759}"/>
              </a:ext>
            </a:extLst>
          </p:cNvPr>
          <p:cNvSpPr>
            <a:spLocks noGrp="1"/>
          </p:cNvSpPr>
          <p:nvPr>
            <p:ph type="dt" sz="half" idx="10"/>
          </p:nvPr>
        </p:nvSpPr>
        <p:spPr>
          <a:xfrm>
            <a:off x="628650" y="4767263"/>
            <a:ext cx="2057400" cy="274637"/>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7E84EFFF-7034-499F-A9B1-B4AEC6BFC1AE}"/>
              </a:ext>
            </a:extLst>
          </p:cNvPr>
          <p:cNvSpPr>
            <a:spLocks noGrp="1"/>
          </p:cNvSpPr>
          <p:nvPr>
            <p:ph type="ftr" sz="quarter" idx="11"/>
          </p:nvPr>
        </p:nvSpPr>
        <p:spPr>
          <a:xfrm>
            <a:off x="3028950" y="4767263"/>
            <a:ext cx="3086100" cy="274637"/>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C6F93C98-5609-4D3D-9DAD-6C6341AEE3E4}"/>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dirty="0"/>
          </a:p>
        </p:txBody>
      </p:sp>
    </p:spTree>
    <p:extLst>
      <p:ext uri="{BB962C8B-B14F-4D97-AF65-F5344CB8AC3E}">
        <p14:creationId xmlns:p14="http://schemas.microsoft.com/office/powerpoint/2010/main" val="22163220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t>Click to add heading</a:t>
            </a:r>
          </a:p>
        </p:txBody>
      </p:sp>
    </p:spTree>
    <p:extLst>
      <p:ext uri="{BB962C8B-B14F-4D97-AF65-F5344CB8AC3E}">
        <p14:creationId xmlns:p14="http://schemas.microsoft.com/office/powerpoint/2010/main" val="253995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12923664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8169733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2491744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1"/>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0"/>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8337293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6632745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39175829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760043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37649842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497192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89403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t>Click to add heading</a:t>
            </a:r>
          </a:p>
        </p:txBody>
      </p:sp>
    </p:spTree>
    <p:extLst>
      <p:ext uri="{BB962C8B-B14F-4D97-AF65-F5344CB8AC3E}">
        <p14:creationId xmlns:p14="http://schemas.microsoft.com/office/powerpoint/2010/main" val="36269107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3062398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6964421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2"/>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7"/>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3849427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2"/>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1"/>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3042032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2"/>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7246362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12975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40660032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8010720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203910625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1"/>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20" name="Group 19"/>
          <p:cNvGrpSpPr/>
          <p:nvPr userDrawn="1"/>
        </p:nvGrpSpPr>
        <p:grpSpPr>
          <a:xfrm>
            <a:off x="20" y="4389122"/>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89033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t>Click to add heading</a:t>
            </a:r>
          </a:p>
        </p:txBody>
      </p:sp>
    </p:spTree>
    <p:extLst>
      <p:ext uri="{BB962C8B-B14F-4D97-AF65-F5344CB8AC3E}">
        <p14:creationId xmlns:p14="http://schemas.microsoft.com/office/powerpoint/2010/main" val="5378197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26032917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1158496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3"/>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8"/>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7885064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3"/>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8"/>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2"/>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9816041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3"/>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3"/>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8468662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64809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62405337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2182979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6313619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2"/>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20" name="Group 19"/>
          <p:cNvGrpSpPr/>
          <p:nvPr userDrawn="1"/>
        </p:nvGrpSpPr>
        <p:grpSpPr>
          <a:xfrm>
            <a:off x="21" y="4389123"/>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71988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t>Click to add heading</a:t>
            </a:r>
          </a:p>
        </p:txBody>
      </p:sp>
    </p:spTree>
    <p:extLst>
      <p:ext uri="{BB962C8B-B14F-4D97-AF65-F5344CB8AC3E}">
        <p14:creationId xmlns:p14="http://schemas.microsoft.com/office/powerpoint/2010/main" val="38054189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30111375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8065814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1433513" y="527834"/>
            <a:ext cx="28956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966913" y="2156091"/>
            <a:ext cx="2200656"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2008650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48400" y="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90087337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9478823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26248508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1" anchor="t"/>
          <a:lstStyle>
            <a:lvl1pPr marL="214313" indent="-214313">
              <a:buFont typeface="Arial" panose="020B0604020202020204" pitchFamily="34" charset="0"/>
              <a:buChar char="•"/>
              <a:defRPr sz="9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0819486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79952006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0263681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980444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97822"/>
            <a:ext cx="8403336" cy="1102519"/>
          </a:xfrm>
        </p:spPr>
        <p:txBody>
          <a:bodyPr/>
          <a:lstStyle>
            <a:lvl1pPr>
              <a:defRPr b="1"/>
            </a:lvl1pPr>
          </a:lstStyle>
          <a:p>
            <a:r>
              <a:rPr lang="en-US"/>
              <a:t>Click to edit Master title style</a:t>
            </a:r>
          </a:p>
        </p:txBody>
      </p:sp>
      <p:sp>
        <p:nvSpPr>
          <p:cNvPr id="3" name="Subtitle 2"/>
          <p:cNvSpPr>
            <a:spLocks noGrp="1"/>
          </p:cNvSpPr>
          <p:nvPr>
            <p:ph type="subTitle" idx="1"/>
          </p:nvPr>
        </p:nvSpPr>
        <p:spPr>
          <a:xfrm>
            <a:off x="457200" y="2914650"/>
            <a:ext cx="8403336" cy="1314450"/>
          </a:xfrm>
        </p:spPr>
        <p:txBody>
          <a:bodyPr/>
          <a:lstStyle>
            <a:lvl1pPr marL="0" indent="0" algn="l">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8" name="Rectangle 4"/>
          <p:cNvSpPr>
            <a:spLocks noGrp="1" noChangeArrowheads="1"/>
          </p:cNvSpPr>
          <p:nvPr>
            <p:ph type="dt" sz="half" idx="10"/>
          </p:nvPr>
        </p:nvSpPr>
        <p:spPr/>
        <p:txBody>
          <a:bodyPr/>
          <a:lstStyle>
            <a:lvl1pPr>
              <a:defRPr/>
            </a:lvl1pPr>
          </a:lstStyle>
          <a:p>
            <a:pPr>
              <a:defRPr/>
            </a:pPr>
            <a:endParaRPr lang="en-US" dirty="0"/>
          </a:p>
        </p:txBody>
      </p:sp>
      <p:sp>
        <p:nvSpPr>
          <p:cNvPr id="9" name="Rectangle 5"/>
          <p:cNvSpPr>
            <a:spLocks noGrp="1" noChangeArrowheads="1"/>
          </p:cNvSpPr>
          <p:nvPr>
            <p:ph type="ftr" sz="quarter" idx="11"/>
          </p:nvPr>
        </p:nvSpPr>
        <p:spPr/>
        <p:txBody>
          <a:bodyPr/>
          <a:lstStyle>
            <a:lvl1pPr>
              <a:defRPr/>
            </a:lvl1pPr>
          </a:lstStyle>
          <a:p>
            <a:pPr>
              <a:defRPr/>
            </a:pPr>
            <a:endParaRPr lang="en-US" dirty="0"/>
          </a:p>
        </p:txBody>
      </p:sp>
      <p:sp>
        <p:nvSpPr>
          <p:cNvPr id="10" name="Rectangle 6"/>
          <p:cNvSpPr>
            <a:spLocks noGrp="1" noChangeArrowheads="1"/>
          </p:cNvSpPr>
          <p:nvPr>
            <p:ph type="sldNum" sz="quarter" idx="12"/>
          </p:nvPr>
        </p:nvSpPr>
        <p:spPr/>
        <p:txBody>
          <a:bodyPr/>
          <a:lstStyle>
            <a:lvl1pPr>
              <a:defRPr/>
            </a:lvl1pPr>
          </a:lstStyle>
          <a:p>
            <a:pPr>
              <a:defRPr/>
            </a:pPr>
            <a:fld id="{DB021196-0C90-47E9-AC29-CA8773201907}" type="slidenum">
              <a:rPr lang="en-US"/>
              <a:pPr>
                <a:defRPr/>
              </a:pPr>
              <a:t>‹#›</a:t>
            </a:fld>
            <a:endParaRPr lang="en-US" dirty="0"/>
          </a:p>
        </p:txBody>
      </p:sp>
    </p:spTree>
    <p:extLst>
      <p:ext uri="{BB962C8B-B14F-4D97-AF65-F5344CB8AC3E}">
        <p14:creationId xmlns:p14="http://schemas.microsoft.com/office/powerpoint/2010/main" val="3724516508"/>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A91AD46-31DE-49F9-8FD7-7D545B7D99A0}" type="slidenum">
              <a:rPr lang="en-US"/>
              <a:pPr>
                <a:defRPr/>
              </a:pPr>
              <a:t>‹#›</a:t>
            </a:fld>
            <a:endParaRPr lang="en-US" dirty="0"/>
          </a:p>
        </p:txBody>
      </p:sp>
    </p:spTree>
    <p:extLst>
      <p:ext uri="{BB962C8B-B14F-4D97-AF65-F5344CB8AC3E}">
        <p14:creationId xmlns:p14="http://schemas.microsoft.com/office/powerpoint/2010/main" val="1072012918"/>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8"/>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F61D4120-DC0E-4E55-8C87-5CF07ED4799A}" type="slidenum">
              <a:rPr lang="en-US"/>
              <a:pPr>
                <a:defRPr/>
              </a:pPr>
              <a:t>‹#›</a:t>
            </a:fld>
            <a:endParaRPr lang="en-US" dirty="0"/>
          </a:p>
        </p:txBody>
      </p:sp>
    </p:spTree>
    <p:extLst>
      <p:ext uri="{BB962C8B-B14F-4D97-AF65-F5344CB8AC3E}">
        <p14:creationId xmlns:p14="http://schemas.microsoft.com/office/powerpoint/2010/main" val="3297535942"/>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E2B70DC9-267B-4C77-9D0F-97BFCEE06118}" type="slidenum">
              <a:rPr lang="en-US"/>
              <a:pPr>
                <a:defRPr/>
              </a:pPr>
              <a:t>‹#›</a:t>
            </a:fld>
            <a:endParaRPr lang="en-US" dirty="0"/>
          </a:p>
        </p:txBody>
      </p:sp>
    </p:spTree>
    <p:extLst>
      <p:ext uri="{BB962C8B-B14F-4D97-AF65-F5344CB8AC3E}">
        <p14:creationId xmlns:p14="http://schemas.microsoft.com/office/powerpoint/2010/main" val="2672099952"/>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3"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8232DF96-210A-46EA-ACFC-8E6B27913151}" type="slidenum">
              <a:rPr lang="en-US"/>
              <a:pPr>
                <a:defRPr/>
              </a:pPr>
              <a:t>‹#›</a:t>
            </a:fld>
            <a:endParaRPr lang="en-US" dirty="0"/>
          </a:p>
        </p:txBody>
      </p:sp>
    </p:spTree>
    <p:extLst>
      <p:ext uri="{BB962C8B-B14F-4D97-AF65-F5344CB8AC3E}">
        <p14:creationId xmlns:p14="http://schemas.microsoft.com/office/powerpoint/2010/main" val="3891011680"/>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89751B0B-D1D4-498B-9D6B-6920D5CD666C}" type="slidenum">
              <a:rPr lang="en-US"/>
              <a:pPr>
                <a:defRPr/>
              </a:pPr>
              <a:t>‹#›</a:t>
            </a:fld>
            <a:endParaRPr lang="en-US" dirty="0"/>
          </a:p>
        </p:txBody>
      </p:sp>
    </p:spTree>
    <p:extLst>
      <p:ext uri="{BB962C8B-B14F-4D97-AF65-F5344CB8AC3E}">
        <p14:creationId xmlns:p14="http://schemas.microsoft.com/office/powerpoint/2010/main" val="4087003695"/>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0DC4C76E-89C2-41C9-B68C-F331B1F1B429}" type="slidenum">
              <a:rPr lang="en-US"/>
              <a:pPr>
                <a:defRPr/>
              </a:pPr>
              <a:t>‹#›</a:t>
            </a:fld>
            <a:endParaRPr lang="en-US" dirty="0"/>
          </a:p>
        </p:txBody>
      </p:sp>
    </p:spTree>
    <p:extLst>
      <p:ext uri="{BB962C8B-B14F-4D97-AF65-F5344CB8AC3E}">
        <p14:creationId xmlns:p14="http://schemas.microsoft.com/office/powerpoint/2010/main" val="3934806691"/>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4" y="204791"/>
            <a:ext cx="5111751"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E28C4ECD-4F2F-46FC-8A98-9C93B4F35ACA}" type="slidenum">
              <a:rPr lang="en-US"/>
              <a:pPr>
                <a:defRPr/>
              </a:pPr>
              <a:t>‹#›</a:t>
            </a:fld>
            <a:endParaRPr lang="en-US" dirty="0"/>
          </a:p>
        </p:txBody>
      </p:sp>
    </p:spTree>
    <p:extLst>
      <p:ext uri="{BB962C8B-B14F-4D97-AF65-F5344CB8AC3E}">
        <p14:creationId xmlns:p14="http://schemas.microsoft.com/office/powerpoint/2010/main" val="2721734361"/>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596603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dirty="0"/>
              <a:t>Click to add heading</a:t>
            </a:r>
          </a:p>
        </p:txBody>
      </p:sp>
    </p:spTree>
    <p:extLst>
      <p:ext uri="{BB962C8B-B14F-4D97-AF65-F5344CB8AC3E}">
        <p14:creationId xmlns:p14="http://schemas.microsoft.com/office/powerpoint/2010/main" val="40693785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19116132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dirty="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7554010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2947749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dirty="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dirty="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34775708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dirty="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08344275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352970386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85547724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1414605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22405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589813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8CF7B-602B-5BB3-3FCD-055AEE14E508}"/>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8FBDA64-66B2-98EC-8ACD-A4DEA78206A1}"/>
              </a:ext>
            </a:extLst>
          </p:cNvPr>
          <p:cNvSpPr>
            <a:spLocks noGrp="1"/>
          </p:cNvSpPr>
          <p:nvPr>
            <p:ph type="subTitle" idx="1"/>
          </p:nvPr>
        </p:nvSpPr>
        <p:spPr>
          <a:xfrm>
            <a:off x="1143000" y="2701528"/>
            <a:ext cx="6858000" cy="124182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E81DAEA-FA9A-02B2-C6CA-0AA6FCFAECE0}"/>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17E2F672-B106-EC63-293A-51E05602EB2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E835666-D784-E750-9132-C4EB53CC2C85}"/>
              </a:ext>
            </a:extLst>
          </p:cNvPr>
          <p:cNvSpPr>
            <a:spLocks noGrp="1"/>
          </p:cNvSpPr>
          <p:nvPr>
            <p:ph type="sldNum" sz="quarter" idx="12"/>
          </p:nvPr>
        </p:nvSpPr>
        <p:spPr/>
        <p:txBody>
          <a:bodyPr/>
          <a:lstStyle/>
          <a:p>
            <a:fld id="{21FF573C-7E7D-4474-80B2-CCE6061A91B6}" type="slidenum">
              <a:rPr lang="en-US" smtClean="0"/>
              <a:t>‹#›</a:t>
            </a:fld>
            <a:endParaRPr lang="en-US" dirty="0"/>
          </a:p>
        </p:txBody>
      </p:sp>
    </p:spTree>
    <p:extLst>
      <p:ext uri="{BB962C8B-B14F-4D97-AF65-F5344CB8AC3E}">
        <p14:creationId xmlns:p14="http://schemas.microsoft.com/office/powerpoint/2010/main" val="3055052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5.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6.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7.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image" Target="../media/image10.jpeg"/><Relationship Id="rId5" Type="http://schemas.openxmlformats.org/officeDocument/2006/relationships/slideLayout" Target="../slideLayouts/slideLayout79.xml"/><Relationship Id="rId10" Type="http://schemas.openxmlformats.org/officeDocument/2006/relationships/theme" Target="../theme/theme8.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9.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77ADA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3771682"/>
      </p:ext>
    </p:extLst>
  </p:cSld>
  <p:clrMap bg1="lt1" tx1="dk1" bg2="lt2" tx2="dk2" accent1="accent1" accent2="accent2" accent3="accent3" accent4="accent4" accent5="accent5" accent6="accent6" hlink="hlink" folHlink="folHlink"/>
  <p:sldLayoutIdLst>
    <p:sldLayoutId id="2147483662" r:id="rId1"/>
    <p:sldLayoutId id="2147483739" r:id="rId2"/>
    <p:sldLayoutId id="2147483768" r:id="rId3"/>
    <p:sldLayoutId id="2147483649" r:id="rId4"/>
    <p:sldLayoutId id="2147483742" r:id="rId5"/>
    <p:sldLayoutId id="2147483737" r:id="rId6"/>
    <p:sldLayoutId id="2147483663" r:id="rId7"/>
    <p:sldLayoutId id="2147483740" r:id="rId8"/>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281913"/>
      </p:ext>
    </p:extLst>
  </p:cSld>
  <p:clrMap bg1="lt1" tx1="dk1" bg2="lt2" tx2="dk2" accent1="accent1" accent2="accent2" accent3="accent3" accent4="accent4" accent5="accent5" accent6="accent6" hlink="hlink" folHlink="folHlink"/>
  <p:sldLayoutIdLst>
    <p:sldLayoutId id="2147483774" r:id="rId1"/>
    <p:sldLayoutId id="2147483781" r:id="rId2"/>
    <p:sldLayoutId id="2147483782" r:id="rId3"/>
    <p:sldLayoutId id="2147483775" r:id="rId4"/>
    <p:sldLayoutId id="2147483786" r:id="rId5"/>
    <p:sldLayoutId id="2147483783" r:id="rId6"/>
    <p:sldLayoutId id="2147483776" r:id="rId7"/>
    <p:sldLayoutId id="2147483784" r:id="rId8"/>
    <p:sldLayoutId id="2147483800" r:id="rId9"/>
    <p:sldLayoutId id="2147483801" r:id="rId10"/>
    <p:sldLayoutId id="214748378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8559335"/>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671172"/>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8381595"/>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hf sldNum="0" hdr="0" ftr="0" dt="0"/>
  <p:txStyles>
    <p:titleStyle>
      <a:lvl1pPr algn="l" defTabSz="91435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8" indent="-228588" algn="l" defTabSz="91435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8" algn="l" defTabSz="91435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4" indent="-228588" algn="l" defTabSz="91435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7"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5" rtl="0" eaLnBrk="1" latinLnBrk="0" hangingPunct="1">
        <a:defRPr sz="1800" kern="1200">
          <a:solidFill>
            <a:schemeClr val="tx1"/>
          </a:solidFill>
          <a:latin typeface="+mn-lt"/>
          <a:ea typeface="+mn-ea"/>
          <a:cs typeface="+mn-cs"/>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4"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8" algn="l" defTabSz="91435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6107630"/>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sldNum="0" hdr="0" ftr="0" dt="0"/>
  <p:txStyles>
    <p:titleStyle>
      <a:lvl1pPr algn="l" defTabSz="91433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2" indent="-228582" algn="l" defTabSz="91433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49" indent="-228582" algn="l" defTabSz="91433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5" indent="-228582" algn="l" defTabSz="91433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6"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1"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3607101"/>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FB4079-488A-4DD8-B479-674184113CF1}"/>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1027" name="Rectangle 2"/>
          <p:cNvSpPr>
            <a:spLocks noGrp="1" noChangeArrowheads="1"/>
          </p:cNvSpPr>
          <p:nvPr>
            <p:ph type="title"/>
          </p:nvPr>
        </p:nvSpPr>
        <p:spPr bwMode="auto">
          <a:xfrm>
            <a:off x="457200" y="260751"/>
            <a:ext cx="8229600" cy="59650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457200" y="1085854"/>
            <a:ext cx="8229600" cy="35087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3716"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atin typeface="Arial" charset="0"/>
                <a:cs typeface="+mn-cs"/>
              </a:defRPr>
            </a:lvl1pPr>
          </a:lstStyle>
          <a:p>
            <a:pPr>
              <a:defRPr/>
            </a:pPr>
            <a:endParaRPr lang="en-US" dirty="0"/>
          </a:p>
        </p:txBody>
      </p:sp>
      <p:sp>
        <p:nvSpPr>
          <p:cNvPr id="243717"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atin typeface="Arial" charset="0"/>
                <a:cs typeface="+mn-cs"/>
              </a:defRPr>
            </a:lvl1pPr>
          </a:lstStyle>
          <a:p>
            <a:pPr>
              <a:defRPr/>
            </a:pPr>
            <a:endParaRPr lang="en-US" dirty="0"/>
          </a:p>
        </p:txBody>
      </p:sp>
      <p:sp>
        <p:nvSpPr>
          <p:cNvPr id="243718"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atin typeface="Arial" charset="0"/>
                <a:cs typeface="+mn-cs"/>
              </a:defRPr>
            </a:lvl1pPr>
          </a:lstStyle>
          <a:p>
            <a:pPr>
              <a:defRPr/>
            </a:pPr>
            <a:fld id="{0147173C-17D9-4D25-9377-9582B9966743}" type="slidenum">
              <a:rPr lang="en-US"/>
              <a:pPr>
                <a:defRPr/>
              </a:pPr>
              <a:t>‹#›</a:t>
            </a:fld>
            <a:endParaRPr lang="en-US" dirty="0"/>
          </a:p>
        </p:txBody>
      </p:sp>
    </p:spTree>
    <p:extLst>
      <p:ext uri="{BB962C8B-B14F-4D97-AF65-F5344CB8AC3E}">
        <p14:creationId xmlns:p14="http://schemas.microsoft.com/office/powerpoint/2010/main" val="2676607969"/>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Lst>
  <p:transition>
    <p:fade/>
  </p:transition>
  <p:hf sldNum="0" hdr="0" ftr="0" dt="0"/>
  <p:txStyles>
    <p:titleStyle>
      <a:lvl1pPr algn="l" rtl="0" fontAlgn="base">
        <a:spcBef>
          <a:spcPct val="0"/>
        </a:spcBef>
        <a:spcAft>
          <a:spcPct val="0"/>
        </a:spcAft>
        <a:defRPr sz="2700" b="1">
          <a:solidFill>
            <a:srgbClr val="404040"/>
          </a:solidFill>
          <a:latin typeface="Arial" panose="020B0604020202020204" pitchFamily="34" charset="0"/>
          <a:ea typeface="+mj-ea"/>
          <a:cs typeface="Arial" panose="020B0604020202020204" pitchFamily="34" charset="0"/>
        </a:defRPr>
      </a:lvl1pPr>
      <a:lvl2pPr algn="r" rtl="0" fontAlgn="base">
        <a:spcBef>
          <a:spcPct val="0"/>
        </a:spcBef>
        <a:spcAft>
          <a:spcPct val="0"/>
        </a:spcAft>
        <a:defRPr sz="2700" b="1">
          <a:solidFill>
            <a:srgbClr val="404040"/>
          </a:solidFill>
          <a:latin typeface="Arial Narrow" pitchFamily="34" charset="0"/>
        </a:defRPr>
      </a:lvl2pPr>
      <a:lvl3pPr algn="r" rtl="0" fontAlgn="base">
        <a:spcBef>
          <a:spcPct val="0"/>
        </a:spcBef>
        <a:spcAft>
          <a:spcPct val="0"/>
        </a:spcAft>
        <a:defRPr sz="2700" b="1">
          <a:solidFill>
            <a:srgbClr val="404040"/>
          </a:solidFill>
          <a:latin typeface="Arial Narrow" pitchFamily="34" charset="0"/>
        </a:defRPr>
      </a:lvl3pPr>
      <a:lvl4pPr algn="r" rtl="0" fontAlgn="base">
        <a:spcBef>
          <a:spcPct val="0"/>
        </a:spcBef>
        <a:spcAft>
          <a:spcPct val="0"/>
        </a:spcAft>
        <a:defRPr sz="2700" b="1">
          <a:solidFill>
            <a:srgbClr val="404040"/>
          </a:solidFill>
          <a:latin typeface="Arial Narrow" pitchFamily="34" charset="0"/>
        </a:defRPr>
      </a:lvl4pPr>
      <a:lvl5pPr algn="r" rtl="0" fontAlgn="base">
        <a:spcBef>
          <a:spcPct val="0"/>
        </a:spcBef>
        <a:spcAft>
          <a:spcPct val="0"/>
        </a:spcAft>
        <a:defRPr sz="2700" b="1">
          <a:solidFill>
            <a:srgbClr val="404040"/>
          </a:solidFill>
          <a:latin typeface="Arial Narrow" pitchFamily="34" charset="0"/>
        </a:defRPr>
      </a:lvl5pPr>
      <a:lvl6pPr marL="342900" algn="ctr" rtl="0" eaLnBrk="1" fontAlgn="base" hangingPunct="1">
        <a:spcBef>
          <a:spcPct val="0"/>
        </a:spcBef>
        <a:spcAft>
          <a:spcPct val="0"/>
        </a:spcAft>
        <a:defRPr sz="3300">
          <a:solidFill>
            <a:schemeClr val="tx2"/>
          </a:solidFill>
          <a:latin typeface="Arial" charset="0"/>
        </a:defRPr>
      </a:lvl6pPr>
      <a:lvl7pPr marL="685800" algn="ctr" rtl="0" eaLnBrk="1" fontAlgn="base" hangingPunct="1">
        <a:spcBef>
          <a:spcPct val="0"/>
        </a:spcBef>
        <a:spcAft>
          <a:spcPct val="0"/>
        </a:spcAft>
        <a:defRPr sz="3300">
          <a:solidFill>
            <a:schemeClr val="tx2"/>
          </a:solidFill>
          <a:latin typeface="Arial" charset="0"/>
        </a:defRPr>
      </a:lvl7pPr>
      <a:lvl8pPr marL="1028700" algn="ctr" rtl="0" eaLnBrk="1" fontAlgn="base" hangingPunct="1">
        <a:spcBef>
          <a:spcPct val="0"/>
        </a:spcBef>
        <a:spcAft>
          <a:spcPct val="0"/>
        </a:spcAft>
        <a:defRPr sz="3300">
          <a:solidFill>
            <a:schemeClr val="tx2"/>
          </a:solidFill>
          <a:latin typeface="Arial" charset="0"/>
        </a:defRPr>
      </a:lvl8pPr>
      <a:lvl9pPr marL="1371600" algn="ctr" rtl="0" eaLnBrk="1" fontAlgn="base" hangingPunct="1">
        <a:spcBef>
          <a:spcPct val="0"/>
        </a:spcBef>
        <a:spcAft>
          <a:spcPct val="0"/>
        </a:spcAft>
        <a:defRPr sz="3300">
          <a:solidFill>
            <a:schemeClr val="tx2"/>
          </a:solidFill>
          <a:latin typeface="Arial" charset="0"/>
        </a:defRPr>
      </a:lvl9pPr>
    </p:titleStyle>
    <p:bodyStyle>
      <a:lvl1pPr marL="257175" indent="-257175" algn="l" rtl="0" fontAlgn="base">
        <a:spcBef>
          <a:spcPct val="20000"/>
        </a:spcBef>
        <a:spcAft>
          <a:spcPct val="0"/>
        </a:spcAft>
        <a:buClr>
          <a:srgbClr val="C1CD23"/>
        </a:buClr>
        <a:buFont typeface="Wingdings" panose="05000000000000000000" pitchFamily="2" charset="2"/>
        <a:buChar char="§"/>
        <a:defRPr sz="1800" b="1">
          <a:solidFill>
            <a:schemeClr val="tx1"/>
          </a:solidFill>
          <a:latin typeface="Arial" panose="020B0604020202020204" pitchFamily="34" charset="0"/>
          <a:ea typeface="+mn-ea"/>
          <a:cs typeface="Arial" panose="020B0604020202020204" pitchFamily="34" charset="0"/>
        </a:defRPr>
      </a:lvl1pPr>
      <a:lvl2pPr marL="557213" indent="-214313" algn="l" rtl="0" fontAlgn="base">
        <a:spcBef>
          <a:spcPct val="20000"/>
        </a:spcBef>
        <a:spcAft>
          <a:spcPct val="0"/>
        </a:spcAft>
        <a:buClr>
          <a:srgbClr val="C1CD23"/>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2pPr>
      <a:lvl3pPr marL="8572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3pPr>
      <a:lvl4pPr marL="12001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4pPr>
      <a:lvl5pPr marL="15430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0568524"/>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 id="2147484013"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6.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6.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6.xml"/><Relationship Id="rId5" Type="http://schemas.openxmlformats.org/officeDocument/2006/relationships/image" Target="../media/image16.pn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6.xml"/><Relationship Id="rId5" Type="http://schemas.openxmlformats.org/officeDocument/2006/relationships/image" Target="../media/image16.pn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603BE-9E80-4DFD-AE77-BB7937049706}"/>
              </a:ext>
            </a:extLst>
          </p:cNvPr>
          <p:cNvSpPr>
            <a:spLocks noGrp="1"/>
          </p:cNvSpPr>
          <p:nvPr>
            <p:ph type="title"/>
          </p:nvPr>
        </p:nvSpPr>
        <p:spPr>
          <a:xfrm>
            <a:off x="713511" y="2312194"/>
            <a:ext cx="7772400" cy="564356"/>
          </a:xfrm>
        </p:spPr>
        <p:txBody>
          <a:bodyPr/>
          <a:lstStyle/>
          <a:p>
            <a:r>
              <a:rPr lang="en-US" dirty="0">
                <a:solidFill>
                  <a:srgbClr val="11635B"/>
                </a:solidFill>
              </a:rPr>
              <a:t>Executive Committee Meeting</a:t>
            </a:r>
          </a:p>
        </p:txBody>
      </p:sp>
      <p:sp>
        <p:nvSpPr>
          <p:cNvPr id="4" name="Text Placeholder 3">
            <a:extLst>
              <a:ext uri="{FF2B5EF4-FFF2-40B4-BE49-F238E27FC236}">
                <a16:creationId xmlns:a16="http://schemas.microsoft.com/office/drawing/2014/main" id="{B8FB94D8-EDEF-4486-A0C9-F494E70B2B9B}"/>
              </a:ext>
            </a:extLst>
          </p:cNvPr>
          <p:cNvSpPr>
            <a:spLocks noGrp="1"/>
          </p:cNvSpPr>
          <p:nvPr>
            <p:ph type="body" idx="1"/>
          </p:nvPr>
        </p:nvSpPr>
        <p:spPr>
          <a:xfrm>
            <a:off x="741219" y="2876550"/>
            <a:ext cx="7772400" cy="609600"/>
          </a:xfrm>
        </p:spPr>
        <p:txBody>
          <a:bodyPr/>
          <a:lstStyle/>
          <a:p>
            <a:r>
              <a:rPr lang="en-US" dirty="0">
                <a:solidFill>
                  <a:srgbClr val="11635B"/>
                </a:solidFill>
              </a:rPr>
              <a:t>July 21, 2025</a:t>
            </a:r>
          </a:p>
        </p:txBody>
      </p:sp>
      <p:pic>
        <p:nvPicPr>
          <p:cNvPr id="8" name="Picture 7" descr="A green and black logo&#10;&#10;Description automatically generated">
            <a:extLst>
              <a:ext uri="{FF2B5EF4-FFF2-40B4-BE49-F238E27FC236}">
                <a16:creationId xmlns:a16="http://schemas.microsoft.com/office/drawing/2014/main" id="{2E3ECBC5-7579-6C13-DCE3-65585D778B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6635" y="644236"/>
            <a:ext cx="4917911" cy="1432214"/>
          </a:xfrm>
          <a:prstGeom prst="rect">
            <a:avLst/>
          </a:prstGeom>
        </p:spPr>
      </p:pic>
    </p:spTree>
    <p:extLst>
      <p:ext uri="{BB962C8B-B14F-4D97-AF65-F5344CB8AC3E}">
        <p14:creationId xmlns:p14="http://schemas.microsoft.com/office/powerpoint/2010/main" val="897020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97A7A0D-D3DB-431A-A92B-9D4788B9D125}"/>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cs typeface="Times New Roman" panose="02020603050405020304" pitchFamily="18" charset="0"/>
              </a:rPr>
              <a:t>REPORT and VOTE: Financial Statements</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cs typeface="Times New Roman" panose="02020603050405020304" pitchFamily="18" charset="0"/>
              </a:rPr>
              <a:t>REPORT and VOTE: Invoices and Contracts</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cs typeface="Times New Roman" panose="02020603050405020304" pitchFamily="18" charset="0"/>
              </a:rPr>
              <a:t>REPORT and VOTE: Administrative Approval of WIOA Title 1 Expenses</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cs typeface="Times New Roman" panose="02020603050405020304" pitchFamily="18" charset="0"/>
              </a:rPr>
              <a:t>REPORT and VOTE: Investment Policy</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cs typeface="Times New Roman" panose="02020603050405020304" pitchFamily="18" charset="0"/>
              </a:rPr>
              <a:t>REPORT and VOTE: Additional Signatory on Checks</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cs typeface="Times New Roman" panose="02020603050405020304" pitchFamily="18" charset="0"/>
              </a:rPr>
              <a:t>REPORT and VOTE: FY 2026 Budget Amendment</a:t>
            </a:r>
          </a:p>
          <a:p>
            <a:pPr marL="342900" indent="-342900">
              <a:lnSpc>
                <a:spcPct val="107000"/>
              </a:lnSpc>
              <a:spcBef>
                <a:spcPts val="0"/>
              </a:spcBef>
              <a:spcAft>
                <a:spcPts val="400"/>
              </a:spcAft>
              <a:buFont typeface="+mj-lt"/>
              <a:buAutoNum type="arabicPeriod"/>
              <a:tabLst>
                <a:tab pos="228600" algn="l"/>
                <a:tab pos="5943600" algn="r"/>
              </a:tabLst>
            </a:pPr>
            <a:r>
              <a:rPr lang="sv-SE" sz="1500" b="1" dirty="0">
                <a:effectLst/>
                <a:latin typeface="Century Gothic" panose="020B0502020202020204" pitchFamily="34" charset="0"/>
                <a:ea typeface="Calibri" panose="020F0502020204030204" pitchFamily="34" charset="0"/>
                <a:cs typeface="Times New Roman" panose="02020603050405020304" pitchFamily="18" charset="0"/>
              </a:rPr>
              <a:t>REPORT: MIPA Designation as a Council of Governments</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cs typeface="Times New Roman" panose="02020603050405020304" pitchFamily="18" charset="0"/>
              </a:rPr>
              <a:t>Next Meeting Date – August 18</a:t>
            </a:r>
            <a:r>
              <a:rPr lang="en-US" sz="1500" b="1" baseline="30000" dirty="0">
                <a:cs typeface="Times New Roman" panose="02020603050405020304" pitchFamily="18" charset="0"/>
              </a:rPr>
              <a:t>th</a:t>
            </a:r>
            <a:r>
              <a:rPr lang="en-US" sz="1500" b="1" dirty="0">
                <a:cs typeface="Times New Roman" panose="02020603050405020304" pitchFamily="18" charset="0"/>
              </a:rPr>
              <a:t> at 2 PM</a:t>
            </a: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marR="0" lvl="0">
              <a:lnSpc>
                <a:spcPct val="107000"/>
              </a:lnSpc>
              <a:spcBef>
                <a:spcPts val="0"/>
              </a:spcBef>
              <a:spcAft>
                <a:spcPts val="600"/>
              </a:spcAft>
            </a:pPr>
            <a:endParaRPr lang="en-US" sz="2000" dirty="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533400" y="133350"/>
            <a:ext cx="7543800" cy="381000"/>
          </a:xfrm>
        </p:spPr>
        <p:txBody>
          <a:bodyPr/>
          <a:lstStyle/>
          <a:p>
            <a:r>
              <a:rPr lang="en-US" dirty="0"/>
              <a:t>July 21, 2025 AGENDA</a:t>
            </a:r>
          </a:p>
        </p:txBody>
      </p:sp>
      <p:pic>
        <p:nvPicPr>
          <p:cNvPr id="3" name="Picture 2" descr="A green and white logo&#10;&#10;Description automatically generated">
            <a:extLst>
              <a:ext uri="{FF2B5EF4-FFF2-40B4-BE49-F238E27FC236}">
                <a16:creationId xmlns:a16="http://schemas.microsoft.com/office/drawing/2014/main" id="{766CCF09-B8D2-8465-E9DF-3918893200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649967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400" dirty="0">
                <a:cs typeface="Times New Roman" panose="02020603050405020304" pitchFamily="18" charset="0"/>
              </a:rPr>
              <a:t>Financial Statements</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60246"/>
            <a:ext cx="8111836" cy="2298065"/>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Information regarding MIPA’s financial accounts</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200" dirty="0">
                <a:solidFill>
                  <a:prstClr val="black"/>
                </a:solidFill>
                <a:latin typeface="Calibri" panose="020F0502020204030204"/>
              </a:rPr>
              <a:t>June </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2025 Transaction List</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200" dirty="0">
                <a:solidFill>
                  <a:prstClr val="black"/>
                </a:solidFill>
                <a:latin typeface="Calibri" panose="020F0502020204030204"/>
              </a:rPr>
              <a:t>Budget vs Actual FY 2025</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200" dirty="0">
                <a:solidFill>
                  <a:prstClr val="black"/>
                </a:solidFill>
                <a:latin typeface="Calibri" panose="020F0502020204030204"/>
              </a:rPr>
              <a:t>Year End Statement of Activity with and without MHIP</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June Statement of Financial Position without MHIP</a:t>
            </a: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705238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600" dirty="0">
                <a:cs typeface="Times New Roman" panose="02020603050405020304" pitchFamily="18" charset="0"/>
              </a:rPr>
              <a:t>Invoices and Contracts</a:t>
            </a:r>
          </a:p>
        </p:txBody>
      </p:sp>
      <p:pic>
        <p:nvPicPr>
          <p:cNvPr id="3" name="Picture 2" descr="A green and white logo&#10;&#10;Description automatically generated">
            <a:extLst>
              <a:ext uri="{FF2B5EF4-FFF2-40B4-BE49-F238E27FC236}">
                <a16:creationId xmlns:a16="http://schemas.microsoft.com/office/drawing/2014/main" id="{542E796F-467F-4877-E3CC-B46662AEBC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graphicFrame>
        <p:nvGraphicFramePr>
          <p:cNvPr id="4" name="Table 3">
            <a:extLst>
              <a:ext uri="{FF2B5EF4-FFF2-40B4-BE49-F238E27FC236}">
                <a16:creationId xmlns:a16="http://schemas.microsoft.com/office/drawing/2014/main" id="{F51A3394-1985-E62B-8D6A-EF3C3AC7A819}"/>
              </a:ext>
            </a:extLst>
          </p:cNvPr>
          <p:cNvGraphicFramePr>
            <a:graphicFrameLocks noGrp="1"/>
          </p:cNvGraphicFramePr>
          <p:nvPr>
            <p:extLst>
              <p:ext uri="{D42A27DB-BD31-4B8C-83A1-F6EECF244321}">
                <p14:modId xmlns:p14="http://schemas.microsoft.com/office/powerpoint/2010/main" val="2648726757"/>
              </p:ext>
            </p:extLst>
          </p:nvPr>
        </p:nvGraphicFramePr>
        <p:xfrm>
          <a:off x="1524000" y="1791084"/>
          <a:ext cx="6096000" cy="3073400"/>
        </p:xfrm>
        <a:graphic>
          <a:graphicData uri="http://schemas.openxmlformats.org/drawingml/2006/table">
            <a:tbl>
              <a:tblPr firstRow="1" bandRow="1">
                <a:tableStyleId>{93296810-A885-4BE3-A3E7-6D5BEEA58F35}</a:tableStyleId>
              </a:tblPr>
              <a:tblGrid>
                <a:gridCol w="3048000">
                  <a:extLst>
                    <a:ext uri="{9D8B030D-6E8A-4147-A177-3AD203B41FA5}">
                      <a16:colId xmlns:a16="http://schemas.microsoft.com/office/drawing/2014/main" val="679154845"/>
                    </a:ext>
                  </a:extLst>
                </a:gridCol>
                <a:gridCol w="3048000">
                  <a:extLst>
                    <a:ext uri="{9D8B030D-6E8A-4147-A177-3AD203B41FA5}">
                      <a16:colId xmlns:a16="http://schemas.microsoft.com/office/drawing/2014/main" val="1024784940"/>
                    </a:ext>
                  </a:extLst>
                </a:gridCol>
              </a:tblGrid>
              <a:tr h="370840">
                <a:tc gridSpan="2">
                  <a:txBody>
                    <a:bodyPr/>
                    <a:lstStyle/>
                    <a:p>
                      <a:r>
                        <a:rPr lang="en-US" sz="1700" dirty="0"/>
                        <a:t>Contracts</a:t>
                      </a:r>
                    </a:p>
                  </a:txBody>
                  <a:tcPr>
                    <a:solidFill>
                      <a:srgbClr val="77ADA4"/>
                    </a:solidFill>
                  </a:tcPr>
                </a:tc>
                <a:tc hMerge="1">
                  <a:txBody>
                    <a:bodyPr/>
                    <a:lstStyle/>
                    <a:p>
                      <a:endParaRPr lang="en-US"/>
                    </a:p>
                  </a:txBody>
                  <a:tcPr/>
                </a:tc>
                <a:extLst>
                  <a:ext uri="{0D108BD9-81ED-4DB2-BD59-A6C34878D82A}">
                    <a16:rowId xmlns:a16="http://schemas.microsoft.com/office/drawing/2014/main" val="603898770"/>
                  </a:ext>
                </a:extLst>
              </a:tr>
              <a:tr h="370840">
                <a:tc>
                  <a:txBody>
                    <a:bodyPr/>
                    <a:lstStyle/>
                    <a:p>
                      <a:r>
                        <a:rPr lang="en-US" sz="1700" dirty="0"/>
                        <a:t>Great River Corridor Collaboration </a:t>
                      </a:r>
                    </a:p>
                  </a:txBody>
                  <a:tcPr>
                    <a:solidFill>
                      <a:srgbClr val="CAE8DE"/>
                    </a:solidFill>
                  </a:tcPr>
                </a:tc>
                <a:tc>
                  <a:txBody>
                    <a:bodyPr/>
                    <a:lstStyle/>
                    <a:p>
                      <a:pPr algn="ctr"/>
                      <a:r>
                        <a:rPr lang="en-US" sz="1700" b="1" kern="1200" dirty="0">
                          <a:solidFill>
                            <a:schemeClr val="dk1"/>
                          </a:solidFill>
                          <a:latin typeface="+mn-lt"/>
                          <a:ea typeface="+mn-ea"/>
                          <a:cs typeface="+mn-cs"/>
                        </a:rPr>
                        <a:t>$80,000 – Revenue</a:t>
                      </a:r>
                    </a:p>
                  </a:txBody>
                  <a:tcPr anchor="ctr">
                    <a:solidFill>
                      <a:srgbClr val="CAE8DE"/>
                    </a:solidFill>
                  </a:tcPr>
                </a:tc>
                <a:extLst>
                  <a:ext uri="{0D108BD9-81ED-4DB2-BD59-A6C34878D82A}">
                    <a16:rowId xmlns:a16="http://schemas.microsoft.com/office/drawing/2014/main" val="2288444734"/>
                  </a:ext>
                </a:extLst>
              </a:tr>
              <a:tr h="370840">
                <a:tc>
                  <a:txBody>
                    <a:bodyPr/>
                    <a:lstStyle/>
                    <a:p>
                      <a:r>
                        <a:rPr lang="en-US" sz="1700" dirty="0"/>
                        <a:t>IWD WIOA Funding </a:t>
                      </a:r>
                    </a:p>
                  </a:txBody>
                  <a:tcPr>
                    <a:solidFill>
                      <a:srgbClr val="CAE8DE"/>
                    </a:solidFill>
                  </a:tcPr>
                </a:tc>
                <a:tc>
                  <a:txBody>
                    <a:bodyPr/>
                    <a:lstStyle/>
                    <a:p>
                      <a:pPr algn="ctr"/>
                      <a:r>
                        <a:rPr lang="en-US" sz="1700" b="1" kern="1200" dirty="0">
                          <a:solidFill>
                            <a:schemeClr val="dk1"/>
                          </a:solidFill>
                          <a:latin typeface="+mn-lt"/>
                          <a:ea typeface="+mn-ea"/>
                          <a:cs typeface="+mn-cs"/>
                        </a:rPr>
                        <a:t>$2,050,561 - Revenue</a:t>
                      </a:r>
                    </a:p>
                  </a:txBody>
                  <a:tcPr anchor="ctr">
                    <a:solidFill>
                      <a:srgbClr val="CAE8DE"/>
                    </a:solidFill>
                  </a:tcPr>
                </a:tc>
                <a:extLst>
                  <a:ext uri="{0D108BD9-81ED-4DB2-BD59-A6C34878D82A}">
                    <a16:rowId xmlns:a16="http://schemas.microsoft.com/office/drawing/2014/main" val="876093835"/>
                  </a:ext>
                </a:extLst>
              </a:tr>
              <a:tr h="370840">
                <a:tc>
                  <a:txBody>
                    <a:bodyPr/>
                    <a:lstStyle/>
                    <a:p>
                      <a:r>
                        <a:rPr lang="en-US" sz="1700" dirty="0"/>
                        <a:t>National Able Network</a:t>
                      </a:r>
                    </a:p>
                  </a:txBody>
                  <a:tcPr>
                    <a:solidFill>
                      <a:srgbClr val="CAE8DE"/>
                    </a:solidFill>
                  </a:tcPr>
                </a:tc>
                <a:tc>
                  <a:txBody>
                    <a:bodyPr/>
                    <a:lstStyle/>
                    <a:p>
                      <a:pPr algn="ctr"/>
                      <a:r>
                        <a:rPr lang="en-US" sz="1700" b="1" kern="1200" dirty="0">
                          <a:solidFill>
                            <a:schemeClr val="dk1"/>
                          </a:solidFill>
                          <a:latin typeface="+mn-lt"/>
                          <a:ea typeface="+mn-ea"/>
                          <a:cs typeface="+mn-cs"/>
                        </a:rPr>
                        <a:t>$1,292,730 - Expense</a:t>
                      </a:r>
                    </a:p>
                  </a:txBody>
                  <a:tcPr anchor="ctr">
                    <a:solidFill>
                      <a:srgbClr val="CAE8DE"/>
                    </a:solidFill>
                  </a:tcPr>
                </a:tc>
                <a:extLst>
                  <a:ext uri="{0D108BD9-81ED-4DB2-BD59-A6C34878D82A}">
                    <a16:rowId xmlns:a16="http://schemas.microsoft.com/office/drawing/2014/main" val="2004041157"/>
                  </a:ext>
                </a:extLst>
              </a:tr>
              <a:tr h="370840">
                <a:tc>
                  <a:txBody>
                    <a:bodyPr/>
                    <a:lstStyle/>
                    <a:p>
                      <a:r>
                        <a:rPr lang="en-US" sz="1700" dirty="0"/>
                        <a:t>YSS</a:t>
                      </a:r>
                    </a:p>
                  </a:txBody>
                  <a:tcPr>
                    <a:solidFill>
                      <a:srgbClr val="CAE8DE"/>
                    </a:solidFill>
                  </a:tcPr>
                </a:tc>
                <a:tc>
                  <a:txBody>
                    <a:bodyPr/>
                    <a:lstStyle/>
                    <a:p>
                      <a:pPr algn="ctr"/>
                      <a:r>
                        <a:rPr lang="en-US" sz="1700" b="1" kern="1200" dirty="0">
                          <a:solidFill>
                            <a:schemeClr val="dk1"/>
                          </a:solidFill>
                          <a:latin typeface="+mn-lt"/>
                          <a:ea typeface="+mn-ea"/>
                          <a:cs typeface="+mn-cs"/>
                        </a:rPr>
                        <a:t>$838,000 - Expense</a:t>
                      </a:r>
                    </a:p>
                  </a:txBody>
                  <a:tcPr anchor="ctr">
                    <a:solidFill>
                      <a:srgbClr val="CAE8DE"/>
                    </a:solidFill>
                  </a:tcPr>
                </a:tc>
                <a:extLst>
                  <a:ext uri="{0D108BD9-81ED-4DB2-BD59-A6C34878D82A}">
                    <a16:rowId xmlns:a16="http://schemas.microsoft.com/office/drawing/2014/main" val="3513194700"/>
                  </a:ext>
                </a:extLst>
              </a:tr>
              <a:tr h="370840">
                <a:tc>
                  <a:txBody>
                    <a:bodyPr/>
                    <a:lstStyle/>
                    <a:p>
                      <a:r>
                        <a:rPr lang="en-US" sz="1700" dirty="0"/>
                        <a:t>Thom Diehl, CPA</a:t>
                      </a:r>
                    </a:p>
                  </a:txBody>
                  <a:tcPr>
                    <a:solidFill>
                      <a:srgbClr val="CAE8DE"/>
                    </a:solidFill>
                  </a:tcPr>
                </a:tc>
                <a:tc>
                  <a:txBody>
                    <a:bodyPr/>
                    <a:lstStyle/>
                    <a:p>
                      <a:pPr algn="ctr"/>
                      <a:r>
                        <a:rPr lang="en-US" sz="1700" b="1" kern="1200" dirty="0">
                          <a:solidFill>
                            <a:schemeClr val="dk1"/>
                          </a:solidFill>
                          <a:latin typeface="+mn-lt"/>
                          <a:ea typeface="+mn-ea"/>
                          <a:cs typeface="+mn-cs"/>
                        </a:rPr>
                        <a:t>$5,000 (Est.) - Expense</a:t>
                      </a:r>
                    </a:p>
                  </a:txBody>
                  <a:tcPr anchor="ctr">
                    <a:solidFill>
                      <a:srgbClr val="CAE8DE"/>
                    </a:solidFill>
                  </a:tcPr>
                </a:tc>
                <a:extLst>
                  <a:ext uri="{0D108BD9-81ED-4DB2-BD59-A6C34878D82A}">
                    <a16:rowId xmlns:a16="http://schemas.microsoft.com/office/drawing/2014/main" val="3850976744"/>
                  </a:ext>
                </a:extLst>
              </a:tr>
              <a:tr h="370840">
                <a:tc>
                  <a:txBody>
                    <a:bodyPr/>
                    <a:lstStyle/>
                    <a:p>
                      <a:r>
                        <a:rPr lang="en-US" sz="1700" dirty="0"/>
                        <a:t>Human Capital Strategies and Solutions</a:t>
                      </a:r>
                    </a:p>
                  </a:txBody>
                  <a:tcPr>
                    <a:solidFill>
                      <a:srgbClr val="CAE8DE"/>
                    </a:solidFill>
                  </a:tcPr>
                </a:tc>
                <a:tc>
                  <a:txBody>
                    <a:bodyPr/>
                    <a:lstStyle/>
                    <a:p>
                      <a:pPr algn="ctr"/>
                      <a:r>
                        <a:rPr lang="en-US" sz="1700" b="1" kern="1200" dirty="0">
                          <a:solidFill>
                            <a:schemeClr val="dk1"/>
                          </a:solidFill>
                          <a:latin typeface="+mn-lt"/>
                          <a:ea typeface="+mn-ea"/>
                          <a:cs typeface="+mn-cs"/>
                        </a:rPr>
                        <a:t>$7,000 (Est.) - Expense</a:t>
                      </a:r>
                    </a:p>
                  </a:txBody>
                  <a:tcPr anchor="ctr">
                    <a:solidFill>
                      <a:srgbClr val="CAE8DE"/>
                    </a:solidFill>
                  </a:tcPr>
                </a:tc>
                <a:extLst>
                  <a:ext uri="{0D108BD9-81ED-4DB2-BD59-A6C34878D82A}">
                    <a16:rowId xmlns:a16="http://schemas.microsoft.com/office/drawing/2014/main" val="2120000664"/>
                  </a:ext>
                </a:extLst>
              </a:tr>
            </a:tbl>
          </a:graphicData>
        </a:graphic>
      </p:graphicFrame>
      <p:graphicFrame>
        <p:nvGraphicFramePr>
          <p:cNvPr id="5" name="Table 4">
            <a:extLst>
              <a:ext uri="{FF2B5EF4-FFF2-40B4-BE49-F238E27FC236}">
                <a16:creationId xmlns:a16="http://schemas.microsoft.com/office/drawing/2014/main" id="{D3BD6F0E-8154-16BF-FEEC-94E1476F72CF}"/>
              </a:ext>
            </a:extLst>
          </p:cNvPr>
          <p:cNvGraphicFramePr>
            <a:graphicFrameLocks noGrp="1"/>
          </p:cNvGraphicFramePr>
          <p:nvPr>
            <p:extLst>
              <p:ext uri="{D42A27DB-BD31-4B8C-83A1-F6EECF244321}">
                <p14:modId xmlns:p14="http://schemas.microsoft.com/office/powerpoint/2010/main" val="3912421541"/>
              </p:ext>
            </p:extLst>
          </p:nvPr>
        </p:nvGraphicFramePr>
        <p:xfrm>
          <a:off x="1524000" y="953497"/>
          <a:ext cx="6096000" cy="741680"/>
        </p:xfrm>
        <a:graphic>
          <a:graphicData uri="http://schemas.openxmlformats.org/drawingml/2006/table">
            <a:tbl>
              <a:tblPr firstRow="1" bandRow="1">
                <a:tableStyleId>{93296810-A885-4BE3-A3E7-6D5BEEA58F35}</a:tableStyleId>
              </a:tblPr>
              <a:tblGrid>
                <a:gridCol w="3048000">
                  <a:extLst>
                    <a:ext uri="{9D8B030D-6E8A-4147-A177-3AD203B41FA5}">
                      <a16:colId xmlns:a16="http://schemas.microsoft.com/office/drawing/2014/main" val="679154845"/>
                    </a:ext>
                  </a:extLst>
                </a:gridCol>
                <a:gridCol w="3048000">
                  <a:extLst>
                    <a:ext uri="{9D8B030D-6E8A-4147-A177-3AD203B41FA5}">
                      <a16:colId xmlns:a16="http://schemas.microsoft.com/office/drawing/2014/main" val="1024784940"/>
                    </a:ext>
                  </a:extLst>
                </a:gridCol>
              </a:tblGrid>
              <a:tr h="370840">
                <a:tc gridSpan="2">
                  <a:txBody>
                    <a:bodyPr/>
                    <a:lstStyle/>
                    <a:p>
                      <a:r>
                        <a:rPr lang="en-US" sz="1700" dirty="0"/>
                        <a:t>Invoices</a:t>
                      </a:r>
                    </a:p>
                  </a:txBody>
                  <a:tcPr>
                    <a:solidFill>
                      <a:srgbClr val="77ADA4"/>
                    </a:solidFill>
                  </a:tcPr>
                </a:tc>
                <a:tc hMerge="1">
                  <a:txBody>
                    <a:bodyPr/>
                    <a:lstStyle/>
                    <a:p>
                      <a:endParaRPr lang="en-US"/>
                    </a:p>
                  </a:txBody>
                  <a:tcPr/>
                </a:tc>
                <a:extLst>
                  <a:ext uri="{0D108BD9-81ED-4DB2-BD59-A6C34878D82A}">
                    <a16:rowId xmlns:a16="http://schemas.microsoft.com/office/drawing/2014/main" val="603898770"/>
                  </a:ext>
                </a:extLst>
              </a:tr>
              <a:tr h="370840">
                <a:tc>
                  <a:txBody>
                    <a:bodyPr/>
                    <a:lstStyle/>
                    <a:p>
                      <a:r>
                        <a:rPr lang="en-US" sz="1700" dirty="0"/>
                        <a:t>None</a:t>
                      </a:r>
                    </a:p>
                  </a:txBody>
                  <a:tcPr>
                    <a:solidFill>
                      <a:srgbClr val="CAE8DE"/>
                    </a:solidFill>
                  </a:tcPr>
                </a:tc>
                <a:tc>
                  <a:txBody>
                    <a:bodyPr/>
                    <a:lstStyle/>
                    <a:p>
                      <a:pPr algn="ctr"/>
                      <a:r>
                        <a:rPr lang="en-US" sz="1700" b="1" dirty="0"/>
                        <a:t>$-</a:t>
                      </a:r>
                    </a:p>
                  </a:txBody>
                  <a:tcPr>
                    <a:solidFill>
                      <a:srgbClr val="CAE8DE"/>
                    </a:solidFill>
                  </a:tcPr>
                </a:tc>
                <a:extLst>
                  <a:ext uri="{0D108BD9-81ED-4DB2-BD59-A6C34878D82A}">
                    <a16:rowId xmlns:a16="http://schemas.microsoft.com/office/drawing/2014/main" val="2852208798"/>
                  </a:ext>
                </a:extLst>
              </a:tr>
            </a:tbl>
          </a:graphicData>
        </a:graphic>
      </p:graphicFrame>
    </p:spTree>
    <p:extLst>
      <p:ext uri="{BB962C8B-B14F-4D97-AF65-F5344CB8AC3E}">
        <p14:creationId xmlns:p14="http://schemas.microsoft.com/office/powerpoint/2010/main" val="3825831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CE95F1-D727-425A-E7DB-145E11D1276D}"/>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8BA79292-E013-5972-9626-C6A7ACE64903}"/>
              </a:ext>
            </a:extLst>
          </p:cNvPr>
          <p:cNvSpPr>
            <a:spLocks noGrp="1"/>
          </p:cNvSpPr>
          <p:nvPr>
            <p:ph type="body" idx="14"/>
          </p:nvPr>
        </p:nvSpPr>
        <p:spPr>
          <a:xfrm>
            <a:off x="447040" y="195575"/>
            <a:ext cx="7467600" cy="381000"/>
          </a:xfrm>
        </p:spPr>
        <p:txBody>
          <a:bodyPr/>
          <a:lstStyle/>
          <a:p>
            <a:r>
              <a:rPr lang="en-US" sz="2300" b="1" dirty="0">
                <a:effectLst/>
                <a:latin typeface="Calibri" panose="020F0502020204030204" pitchFamily="34" charset="0"/>
                <a:ea typeface="Calibri" panose="020F0502020204030204" pitchFamily="34" charset="0"/>
              </a:rPr>
              <a:t>Administrative Approval of WIOA Title 1 Expenses</a:t>
            </a:r>
            <a:endParaRPr lang="en-US" sz="2300" dirty="0">
              <a:cs typeface="Times New Roman" panose="02020603050405020304" pitchFamily="18" charset="0"/>
            </a:endParaRPr>
          </a:p>
        </p:txBody>
      </p:sp>
      <p:sp>
        <p:nvSpPr>
          <p:cNvPr id="2" name="TextBox 1">
            <a:extLst>
              <a:ext uri="{FF2B5EF4-FFF2-40B4-BE49-F238E27FC236}">
                <a16:creationId xmlns:a16="http://schemas.microsoft.com/office/drawing/2014/main" id="{45503DE2-FA6A-735C-B94D-0541BF2BAFB8}"/>
              </a:ext>
            </a:extLst>
          </p:cNvPr>
          <p:cNvSpPr txBox="1"/>
          <p:nvPr/>
        </p:nvSpPr>
        <p:spPr>
          <a:xfrm>
            <a:off x="152400" y="895350"/>
            <a:ext cx="8839200" cy="3662541"/>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en-US" sz="2200" dirty="0">
                <a:solidFill>
                  <a:prstClr val="black"/>
                </a:solidFill>
                <a:latin typeface="Calibri" panose="020F0502020204030204" pitchFamily="34" charset="0"/>
                <a:ea typeface="Calibri" panose="020F0502020204030204" pitchFamily="34" charset="0"/>
              </a:rPr>
              <a:t>The National Able Network and YSS provide the Title 1 services as sub-recipients of MIPA and the CILWDB. Due to the timing of funding submittals, it would be necessary for the MIPA Executive Committee to meet two times a month to approve the reimbursement of funding according to the existing policy</a:t>
            </a:r>
          </a:p>
          <a:p>
            <a:pPr marL="342900" indent="-342900">
              <a:spcAft>
                <a:spcPts val="600"/>
              </a:spcAft>
              <a:buFont typeface="Arial" panose="020B0604020202020204" pitchFamily="34" charset="0"/>
              <a:buChar char="•"/>
            </a:pPr>
            <a:r>
              <a:rPr lang="en-US" sz="2200" dirty="0">
                <a:solidFill>
                  <a:prstClr val="black"/>
                </a:solidFill>
                <a:latin typeface="Calibri" panose="020F0502020204030204" pitchFamily="34" charset="0"/>
                <a:ea typeface="Calibri" panose="020F0502020204030204" pitchFamily="34" charset="0"/>
              </a:rPr>
              <a:t>Staff is requesting the ability to administratively approve WIOA Title 1 reimbursement requests from those two agencies subject to all rules, regulations, and requirements of the Department of Labor, Iowa Workforce Development, and the contract with MIPA</a:t>
            </a:r>
          </a:p>
          <a:p>
            <a:pPr marL="342900" indent="-342900">
              <a:buFont typeface="Arial" panose="020B0604020202020204" pitchFamily="34" charset="0"/>
              <a:buChar char="•"/>
            </a:pPr>
            <a:endParaRPr lang="en-US" sz="2400" dirty="0">
              <a:solidFill>
                <a:prstClr val="black"/>
              </a:solidFill>
              <a:latin typeface="Calibri" panose="020F0502020204030204" pitchFamily="34" charset="0"/>
              <a:ea typeface="Calibri" panose="020F0502020204030204" pitchFamily="34" charset="0"/>
            </a:endParaRPr>
          </a:p>
        </p:txBody>
      </p:sp>
      <p:pic>
        <p:nvPicPr>
          <p:cNvPr id="3" name="Picture 2" descr="A green and white logo&#10;&#10;Description automatically generated">
            <a:extLst>
              <a:ext uri="{FF2B5EF4-FFF2-40B4-BE49-F238E27FC236}">
                <a16:creationId xmlns:a16="http://schemas.microsoft.com/office/drawing/2014/main" id="{C6667532-3288-0163-E4CA-CDEA63FC19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2551295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D93D8-4DD4-9DA7-B15E-8EDD483D3F67}"/>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6A3BC727-3D99-0C15-9B71-14FB93413AE3}"/>
              </a:ext>
            </a:extLst>
          </p:cNvPr>
          <p:cNvSpPr>
            <a:spLocks noGrp="1"/>
          </p:cNvSpPr>
          <p:nvPr>
            <p:ph type="body" idx="14"/>
          </p:nvPr>
        </p:nvSpPr>
        <p:spPr>
          <a:xfrm>
            <a:off x="447040" y="195575"/>
            <a:ext cx="7467600" cy="381000"/>
          </a:xfrm>
        </p:spPr>
        <p:txBody>
          <a:bodyPr/>
          <a:lstStyle/>
          <a:p>
            <a:r>
              <a:rPr lang="en-US" sz="2300" b="1" dirty="0">
                <a:effectLst/>
                <a:latin typeface="Calibri" panose="020F0502020204030204" pitchFamily="34" charset="0"/>
                <a:ea typeface="Calibri" panose="020F0502020204030204" pitchFamily="34" charset="0"/>
              </a:rPr>
              <a:t>Investment Policy</a:t>
            </a:r>
            <a:endParaRPr lang="en-US" sz="2300" dirty="0">
              <a:cs typeface="Times New Roman" panose="02020603050405020304" pitchFamily="18" charset="0"/>
            </a:endParaRPr>
          </a:p>
        </p:txBody>
      </p:sp>
      <p:sp>
        <p:nvSpPr>
          <p:cNvPr id="2" name="TextBox 1">
            <a:extLst>
              <a:ext uri="{FF2B5EF4-FFF2-40B4-BE49-F238E27FC236}">
                <a16:creationId xmlns:a16="http://schemas.microsoft.com/office/drawing/2014/main" id="{EFFD5E82-D722-8686-0EAE-9B5C3689619F}"/>
              </a:ext>
            </a:extLst>
          </p:cNvPr>
          <p:cNvSpPr txBox="1"/>
          <p:nvPr/>
        </p:nvSpPr>
        <p:spPr>
          <a:xfrm>
            <a:off x="152400" y="895350"/>
            <a:ext cx="8839200" cy="3785652"/>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en-US" sz="2200" dirty="0">
                <a:solidFill>
                  <a:prstClr val="black"/>
                </a:solidFill>
                <a:latin typeface="Calibri" panose="020F0502020204030204" pitchFamily="34" charset="0"/>
                <a:ea typeface="Calibri" panose="020F0502020204030204" pitchFamily="34" charset="0"/>
              </a:rPr>
              <a:t>As MIPA continues to grow and diversify the types of assistance and programming it provides member communities, a formal policy on how MIPA invests funds is needed. The proposed Investment Policy was developed to meet the requirements of Iowa Code Chapter 12B and Chapter 12 C, the investment of public funds</a:t>
            </a:r>
          </a:p>
          <a:p>
            <a:pPr marL="342900" indent="-342900">
              <a:spcAft>
                <a:spcPts val="600"/>
              </a:spcAft>
              <a:buFont typeface="Arial" panose="020B0604020202020204" pitchFamily="34" charset="0"/>
              <a:buChar char="•"/>
            </a:pPr>
            <a:r>
              <a:rPr lang="en-US" sz="2200" dirty="0">
                <a:solidFill>
                  <a:prstClr val="black"/>
                </a:solidFill>
                <a:latin typeface="Calibri" panose="020F0502020204030204" pitchFamily="34" charset="0"/>
                <a:ea typeface="Calibri" panose="020F0502020204030204" pitchFamily="34" charset="0"/>
              </a:rPr>
              <a:t>Funding that would be subject to this policy includes, but is not limited to:</a:t>
            </a:r>
          </a:p>
          <a:p>
            <a:pPr marL="800100" lvl="1" indent="-342900">
              <a:spcAft>
                <a:spcPts val="600"/>
              </a:spcAft>
              <a:buFont typeface="Arial" panose="020B0604020202020204" pitchFamily="34" charset="0"/>
              <a:buChar char="•"/>
            </a:pPr>
            <a:r>
              <a:rPr lang="en-US" sz="2200" dirty="0">
                <a:solidFill>
                  <a:prstClr val="black"/>
                </a:solidFill>
                <a:latin typeface="Calibri" panose="020F0502020204030204" pitchFamily="34" charset="0"/>
                <a:ea typeface="Calibri" panose="020F0502020204030204" pitchFamily="34" charset="0"/>
              </a:rPr>
              <a:t>MIPA Operating and Reserve Funding</a:t>
            </a:r>
          </a:p>
          <a:p>
            <a:pPr marL="800100" lvl="1" indent="-342900">
              <a:spcAft>
                <a:spcPts val="600"/>
              </a:spcAft>
              <a:buFont typeface="Arial" panose="020B0604020202020204" pitchFamily="34" charset="0"/>
              <a:buChar char="•"/>
            </a:pPr>
            <a:r>
              <a:rPr lang="en-US" sz="2200" dirty="0">
                <a:solidFill>
                  <a:prstClr val="black"/>
                </a:solidFill>
                <a:latin typeface="Calibri" panose="020F0502020204030204" pitchFamily="34" charset="0"/>
                <a:ea typeface="Calibri" panose="020F0502020204030204" pitchFamily="34" charset="0"/>
              </a:rPr>
              <a:t>MHIP Operating Funding</a:t>
            </a:r>
          </a:p>
          <a:p>
            <a:pPr marL="800100" lvl="1" indent="-342900">
              <a:spcAft>
                <a:spcPts val="600"/>
              </a:spcAft>
              <a:buFont typeface="Arial" panose="020B0604020202020204" pitchFamily="34" charset="0"/>
              <a:buChar char="•"/>
            </a:pPr>
            <a:r>
              <a:rPr lang="en-US" sz="2200" dirty="0">
                <a:solidFill>
                  <a:prstClr val="black"/>
                </a:solidFill>
                <a:latin typeface="Calibri" panose="020F0502020204030204" pitchFamily="34" charset="0"/>
                <a:ea typeface="Calibri" panose="020F0502020204030204" pitchFamily="34" charset="0"/>
              </a:rPr>
              <a:t>CILWDB Operating and Reserve Funding</a:t>
            </a:r>
          </a:p>
        </p:txBody>
      </p:sp>
      <p:pic>
        <p:nvPicPr>
          <p:cNvPr id="3" name="Picture 2" descr="A green and white logo&#10;&#10;Description automatically generated">
            <a:extLst>
              <a:ext uri="{FF2B5EF4-FFF2-40B4-BE49-F238E27FC236}">
                <a16:creationId xmlns:a16="http://schemas.microsoft.com/office/drawing/2014/main" id="{B978BE61-A7C7-58E4-CD80-C04A45B215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1165609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95401-5EA5-7A60-F36E-95F985D3EEAD}"/>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3A1C0112-509D-9BDC-E81C-3D02A27E2B01}"/>
              </a:ext>
            </a:extLst>
          </p:cNvPr>
          <p:cNvSpPr>
            <a:spLocks noGrp="1"/>
          </p:cNvSpPr>
          <p:nvPr>
            <p:ph type="body" idx="14"/>
          </p:nvPr>
        </p:nvSpPr>
        <p:spPr>
          <a:xfrm>
            <a:off x="447040" y="195575"/>
            <a:ext cx="7467600" cy="381000"/>
          </a:xfrm>
        </p:spPr>
        <p:txBody>
          <a:bodyPr/>
          <a:lstStyle/>
          <a:p>
            <a:r>
              <a:rPr lang="en-US" sz="2300" b="1" dirty="0">
                <a:effectLst/>
                <a:latin typeface="Calibri" panose="020F0502020204030204" pitchFamily="34" charset="0"/>
                <a:ea typeface="Calibri" panose="020F0502020204030204" pitchFamily="34" charset="0"/>
              </a:rPr>
              <a:t>Additional Signatory on Checks</a:t>
            </a:r>
            <a:endParaRPr lang="en-US" sz="2300" dirty="0">
              <a:cs typeface="Times New Roman" panose="02020603050405020304" pitchFamily="18" charset="0"/>
            </a:endParaRPr>
          </a:p>
        </p:txBody>
      </p:sp>
      <p:sp>
        <p:nvSpPr>
          <p:cNvPr id="2" name="TextBox 1">
            <a:extLst>
              <a:ext uri="{FF2B5EF4-FFF2-40B4-BE49-F238E27FC236}">
                <a16:creationId xmlns:a16="http://schemas.microsoft.com/office/drawing/2014/main" id="{3252EF38-1F49-B68E-C11A-6B4AADF63ADD}"/>
              </a:ext>
            </a:extLst>
          </p:cNvPr>
          <p:cNvSpPr txBox="1"/>
          <p:nvPr/>
        </p:nvSpPr>
        <p:spPr>
          <a:xfrm>
            <a:off x="152400" y="895350"/>
            <a:ext cx="8839200" cy="3293209"/>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en-US" sz="2200" dirty="0">
                <a:solidFill>
                  <a:prstClr val="black"/>
                </a:solidFill>
                <a:latin typeface="Calibri" panose="020F0502020204030204" pitchFamily="34" charset="0"/>
                <a:ea typeface="Calibri" panose="020F0502020204030204" pitchFamily="34" charset="0"/>
              </a:rPr>
              <a:t>MIPA Staff has been working with Denman, MIPA’s auditor, to address the segregation of duties finding noted in the FY 2024 Audit</a:t>
            </a:r>
          </a:p>
          <a:p>
            <a:pPr marL="342900" indent="-342900">
              <a:spcAft>
                <a:spcPts val="600"/>
              </a:spcAft>
              <a:buFont typeface="Arial" panose="020B0604020202020204" pitchFamily="34" charset="0"/>
              <a:buChar char="•"/>
            </a:pPr>
            <a:r>
              <a:rPr lang="en-US" sz="2200" dirty="0">
                <a:solidFill>
                  <a:prstClr val="black"/>
                </a:solidFill>
                <a:latin typeface="Calibri" panose="020F0502020204030204" pitchFamily="34" charset="0"/>
                <a:ea typeface="Calibri" panose="020F0502020204030204" pitchFamily="34" charset="0"/>
              </a:rPr>
              <a:t>One solution is to have two signatories on all checks issued by MIPA and affiliate organizations. The elimination of a single signature removes the possibility that one person can write a check without involving another staff person</a:t>
            </a:r>
          </a:p>
          <a:p>
            <a:pPr marL="342900" indent="-342900">
              <a:spcAft>
                <a:spcPts val="600"/>
              </a:spcAft>
              <a:buFont typeface="Arial" panose="020B0604020202020204" pitchFamily="34" charset="0"/>
              <a:buChar char="•"/>
            </a:pPr>
            <a:r>
              <a:rPr lang="en-US" sz="2200" dirty="0">
                <a:solidFill>
                  <a:prstClr val="black"/>
                </a:solidFill>
                <a:latin typeface="Calibri" panose="020F0502020204030204" pitchFamily="34" charset="0"/>
                <a:ea typeface="Calibri" panose="020F0502020204030204" pitchFamily="34" charset="0"/>
              </a:rPr>
              <a:t>Staff proposes the requirement of two signatures on all checks for MIPA and affiliate organizations and add Lucas Young as a signatory to meet the auditor’s requirements</a:t>
            </a:r>
          </a:p>
        </p:txBody>
      </p:sp>
      <p:pic>
        <p:nvPicPr>
          <p:cNvPr id="3" name="Picture 2" descr="A green and white logo&#10;&#10;Description automatically generated">
            <a:extLst>
              <a:ext uri="{FF2B5EF4-FFF2-40B4-BE49-F238E27FC236}">
                <a16:creationId xmlns:a16="http://schemas.microsoft.com/office/drawing/2014/main" id="{28F52DE7-AB9D-E878-A9CA-78CC6EB31B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4270965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78F59-4D38-A6CA-F39C-6F0E6E398458}"/>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158D672B-335E-FD65-058D-B2A52D2EECA9}"/>
              </a:ext>
            </a:extLst>
          </p:cNvPr>
          <p:cNvSpPr>
            <a:spLocks noGrp="1"/>
          </p:cNvSpPr>
          <p:nvPr>
            <p:ph type="body" idx="14"/>
          </p:nvPr>
        </p:nvSpPr>
        <p:spPr>
          <a:xfrm>
            <a:off x="447040" y="195575"/>
            <a:ext cx="7467600" cy="381000"/>
          </a:xfrm>
        </p:spPr>
        <p:txBody>
          <a:bodyPr/>
          <a:lstStyle/>
          <a:p>
            <a:r>
              <a:rPr lang="en-US" sz="2200" b="1" dirty="0">
                <a:effectLst/>
                <a:latin typeface="Calibri" panose="020F0502020204030204" pitchFamily="34" charset="0"/>
                <a:ea typeface="Calibri" panose="020F0502020204030204" pitchFamily="34" charset="0"/>
              </a:rPr>
              <a:t>FY 2026 Budget Amendment</a:t>
            </a:r>
            <a:endParaRPr lang="en-US" sz="2200" dirty="0">
              <a:cs typeface="Times New Roman" panose="02020603050405020304" pitchFamily="18" charset="0"/>
            </a:endParaRPr>
          </a:p>
        </p:txBody>
      </p:sp>
      <p:sp>
        <p:nvSpPr>
          <p:cNvPr id="2" name="TextBox 1">
            <a:extLst>
              <a:ext uri="{FF2B5EF4-FFF2-40B4-BE49-F238E27FC236}">
                <a16:creationId xmlns:a16="http://schemas.microsoft.com/office/drawing/2014/main" id="{F93E4BB0-C4B5-9089-91D9-14669D684295}"/>
              </a:ext>
            </a:extLst>
          </p:cNvPr>
          <p:cNvSpPr txBox="1"/>
          <p:nvPr/>
        </p:nvSpPr>
        <p:spPr>
          <a:xfrm>
            <a:off x="152400" y="895350"/>
            <a:ext cx="8839200" cy="3876318"/>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en-US" sz="2200" dirty="0">
                <a:solidFill>
                  <a:prstClr val="black"/>
                </a:solidFill>
                <a:latin typeface="Calibri" panose="020F0502020204030204" pitchFamily="34" charset="0"/>
                <a:ea typeface="Calibri" panose="020F0502020204030204" pitchFamily="34" charset="0"/>
              </a:rPr>
              <a:t>Since the Board of Directors meeting in June, MIPA has seen its funding increase with the release of the EDA Planning Grant. These funds, $70k, were not included in the original budget that was approved</a:t>
            </a:r>
          </a:p>
          <a:p>
            <a:pPr marL="342900" indent="-342900">
              <a:spcAft>
                <a:spcPts val="600"/>
              </a:spcAft>
              <a:buFont typeface="Arial" panose="020B0604020202020204" pitchFamily="34" charset="0"/>
              <a:buChar char="•"/>
            </a:pPr>
            <a:r>
              <a:rPr lang="en-US" sz="2200" dirty="0">
                <a:solidFill>
                  <a:prstClr val="black"/>
                </a:solidFill>
                <a:latin typeface="Calibri" panose="020F0502020204030204" pitchFamily="34" charset="0"/>
                <a:ea typeface="Calibri" panose="020F0502020204030204" pitchFamily="34" charset="0"/>
              </a:rPr>
              <a:t>Due to the increase in workload, the proposed budget amendment would add funding to hire an additional planner to complete general planning activities associated with assisting member communities</a:t>
            </a:r>
          </a:p>
          <a:p>
            <a:pPr marL="342900" indent="-342900">
              <a:buFont typeface="Arial" panose="020B0604020202020204" pitchFamily="34" charset="0"/>
              <a:buChar char="•"/>
            </a:pPr>
            <a:endParaRPr lang="en-US" sz="2200" dirty="0">
              <a:solidFill>
                <a:prstClr val="black"/>
              </a:solidFill>
              <a:latin typeface="Calibri" panose="020F0502020204030204" pitchFamily="34" charset="0"/>
              <a:ea typeface="Calibri" panose="020F0502020204030204" pitchFamily="34" charset="0"/>
            </a:endParaRPr>
          </a:p>
          <a:p>
            <a:pPr lvl="1">
              <a:lnSpc>
                <a:spcPct val="107000"/>
              </a:lnSpc>
              <a:spcAft>
                <a:spcPts val="800"/>
              </a:spcAft>
              <a:defRPr/>
            </a:pPr>
            <a:endParaRPr lang="en-US" sz="2200" b="0" i="0" u="none" strike="noStrike" baseline="0" dirty="0">
              <a:solidFill>
                <a:srgbClr val="000000"/>
              </a:solidFill>
              <a:latin typeface="Calibri" panose="020F0502020204030204" pitchFamily="34" charset="0"/>
            </a:endParaRPr>
          </a:p>
          <a:p>
            <a:pPr marL="796925" lvl="1" indent="-339725">
              <a:lnSpc>
                <a:spcPct val="107000"/>
              </a:lnSpc>
              <a:spcAft>
                <a:spcPts val="800"/>
              </a:spcAft>
              <a:buFont typeface="Arial" panose="020B0604020202020204" pitchFamily="34" charset="0"/>
              <a:buChar char="•"/>
              <a:defRPr/>
            </a:pPr>
            <a:endParaRPr lang="en-US" sz="2200" b="0" i="0" u="none" strike="noStrike" baseline="0" dirty="0">
              <a:solidFill>
                <a:srgbClr val="000000"/>
              </a:solidFill>
              <a:latin typeface="Calibri" panose="020F0502020204030204" pitchFamily="34" charset="0"/>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FC6FDC6A-43D3-02D1-7E89-F591389835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074552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AD49B-C4B8-E867-1130-9579533C1F3C}"/>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7BA9FA00-692F-6731-EDB9-0E4074ADB57B}"/>
              </a:ext>
            </a:extLst>
          </p:cNvPr>
          <p:cNvSpPr>
            <a:spLocks noGrp="1"/>
          </p:cNvSpPr>
          <p:nvPr>
            <p:ph type="body" idx="14"/>
          </p:nvPr>
        </p:nvSpPr>
        <p:spPr>
          <a:xfrm>
            <a:off x="447040" y="195575"/>
            <a:ext cx="7467600" cy="381000"/>
          </a:xfrm>
        </p:spPr>
        <p:txBody>
          <a:bodyPr/>
          <a:lstStyle/>
          <a:p>
            <a:r>
              <a:rPr lang="en-US" sz="2300" b="1" dirty="0">
                <a:effectLst/>
                <a:latin typeface="Calibri" panose="020F0502020204030204" pitchFamily="34" charset="0"/>
                <a:ea typeface="Calibri" panose="020F0502020204030204" pitchFamily="34" charset="0"/>
              </a:rPr>
              <a:t>FY 2026 Budget Amendment – Administrative Budget</a:t>
            </a:r>
            <a:endParaRPr lang="en-US" sz="2300" dirty="0">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50181465-A3DD-AEB4-92B8-16F3D65CE4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graphicFrame>
        <p:nvGraphicFramePr>
          <p:cNvPr id="4" name="Table 3">
            <a:extLst>
              <a:ext uri="{FF2B5EF4-FFF2-40B4-BE49-F238E27FC236}">
                <a16:creationId xmlns:a16="http://schemas.microsoft.com/office/drawing/2014/main" id="{45CA0DE6-F896-3B0C-6DAF-9B447E097FE3}"/>
              </a:ext>
            </a:extLst>
          </p:cNvPr>
          <p:cNvGraphicFramePr>
            <a:graphicFrameLocks noGrp="1"/>
          </p:cNvGraphicFramePr>
          <p:nvPr>
            <p:extLst>
              <p:ext uri="{D42A27DB-BD31-4B8C-83A1-F6EECF244321}">
                <p14:modId xmlns:p14="http://schemas.microsoft.com/office/powerpoint/2010/main" val="1435053610"/>
              </p:ext>
            </p:extLst>
          </p:nvPr>
        </p:nvGraphicFramePr>
        <p:xfrm>
          <a:off x="1132840" y="684575"/>
          <a:ext cx="6096001" cy="1813560"/>
        </p:xfrm>
        <a:graphic>
          <a:graphicData uri="http://schemas.openxmlformats.org/drawingml/2006/table">
            <a:tbl>
              <a:tblPr firstRow="1" bandRow="1">
                <a:tableStyleId>{5940675A-B579-460E-94D1-54222C63F5DA}</a:tableStyleId>
              </a:tblPr>
              <a:tblGrid>
                <a:gridCol w="1523081">
                  <a:extLst>
                    <a:ext uri="{9D8B030D-6E8A-4147-A177-3AD203B41FA5}">
                      <a16:colId xmlns:a16="http://schemas.microsoft.com/office/drawing/2014/main" val="2190010430"/>
                    </a:ext>
                  </a:extLst>
                </a:gridCol>
                <a:gridCol w="1524920">
                  <a:extLst>
                    <a:ext uri="{9D8B030D-6E8A-4147-A177-3AD203B41FA5}">
                      <a16:colId xmlns:a16="http://schemas.microsoft.com/office/drawing/2014/main" val="2501386844"/>
                    </a:ext>
                  </a:extLst>
                </a:gridCol>
                <a:gridCol w="1524000">
                  <a:extLst>
                    <a:ext uri="{9D8B030D-6E8A-4147-A177-3AD203B41FA5}">
                      <a16:colId xmlns:a16="http://schemas.microsoft.com/office/drawing/2014/main" val="40236773"/>
                    </a:ext>
                  </a:extLst>
                </a:gridCol>
                <a:gridCol w="1524000">
                  <a:extLst>
                    <a:ext uri="{9D8B030D-6E8A-4147-A177-3AD203B41FA5}">
                      <a16:colId xmlns:a16="http://schemas.microsoft.com/office/drawing/2014/main" val="3519347218"/>
                    </a:ext>
                  </a:extLst>
                </a:gridCol>
              </a:tblGrid>
              <a:tr h="285251">
                <a:tc>
                  <a:txBody>
                    <a:bodyPr/>
                    <a:lstStyle/>
                    <a:p>
                      <a:r>
                        <a:rPr lang="en-US" sz="1000" b="1" u="sng" dirty="0">
                          <a:solidFill>
                            <a:schemeClr val="bg1"/>
                          </a:solidFill>
                        </a:rPr>
                        <a:t>Anticipated Costs</a:t>
                      </a:r>
                    </a:p>
                  </a:txBody>
                  <a:tcPr>
                    <a:solidFill>
                      <a:srgbClr val="11635B"/>
                    </a:solidFill>
                  </a:tcPr>
                </a:tc>
                <a:tc>
                  <a:txBody>
                    <a:bodyPr/>
                    <a:lstStyle/>
                    <a:p>
                      <a:pPr algn="ctr"/>
                      <a:r>
                        <a:rPr lang="en-US" sz="1000" b="1" dirty="0">
                          <a:solidFill>
                            <a:schemeClr val="bg1"/>
                          </a:solidFill>
                        </a:rPr>
                        <a:t>Amount</a:t>
                      </a:r>
                    </a:p>
                  </a:txBody>
                  <a:tcPr>
                    <a:solidFill>
                      <a:srgbClr val="11635B"/>
                    </a:solidFill>
                  </a:tcPr>
                </a:tc>
                <a:tc>
                  <a:txBody>
                    <a:bodyPr/>
                    <a:lstStyle/>
                    <a:p>
                      <a:pPr algn="ctr"/>
                      <a:r>
                        <a:rPr lang="en-US" sz="1000" b="1" dirty="0">
                          <a:solidFill>
                            <a:schemeClr val="bg1"/>
                          </a:solidFill>
                        </a:rPr>
                        <a:t>Percent of Total</a:t>
                      </a:r>
                    </a:p>
                  </a:txBody>
                  <a:tcPr>
                    <a:solidFill>
                      <a:srgbClr val="11635B"/>
                    </a:solidFill>
                  </a:tcPr>
                </a:tc>
                <a:tc>
                  <a:txBody>
                    <a:bodyPr/>
                    <a:lstStyle/>
                    <a:p>
                      <a:pPr algn="ctr"/>
                      <a:r>
                        <a:rPr lang="en-US" sz="1000" b="1" dirty="0">
                          <a:solidFill>
                            <a:schemeClr val="bg1"/>
                          </a:solidFill>
                        </a:rPr>
                        <a:t>Percent Change from FY 2026 Original</a:t>
                      </a:r>
                    </a:p>
                  </a:txBody>
                  <a:tcPr>
                    <a:solidFill>
                      <a:srgbClr val="11635B"/>
                    </a:solidFill>
                  </a:tcPr>
                </a:tc>
                <a:extLst>
                  <a:ext uri="{0D108BD9-81ED-4DB2-BD59-A6C34878D82A}">
                    <a16:rowId xmlns:a16="http://schemas.microsoft.com/office/drawing/2014/main" val="3821385707"/>
                  </a:ext>
                </a:extLst>
              </a:tr>
              <a:tr h="283464">
                <a:tc>
                  <a:txBody>
                    <a:bodyPr/>
                    <a:lstStyle/>
                    <a:p>
                      <a:r>
                        <a:rPr lang="en-US" sz="1000" dirty="0"/>
                        <a:t>Salaries</a:t>
                      </a:r>
                    </a:p>
                  </a:txBody>
                  <a:tcPr>
                    <a:solidFill>
                      <a:srgbClr val="CAE8DE"/>
                    </a:solidFill>
                  </a:tcPr>
                </a:tc>
                <a:tc>
                  <a:txBody>
                    <a:bodyPr/>
                    <a:lstStyle/>
                    <a:p>
                      <a:pPr algn="r"/>
                      <a:r>
                        <a:rPr lang="en-US" sz="1000" dirty="0"/>
                        <a:t>$447,289</a:t>
                      </a:r>
                    </a:p>
                  </a:txBody>
                  <a:tcPr anchor="ctr">
                    <a:solidFill>
                      <a:srgbClr val="CAE8DE"/>
                    </a:solidFill>
                  </a:tcPr>
                </a:tc>
                <a:tc>
                  <a:txBody>
                    <a:bodyPr/>
                    <a:lstStyle/>
                    <a:p>
                      <a:pPr algn="r" fontAlgn="b"/>
                      <a:r>
                        <a:rPr lang="en-US" sz="1000" kern="1200" dirty="0">
                          <a:solidFill>
                            <a:schemeClr val="tx1"/>
                          </a:solidFill>
                          <a:latin typeface="+mn-lt"/>
                          <a:ea typeface="+mn-ea"/>
                          <a:cs typeface="+mn-cs"/>
                        </a:rPr>
                        <a:t>48%</a:t>
                      </a:r>
                    </a:p>
                  </a:txBody>
                  <a:tcPr anchor="ctr">
                    <a:solidFill>
                      <a:srgbClr val="CAE8DE"/>
                    </a:solidFill>
                  </a:tcPr>
                </a:tc>
                <a:tc>
                  <a:txBody>
                    <a:bodyPr/>
                    <a:lstStyle/>
                    <a:p>
                      <a:pPr algn="r" fontAlgn="b"/>
                      <a:r>
                        <a:rPr lang="en-US" sz="1000" b="1" kern="1200" dirty="0">
                          <a:solidFill>
                            <a:schemeClr val="accent6"/>
                          </a:solidFill>
                          <a:latin typeface="+mn-lt"/>
                          <a:ea typeface="+mn-ea"/>
                          <a:cs typeface="+mn-cs"/>
                        </a:rPr>
                        <a:t>17%</a:t>
                      </a:r>
                    </a:p>
                  </a:txBody>
                  <a:tcPr anchor="ctr">
                    <a:solidFill>
                      <a:srgbClr val="CAE8DE"/>
                    </a:solidFill>
                  </a:tcPr>
                </a:tc>
                <a:extLst>
                  <a:ext uri="{0D108BD9-81ED-4DB2-BD59-A6C34878D82A}">
                    <a16:rowId xmlns:a16="http://schemas.microsoft.com/office/drawing/2014/main" val="45048079"/>
                  </a:ext>
                </a:extLst>
              </a:tr>
              <a:tr h="283464">
                <a:tc>
                  <a:txBody>
                    <a:bodyPr/>
                    <a:lstStyle/>
                    <a:p>
                      <a:r>
                        <a:rPr lang="en-US" sz="1000" dirty="0"/>
                        <a:t>Wages</a:t>
                      </a:r>
                    </a:p>
                  </a:txBody>
                  <a:tcPr/>
                </a:tc>
                <a:tc>
                  <a:txBody>
                    <a:bodyPr/>
                    <a:lstStyle/>
                    <a:p>
                      <a:pPr algn="r"/>
                      <a:r>
                        <a:rPr lang="en-US" sz="1000" dirty="0"/>
                        <a:t>$5,760</a:t>
                      </a:r>
                    </a:p>
                  </a:txBody>
                  <a:tcPr anchor="ctr"/>
                </a:tc>
                <a:tc>
                  <a:txBody>
                    <a:bodyPr/>
                    <a:lstStyle/>
                    <a:p>
                      <a:pPr algn="r" fontAlgn="b"/>
                      <a:r>
                        <a:rPr lang="en-US" sz="1000" kern="1200" dirty="0">
                          <a:solidFill>
                            <a:schemeClr val="tx1"/>
                          </a:solidFill>
                          <a:latin typeface="+mn-lt"/>
                          <a:ea typeface="+mn-ea"/>
                          <a:cs typeface="+mn-cs"/>
                        </a:rPr>
                        <a:t>1%</a:t>
                      </a:r>
                    </a:p>
                  </a:txBody>
                  <a:tcPr anchor="ctr"/>
                </a:tc>
                <a:tc>
                  <a:txBody>
                    <a:bodyPr/>
                    <a:lstStyle/>
                    <a:p>
                      <a:pPr algn="r" fontAlgn="b"/>
                      <a:r>
                        <a:rPr lang="en-US" sz="1000" b="1" kern="1200" dirty="0">
                          <a:solidFill>
                            <a:schemeClr val="tx1"/>
                          </a:solidFill>
                          <a:latin typeface="+mn-lt"/>
                          <a:ea typeface="+mn-ea"/>
                          <a:cs typeface="+mn-cs"/>
                        </a:rPr>
                        <a:t>0%</a:t>
                      </a:r>
                    </a:p>
                  </a:txBody>
                  <a:tcPr anchor="ctr"/>
                </a:tc>
                <a:extLst>
                  <a:ext uri="{0D108BD9-81ED-4DB2-BD59-A6C34878D82A}">
                    <a16:rowId xmlns:a16="http://schemas.microsoft.com/office/drawing/2014/main" val="3056302766"/>
                  </a:ext>
                </a:extLst>
              </a:tr>
              <a:tr h="283464">
                <a:tc>
                  <a:txBody>
                    <a:bodyPr/>
                    <a:lstStyle/>
                    <a:p>
                      <a:r>
                        <a:rPr lang="en-US" sz="1000" dirty="0"/>
                        <a:t>Fringe Benefits</a:t>
                      </a:r>
                    </a:p>
                  </a:txBody>
                  <a:tcPr>
                    <a:solidFill>
                      <a:srgbClr val="CAE8DE"/>
                    </a:solidFill>
                  </a:tcPr>
                </a:tc>
                <a:tc>
                  <a:txBody>
                    <a:bodyPr/>
                    <a:lstStyle/>
                    <a:p>
                      <a:pPr algn="r"/>
                      <a:r>
                        <a:rPr lang="en-US" sz="1000" dirty="0"/>
                        <a:t>$184,624</a:t>
                      </a:r>
                    </a:p>
                  </a:txBody>
                  <a:tcPr anchor="ctr">
                    <a:solidFill>
                      <a:srgbClr val="CAE8DE"/>
                    </a:solidFill>
                  </a:tcPr>
                </a:tc>
                <a:tc>
                  <a:txBody>
                    <a:bodyPr/>
                    <a:lstStyle/>
                    <a:p>
                      <a:pPr algn="r" fontAlgn="b"/>
                      <a:r>
                        <a:rPr lang="en-US" sz="1000" kern="1200" dirty="0">
                          <a:solidFill>
                            <a:schemeClr val="tx1"/>
                          </a:solidFill>
                          <a:latin typeface="+mn-lt"/>
                          <a:ea typeface="+mn-ea"/>
                          <a:cs typeface="+mn-cs"/>
                        </a:rPr>
                        <a:t>20%</a:t>
                      </a:r>
                    </a:p>
                  </a:txBody>
                  <a:tcPr anchor="ctr">
                    <a:solidFill>
                      <a:srgbClr val="CAE8DE"/>
                    </a:solidFill>
                  </a:tcPr>
                </a:tc>
                <a:tc>
                  <a:txBody>
                    <a:bodyPr/>
                    <a:lstStyle/>
                    <a:p>
                      <a:pPr algn="r" fontAlgn="b"/>
                      <a:r>
                        <a:rPr lang="en-US" sz="1000" b="1" kern="1200" dirty="0">
                          <a:solidFill>
                            <a:schemeClr val="accent6"/>
                          </a:solidFill>
                          <a:latin typeface="+mn-lt"/>
                          <a:ea typeface="+mn-ea"/>
                          <a:cs typeface="+mn-cs"/>
                        </a:rPr>
                        <a:t>15%</a:t>
                      </a:r>
                    </a:p>
                  </a:txBody>
                  <a:tcPr anchor="ctr">
                    <a:solidFill>
                      <a:srgbClr val="CAE8DE"/>
                    </a:solidFill>
                  </a:tcPr>
                </a:tc>
                <a:extLst>
                  <a:ext uri="{0D108BD9-81ED-4DB2-BD59-A6C34878D82A}">
                    <a16:rowId xmlns:a16="http://schemas.microsoft.com/office/drawing/2014/main" val="161215127"/>
                  </a:ext>
                </a:extLst>
              </a:tr>
              <a:tr h="283464">
                <a:tc>
                  <a:txBody>
                    <a:bodyPr/>
                    <a:lstStyle/>
                    <a:p>
                      <a:r>
                        <a:rPr lang="en-US" sz="1000" dirty="0"/>
                        <a:t>Non-Personnel Costs</a:t>
                      </a:r>
                    </a:p>
                  </a:txBody>
                  <a:tcPr/>
                </a:tc>
                <a:tc>
                  <a:txBody>
                    <a:bodyPr/>
                    <a:lstStyle/>
                    <a:p>
                      <a:pPr algn="r"/>
                      <a:r>
                        <a:rPr lang="en-US" sz="1000" dirty="0"/>
                        <a:t>$297,994</a:t>
                      </a:r>
                    </a:p>
                  </a:txBody>
                  <a:tcPr anchor="ctr"/>
                </a:tc>
                <a:tc>
                  <a:txBody>
                    <a:bodyPr/>
                    <a:lstStyle/>
                    <a:p>
                      <a:pPr algn="r" fontAlgn="b"/>
                      <a:r>
                        <a:rPr lang="en-US" sz="1000" kern="1200" dirty="0">
                          <a:solidFill>
                            <a:schemeClr val="tx1"/>
                          </a:solidFill>
                          <a:latin typeface="+mn-lt"/>
                          <a:ea typeface="+mn-ea"/>
                          <a:cs typeface="+mn-cs"/>
                        </a:rPr>
                        <a:t>31%</a:t>
                      </a:r>
                    </a:p>
                  </a:txBody>
                  <a:tcPr anchor="ctr"/>
                </a:tc>
                <a:tc>
                  <a:txBody>
                    <a:bodyPr/>
                    <a:lstStyle/>
                    <a:p>
                      <a:pPr algn="r" fontAlgn="b"/>
                      <a:r>
                        <a:rPr lang="en-US" sz="1000" b="1" kern="1200" dirty="0">
                          <a:solidFill>
                            <a:schemeClr val="accent6"/>
                          </a:solidFill>
                          <a:latin typeface="+mn-lt"/>
                          <a:ea typeface="+mn-ea"/>
                          <a:cs typeface="+mn-cs"/>
                        </a:rPr>
                        <a:t>5%</a:t>
                      </a:r>
                    </a:p>
                  </a:txBody>
                  <a:tcPr anchor="ctr"/>
                </a:tc>
                <a:extLst>
                  <a:ext uri="{0D108BD9-81ED-4DB2-BD59-A6C34878D82A}">
                    <a16:rowId xmlns:a16="http://schemas.microsoft.com/office/drawing/2014/main" val="4024099616"/>
                  </a:ext>
                </a:extLst>
              </a:tr>
              <a:tr h="283464">
                <a:tc>
                  <a:txBody>
                    <a:bodyPr/>
                    <a:lstStyle/>
                    <a:p>
                      <a:r>
                        <a:rPr lang="en-US" sz="1000" b="1" dirty="0"/>
                        <a:t>Total</a:t>
                      </a:r>
                    </a:p>
                  </a:txBody>
                  <a:tcPr>
                    <a:solidFill>
                      <a:srgbClr val="CAE8DE"/>
                    </a:solidFill>
                  </a:tcPr>
                </a:tc>
                <a:tc>
                  <a:txBody>
                    <a:bodyPr/>
                    <a:lstStyle/>
                    <a:p>
                      <a:pPr algn="r" defTabSz="914400" fontAlgn="b">
                        <a:tabLst/>
                      </a:pPr>
                      <a:r>
                        <a:rPr lang="en-US" sz="1000" b="1" kern="1200" dirty="0">
                          <a:solidFill>
                            <a:schemeClr val="tx1"/>
                          </a:solidFill>
                          <a:latin typeface="+mn-lt"/>
                          <a:ea typeface="+mn-ea"/>
                          <a:cs typeface="+mn-cs"/>
                        </a:rPr>
                        <a:t>$935,676 </a:t>
                      </a:r>
                    </a:p>
                  </a:txBody>
                  <a:tcPr anchor="ctr">
                    <a:solidFill>
                      <a:srgbClr val="CAE8DE"/>
                    </a:solidFill>
                  </a:tcPr>
                </a:tc>
                <a:tc>
                  <a:txBody>
                    <a:bodyPr/>
                    <a:lstStyle/>
                    <a:p>
                      <a:pPr algn="r"/>
                      <a:r>
                        <a:rPr lang="en-US" sz="1000" b="1" kern="1200" dirty="0">
                          <a:solidFill>
                            <a:schemeClr val="tx1"/>
                          </a:solidFill>
                          <a:latin typeface="+mn-lt"/>
                          <a:ea typeface="+mn-ea"/>
                          <a:cs typeface="+mn-cs"/>
                        </a:rPr>
                        <a:t>100</a:t>
                      </a:r>
                      <a:r>
                        <a:rPr lang="en-US" sz="1000" b="1" dirty="0"/>
                        <a:t>%</a:t>
                      </a:r>
                    </a:p>
                  </a:txBody>
                  <a:tcPr anchor="ctr">
                    <a:solidFill>
                      <a:srgbClr val="CAE8DE"/>
                    </a:solidFill>
                  </a:tcPr>
                </a:tc>
                <a:tc>
                  <a:txBody>
                    <a:bodyPr/>
                    <a:lstStyle/>
                    <a:p>
                      <a:pPr algn="r"/>
                      <a:r>
                        <a:rPr lang="en-US" sz="1000" b="1" dirty="0">
                          <a:solidFill>
                            <a:schemeClr val="accent6"/>
                          </a:solidFill>
                        </a:rPr>
                        <a:t>12%</a:t>
                      </a:r>
                    </a:p>
                  </a:txBody>
                  <a:tcPr anchor="ctr">
                    <a:solidFill>
                      <a:srgbClr val="CAE8DE"/>
                    </a:solidFill>
                  </a:tcPr>
                </a:tc>
                <a:extLst>
                  <a:ext uri="{0D108BD9-81ED-4DB2-BD59-A6C34878D82A}">
                    <a16:rowId xmlns:a16="http://schemas.microsoft.com/office/drawing/2014/main" val="3772692026"/>
                  </a:ext>
                </a:extLst>
              </a:tr>
            </a:tbl>
          </a:graphicData>
        </a:graphic>
      </p:graphicFrame>
      <p:graphicFrame>
        <p:nvGraphicFramePr>
          <p:cNvPr id="5" name="Table 4">
            <a:extLst>
              <a:ext uri="{FF2B5EF4-FFF2-40B4-BE49-F238E27FC236}">
                <a16:creationId xmlns:a16="http://schemas.microsoft.com/office/drawing/2014/main" id="{B5CF1ED3-D84A-4ED4-E4FA-7909DEFA9536}"/>
              </a:ext>
            </a:extLst>
          </p:cNvPr>
          <p:cNvGraphicFramePr>
            <a:graphicFrameLocks noGrp="1"/>
          </p:cNvGraphicFramePr>
          <p:nvPr>
            <p:extLst>
              <p:ext uri="{D42A27DB-BD31-4B8C-83A1-F6EECF244321}">
                <p14:modId xmlns:p14="http://schemas.microsoft.com/office/powerpoint/2010/main" val="697437230"/>
              </p:ext>
            </p:extLst>
          </p:nvPr>
        </p:nvGraphicFramePr>
        <p:xfrm>
          <a:off x="1132840" y="2757065"/>
          <a:ext cx="6096000" cy="2329724"/>
        </p:xfrm>
        <a:graphic>
          <a:graphicData uri="http://schemas.openxmlformats.org/drawingml/2006/table">
            <a:tbl>
              <a:tblPr firstRow="1" bandRow="1">
                <a:tableStyleId>{5940675A-B579-460E-94D1-54222C63F5DA}</a:tableStyleId>
              </a:tblPr>
              <a:tblGrid>
                <a:gridCol w="1524000">
                  <a:extLst>
                    <a:ext uri="{9D8B030D-6E8A-4147-A177-3AD203B41FA5}">
                      <a16:colId xmlns:a16="http://schemas.microsoft.com/office/drawing/2014/main" val="2190010430"/>
                    </a:ext>
                  </a:extLst>
                </a:gridCol>
                <a:gridCol w="1524000">
                  <a:extLst>
                    <a:ext uri="{9D8B030D-6E8A-4147-A177-3AD203B41FA5}">
                      <a16:colId xmlns:a16="http://schemas.microsoft.com/office/drawing/2014/main" val="2501386844"/>
                    </a:ext>
                  </a:extLst>
                </a:gridCol>
                <a:gridCol w="1524000">
                  <a:extLst>
                    <a:ext uri="{9D8B030D-6E8A-4147-A177-3AD203B41FA5}">
                      <a16:colId xmlns:a16="http://schemas.microsoft.com/office/drawing/2014/main" val="40236773"/>
                    </a:ext>
                  </a:extLst>
                </a:gridCol>
                <a:gridCol w="1524000">
                  <a:extLst>
                    <a:ext uri="{9D8B030D-6E8A-4147-A177-3AD203B41FA5}">
                      <a16:colId xmlns:a16="http://schemas.microsoft.com/office/drawing/2014/main" val="164235356"/>
                    </a:ext>
                  </a:extLst>
                </a:gridCol>
              </a:tblGrid>
              <a:tr h="285251">
                <a:tc>
                  <a:txBody>
                    <a:bodyPr/>
                    <a:lstStyle/>
                    <a:p>
                      <a:r>
                        <a:rPr lang="en-US" sz="1000" b="1" u="sng" dirty="0">
                          <a:solidFill>
                            <a:schemeClr val="bg1"/>
                          </a:solidFill>
                        </a:rPr>
                        <a:t>Anticipated Revenues</a:t>
                      </a:r>
                    </a:p>
                  </a:txBody>
                  <a:tcPr>
                    <a:solidFill>
                      <a:srgbClr val="11635B"/>
                    </a:solidFill>
                  </a:tcPr>
                </a:tc>
                <a:tc>
                  <a:txBody>
                    <a:bodyPr/>
                    <a:lstStyle/>
                    <a:p>
                      <a:pPr algn="ctr"/>
                      <a:r>
                        <a:rPr lang="en-US" sz="1000" b="1" dirty="0">
                          <a:solidFill>
                            <a:schemeClr val="bg1"/>
                          </a:solidFill>
                        </a:rPr>
                        <a:t>Amount</a:t>
                      </a:r>
                    </a:p>
                  </a:txBody>
                  <a:tcPr>
                    <a:solidFill>
                      <a:srgbClr val="11635B"/>
                    </a:solidFill>
                  </a:tcPr>
                </a:tc>
                <a:tc>
                  <a:txBody>
                    <a:bodyPr/>
                    <a:lstStyle/>
                    <a:p>
                      <a:pPr algn="ctr"/>
                      <a:r>
                        <a:rPr lang="en-US" sz="1000" b="1" dirty="0">
                          <a:solidFill>
                            <a:schemeClr val="bg1"/>
                          </a:solidFill>
                        </a:rPr>
                        <a:t>Percent of Total</a:t>
                      </a:r>
                    </a:p>
                  </a:txBody>
                  <a:tcPr>
                    <a:solidFill>
                      <a:srgbClr val="11635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dirty="0">
                          <a:solidFill>
                            <a:schemeClr val="bg1"/>
                          </a:solidFill>
                        </a:rPr>
                        <a:t>Percent Change from FY 2026 Original</a:t>
                      </a:r>
                    </a:p>
                  </a:txBody>
                  <a:tcPr>
                    <a:solidFill>
                      <a:srgbClr val="11635B"/>
                    </a:solidFill>
                  </a:tcPr>
                </a:tc>
                <a:extLst>
                  <a:ext uri="{0D108BD9-81ED-4DB2-BD59-A6C34878D82A}">
                    <a16:rowId xmlns:a16="http://schemas.microsoft.com/office/drawing/2014/main" val="3821385707"/>
                  </a:ext>
                </a:extLst>
              </a:tr>
              <a:tr h="285251">
                <a:tc>
                  <a:txBody>
                    <a:bodyPr/>
                    <a:lstStyle/>
                    <a:p>
                      <a:r>
                        <a:rPr lang="en-US" sz="1000" dirty="0"/>
                        <a:t>EDD PP</a:t>
                      </a:r>
                    </a:p>
                  </a:txBody>
                  <a:tcPr>
                    <a:solidFill>
                      <a:srgbClr val="CAE8DE"/>
                    </a:solidFill>
                  </a:tcPr>
                </a:tc>
                <a:tc>
                  <a:txBody>
                    <a:bodyPr/>
                    <a:lstStyle/>
                    <a:p>
                      <a:pPr algn="r"/>
                      <a:r>
                        <a:rPr lang="en-US" sz="1000" dirty="0"/>
                        <a:t>$70,000</a:t>
                      </a:r>
                    </a:p>
                  </a:txBody>
                  <a:tcPr anchor="ctr">
                    <a:solidFill>
                      <a:srgbClr val="CAE8DE"/>
                    </a:solidFill>
                  </a:tcPr>
                </a:tc>
                <a:tc>
                  <a:txBody>
                    <a:bodyPr/>
                    <a:lstStyle/>
                    <a:p>
                      <a:pPr algn="r" fontAlgn="b"/>
                      <a:r>
                        <a:rPr lang="en-US" sz="1000" kern="1200" dirty="0">
                          <a:solidFill>
                            <a:schemeClr val="tx1"/>
                          </a:solidFill>
                          <a:latin typeface="+mn-lt"/>
                          <a:ea typeface="+mn-ea"/>
                          <a:cs typeface="+mn-cs"/>
                        </a:rPr>
                        <a:t>7%</a:t>
                      </a:r>
                    </a:p>
                  </a:txBody>
                  <a:tcPr anchor="ctr">
                    <a:solidFill>
                      <a:srgbClr val="CAE8DE"/>
                    </a:solidFill>
                  </a:tcPr>
                </a:tc>
                <a:tc>
                  <a:txBody>
                    <a:bodyPr/>
                    <a:lstStyle/>
                    <a:p>
                      <a:pPr algn="r" fontAlgn="b"/>
                      <a:r>
                        <a:rPr lang="en-US" sz="1000" b="1" kern="1200" dirty="0">
                          <a:solidFill>
                            <a:schemeClr val="tx1"/>
                          </a:solidFill>
                          <a:latin typeface="+mn-lt"/>
                          <a:ea typeface="+mn-ea"/>
                          <a:cs typeface="+mn-cs"/>
                        </a:rPr>
                        <a:t>N/A</a:t>
                      </a:r>
                    </a:p>
                  </a:txBody>
                  <a:tcPr anchor="ctr">
                    <a:solidFill>
                      <a:srgbClr val="CAE8DE"/>
                    </a:solidFill>
                  </a:tcPr>
                </a:tc>
                <a:extLst>
                  <a:ext uri="{0D108BD9-81ED-4DB2-BD59-A6C34878D82A}">
                    <a16:rowId xmlns:a16="http://schemas.microsoft.com/office/drawing/2014/main" val="45048079"/>
                  </a:ext>
                </a:extLst>
              </a:tr>
              <a:tr h="285251">
                <a:tc>
                  <a:txBody>
                    <a:bodyPr/>
                    <a:lstStyle/>
                    <a:p>
                      <a:r>
                        <a:rPr lang="en-US" sz="1000" dirty="0"/>
                        <a:t>Membership Dues</a:t>
                      </a:r>
                    </a:p>
                  </a:txBody>
                  <a:tcPr/>
                </a:tc>
                <a:tc>
                  <a:txBody>
                    <a:bodyPr/>
                    <a:lstStyle/>
                    <a:p>
                      <a:pPr algn="r"/>
                      <a:r>
                        <a:rPr lang="en-US" sz="1000" dirty="0"/>
                        <a:t>$85,986</a:t>
                      </a:r>
                    </a:p>
                  </a:txBody>
                  <a:tcPr anchor="ctr"/>
                </a:tc>
                <a:tc>
                  <a:txBody>
                    <a:bodyPr/>
                    <a:lstStyle/>
                    <a:p>
                      <a:pPr algn="r" fontAlgn="b"/>
                      <a:r>
                        <a:rPr lang="en-US" sz="1000" kern="1200" dirty="0">
                          <a:solidFill>
                            <a:schemeClr val="tx1"/>
                          </a:solidFill>
                          <a:latin typeface="+mn-lt"/>
                          <a:ea typeface="+mn-ea"/>
                          <a:cs typeface="+mn-cs"/>
                        </a:rPr>
                        <a:t>8%</a:t>
                      </a:r>
                    </a:p>
                  </a:txBody>
                  <a:tcPr anchor="ctr"/>
                </a:tc>
                <a:tc>
                  <a:txBody>
                    <a:bodyPr/>
                    <a:lstStyle/>
                    <a:p>
                      <a:pPr algn="r" fontAlgn="b"/>
                      <a:r>
                        <a:rPr lang="en-US" sz="1000" b="1" kern="1200" dirty="0">
                          <a:solidFill>
                            <a:schemeClr val="tx1"/>
                          </a:solidFill>
                          <a:latin typeface="+mn-lt"/>
                          <a:ea typeface="+mn-ea"/>
                          <a:cs typeface="+mn-cs"/>
                        </a:rPr>
                        <a:t>0%</a:t>
                      </a:r>
                    </a:p>
                  </a:txBody>
                  <a:tcPr anchor="ctr"/>
                </a:tc>
                <a:extLst>
                  <a:ext uri="{0D108BD9-81ED-4DB2-BD59-A6C34878D82A}">
                    <a16:rowId xmlns:a16="http://schemas.microsoft.com/office/drawing/2014/main" val="3056302766"/>
                  </a:ext>
                </a:extLst>
              </a:tr>
              <a:tr h="285251">
                <a:tc>
                  <a:txBody>
                    <a:bodyPr/>
                    <a:lstStyle/>
                    <a:p>
                      <a:r>
                        <a:rPr lang="en-US" sz="1000" dirty="0"/>
                        <a:t>Ongoing Contracts (CIRTPA, HTFs, CILWDB, CCC, etc.)</a:t>
                      </a:r>
                    </a:p>
                  </a:txBody>
                  <a:tcPr>
                    <a:solidFill>
                      <a:srgbClr val="CAE8DE"/>
                    </a:solidFill>
                  </a:tcPr>
                </a:tc>
                <a:tc>
                  <a:txBody>
                    <a:bodyPr/>
                    <a:lstStyle/>
                    <a:p>
                      <a:pPr algn="r"/>
                      <a:r>
                        <a:rPr lang="en-US" sz="1000" dirty="0"/>
                        <a:t>$661,447</a:t>
                      </a:r>
                    </a:p>
                  </a:txBody>
                  <a:tcPr anchor="ctr">
                    <a:solidFill>
                      <a:srgbClr val="CAE8DE"/>
                    </a:solidFill>
                  </a:tcPr>
                </a:tc>
                <a:tc>
                  <a:txBody>
                    <a:bodyPr/>
                    <a:lstStyle/>
                    <a:p>
                      <a:pPr algn="r" fontAlgn="b"/>
                      <a:r>
                        <a:rPr lang="en-US" sz="1000" kern="1200" dirty="0">
                          <a:solidFill>
                            <a:schemeClr val="tx1"/>
                          </a:solidFill>
                          <a:latin typeface="+mn-lt"/>
                          <a:ea typeface="+mn-ea"/>
                          <a:cs typeface="+mn-cs"/>
                        </a:rPr>
                        <a:t>65%</a:t>
                      </a:r>
                    </a:p>
                  </a:txBody>
                  <a:tcPr anchor="ctr">
                    <a:solidFill>
                      <a:srgbClr val="CAE8DE"/>
                    </a:solidFill>
                  </a:tcPr>
                </a:tc>
                <a:tc>
                  <a:txBody>
                    <a:bodyPr/>
                    <a:lstStyle/>
                    <a:p>
                      <a:pPr algn="r" fontAlgn="b"/>
                      <a:r>
                        <a:rPr lang="en-US" sz="1000" b="1" kern="1200" dirty="0">
                          <a:solidFill>
                            <a:schemeClr val="tx1"/>
                          </a:solidFill>
                          <a:latin typeface="+mn-lt"/>
                          <a:ea typeface="+mn-ea"/>
                          <a:cs typeface="+mn-cs"/>
                        </a:rPr>
                        <a:t>0%</a:t>
                      </a:r>
                    </a:p>
                  </a:txBody>
                  <a:tcPr anchor="ctr">
                    <a:solidFill>
                      <a:srgbClr val="CAE8DE"/>
                    </a:solidFill>
                  </a:tcPr>
                </a:tc>
                <a:extLst>
                  <a:ext uri="{0D108BD9-81ED-4DB2-BD59-A6C34878D82A}">
                    <a16:rowId xmlns:a16="http://schemas.microsoft.com/office/drawing/2014/main" val="161215127"/>
                  </a:ext>
                </a:extLst>
              </a:tr>
              <a:tr h="285251">
                <a:tc>
                  <a:txBody>
                    <a:bodyPr/>
                    <a:lstStyle/>
                    <a:p>
                      <a:r>
                        <a:rPr lang="en-US" sz="1000" dirty="0"/>
                        <a:t>Other Contracts</a:t>
                      </a:r>
                    </a:p>
                  </a:txBody>
                  <a:tcPr/>
                </a:tc>
                <a:tc>
                  <a:txBody>
                    <a:bodyPr/>
                    <a:lstStyle/>
                    <a:p>
                      <a:pPr algn="r"/>
                      <a:r>
                        <a:rPr lang="en-US" sz="1000" dirty="0"/>
                        <a:t>$197,333</a:t>
                      </a:r>
                    </a:p>
                  </a:txBody>
                  <a:tcPr anchor="ctr"/>
                </a:tc>
                <a:tc>
                  <a:txBody>
                    <a:bodyPr/>
                    <a:lstStyle/>
                    <a:p>
                      <a:pPr algn="r" fontAlgn="b"/>
                      <a:r>
                        <a:rPr lang="en-US" sz="1000" kern="1200" dirty="0">
                          <a:solidFill>
                            <a:schemeClr val="tx1"/>
                          </a:solidFill>
                          <a:latin typeface="+mn-lt"/>
                          <a:ea typeface="+mn-ea"/>
                          <a:cs typeface="+mn-cs"/>
                        </a:rPr>
                        <a:t>19%</a:t>
                      </a:r>
                    </a:p>
                  </a:txBody>
                  <a:tcPr anchor="ctr"/>
                </a:tc>
                <a:tc>
                  <a:txBody>
                    <a:bodyPr/>
                    <a:lstStyle/>
                    <a:p>
                      <a:pPr algn="r" fontAlgn="b"/>
                      <a:r>
                        <a:rPr lang="en-US" sz="1000" b="1" kern="1200" dirty="0">
                          <a:solidFill>
                            <a:schemeClr val="accent6"/>
                          </a:solidFill>
                          <a:latin typeface="+mn-lt"/>
                          <a:ea typeface="+mn-ea"/>
                          <a:cs typeface="+mn-cs"/>
                        </a:rPr>
                        <a:t>30%</a:t>
                      </a:r>
                    </a:p>
                  </a:txBody>
                  <a:tcPr anchor="ctr"/>
                </a:tc>
                <a:extLst>
                  <a:ext uri="{0D108BD9-81ED-4DB2-BD59-A6C34878D82A}">
                    <a16:rowId xmlns:a16="http://schemas.microsoft.com/office/drawing/2014/main" val="4024099616"/>
                  </a:ext>
                </a:extLst>
              </a:tr>
              <a:tr h="285251">
                <a:tc>
                  <a:txBody>
                    <a:bodyPr/>
                    <a:lstStyle/>
                    <a:p>
                      <a:r>
                        <a:rPr lang="en-US" sz="1000" b="1" dirty="0"/>
                        <a:t>Total</a:t>
                      </a:r>
                    </a:p>
                  </a:txBody>
                  <a:tcPr>
                    <a:solidFill>
                      <a:srgbClr val="CAE8DE"/>
                    </a:solidFill>
                  </a:tcPr>
                </a:tc>
                <a:tc>
                  <a:txBody>
                    <a:bodyPr/>
                    <a:lstStyle/>
                    <a:p>
                      <a:pPr algn="r" fontAlgn="b"/>
                      <a:r>
                        <a:rPr lang="en-US" sz="1000" b="1" kern="1200" dirty="0">
                          <a:solidFill>
                            <a:schemeClr val="tx1"/>
                          </a:solidFill>
                          <a:latin typeface="+mn-lt"/>
                          <a:ea typeface="+mn-ea"/>
                          <a:cs typeface="+mn-cs"/>
                        </a:rPr>
                        <a:t>$1,014,766</a:t>
                      </a:r>
                    </a:p>
                  </a:txBody>
                  <a:tcPr anchor="ctr">
                    <a:solidFill>
                      <a:srgbClr val="CAE8DE"/>
                    </a:solidFill>
                  </a:tcPr>
                </a:tc>
                <a:tc>
                  <a:txBody>
                    <a:bodyPr/>
                    <a:lstStyle/>
                    <a:p>
                      <a:pPr algn="r"/>
                      <a:r>
                        <a:rPr lang="en-US" sz="1000" b="1" kern="1200" dirty="0">
                          <a:solidFill>
                            <a:schemeClr val="tx1"/>
                          </a:solidFill>
                          <a:latin typeface="+mn-lt"/>
                          <a:ea typeface="+mn-ea"/>
                          <a:cs typeface="+mn-cs"/>
                        </a:rPr>
                        <a:t>100%</a:t>
                      </a:r>
                    </a:p>
                  </a:txBody>
                  <a:tcPr anchor="ctr">
                    <a:solidFill>
                      <a:srgbClr val="CAE8DE"/>
                    </a:solidFill>
                  </a:tcPr>
                </a:tc>
                <a:tc>
                  <a:txBody>
                    <a:bodyPr/>
                    <a:lstStyle/>
                    <a:p>
                      <a:pPr algn="r"/>
                      <a:r>
                        <a:rPr lang="en-US" sz="1000" b="1" kern="1200" dirty="0">
                          <a:solidFill>
                            <a:schemeClr val="accent6"/>
                          </a:solidFill>
                          <a:latin typeface="+mn-lt"/>
                          <a:ea typeface="+mn-ea"/>
                          <a:cs typeface="+mn-cs"/>
                        </a:rPr>
                        <a:t>13%</a:t>
                      </a:r>
                    </a:p>
                  </a:txBody>
                  <a:tcPr anchor="ctr">
                    <a:solidFill>
                      <a:srgbClr val="CAE8DE"/>
                    </a:solidFill>
                  </a:tcPr>
                </a:tc>
                <a:extLst>
                  <a:ext uri="{0D108BD9-81ED-4DB2-BD59-A6C34878D82A}">
                    <a16:rowId xmlns:a16="http://schemas.microsoft.com/office/drawing/2014/main" val="249235671"/>
                  </a:ext>
                </a:extLst>
              </a:tr>
              <a:tr h="227817">
                <a:tc>
                  <a:txBody>
                    <a:bodyPr/>
                    <a:lstStyle/>
                    <a:p>
                      <a:r>
                        <a:rPr lang="en-US" sz="1000" b="1" u="sng" dirty="0"/>
                        <a:t>Surplus/Deficit</a:t>
                      </a:r>
                    </a:p>
                  </a:txBody>
                  <a:tcPr/>
                </a:tc>
                <a:tc>
                  <a:txBody>
                    <a:bodyPr/>
                    <a:lstStyle/>
                    <a:p>
                      <a:pPr algn="r" fontAlgn="b"/>
                      <a:r>
                        <a:rPr lang="en-US" sz="1000" b="1" kern="1200" dirty="0">
                          <a:solidFill>
                            <a:schemeClr val="tx1"/>
                          </a:solidFill>
                          <a:latin typeface="+mn-lt"/>
                          <a:ea typeface="+mn-ea"/>
                          <a:cs typeface="+mn-cs"/>
                        </a:rPr>
                        <a:t>$79,090</a:t>
                      </a:r>
                    </a:p>
                  </a:txBody>
                  <a:tcPr anchor="ctr"/>
                </a:tc>
                <a:tc>
                  <a:txBody>
                    <a:bodyPr/>
                    <a:lstStyle/>
                    <a:p>
                      <a:pPr algn="r"/>
                      <a:r>
                        <a:rPr lang="en-US" sz="1000" b="1" kern="1200" dirty="0">
                          <a:solidFill>
                            <a:schemeClr val="tx1"/>
                          </a:solidFill>
                          <a:latin typeface="+mn-lt"/>
                          <a:ea typeface="+mn-ea"/>
                          <a:cs typeface="+mn-cs"/>
                        </a:rPr>
                        <a:t>7.4%</a:t>
                      </a:r>
                    </a:p>
                  </a:txBody>
                  <a:tcPr anchor="ctr"/>
                </a:tc>
                <a:tc>
                  <a:txBody>
                    <a:bodyPr/>
                    <a:lstStyle/>
                    <a:p>
                      <a:pPr algn="r"/>
                      <a:r>
                        <a:rPr lang="en-US" sz="1000" b="1" kern="1200" dirty="0">
                          <a:solidFill>
                            <a:schemeClr val="accent6"/>
                          </a:solidFill>
                          <a:latin typeface="+mn-lt"/>
                          <a:ea typeface="+mn-ea"/>
                          <a:cs typeface="+mn-cs"/>
                        </a:rPr>
                        <a:t>18%</a:t>
                      </a:r>
                    </a:p>
                  </a:txBody>
                  <a:tcPr anchor="ctr"/>
                </a:tc>
                <a:extLst>
                  <a:ext uri="{0D108BD9-81ED-4DB2-BD59-A6C34878D82A}">
                    <a16:rowId xmlns:a16="http://schemas.microsoft.com/office/drawing/2014/main" val="3772692026"/>
                  </a:ext>
                </a:extLst>
              </a:tr>
            </a:tbl>
          </a:graphicData>
        </a:graphic>
      </p:graphicFrame>
    </p:spTree>
    <p:extLst>
      <p:ext uri="{BB962C8B-B14F-4D97-AF65-F5344CB8AC3E}">
        <p14:creationId xmlns:p14="http://schemas.microsoft.com/office/powerpoint/2010/main" val="2316122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B0D34-3841-46FD-E832-5F8CF2652DB2}"/>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895CD11D-EB83-7E07-8487-8E940B20DD1A}"/>
              </a:ext>
            </a:extLst>
          </p:cNvPr>
          <p:cNvSpPr>
            <a:spLocks noGrp="1"/>
          </p:cNvSpPr>
          <p:nvPr>
            <p:ph type="body" idx="14"/>
          </p:nvPr>
        </p:nvSpPr>
        <p:spPr>
          <a:xfrm>
            <a:off x="447040" y="195575"/>
            <a:ext cx="7467600" cy="381000"/>
          </a:xfrm>
        </p:spPr>
        <p:txBody>
          <a:bodyPr/>
          <a:lstStyle/>
          <a:p>
            <a:r>
              <a:rPr lang="en-US" sz="2300" b="1" dirty="0">
                <a:effectLst/>
                <a:latin typeface="Calibri" panose="020F0502020204030204" pitchFamily="34" charset="0"/>
                <a:ea typeface="Calibri" panose="020F0502020204030204" pitchFamily="34" charset="0"/>
              </a:rPr>
              <a:t>FY 2026 Budget Amendment – Organizational Budget</a:t>
            </a:r>
            <a:endParaRPr lang="en-US" sz="2300" dirty="0">
              <a:cs typeface="Times New Roman" panose="02020603050405020304" pitchFamily="18" charset="0"/>
            </a:endParaRPr>
          </a:p>
        </p:txBody>
      </p:sp>
      <p:pic>
        <p:nvPicPr>
          <p:cNvPr id="3" name="Picture 2" descr="A green and white logo&#10;&#10;Description automatically generated">
            <a:extLst>
              <a:ext uri="{FF2B5EF4-FFF2-40B4-BE49-F238E27FC236}">
                <a16:creationId xmlns:a16="http://schemas.microsoft.com/office/drawing/2014/main" id="{9FFD5C80-1C37-F8EC-2A04-B9B2B6A4B6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graphicFrame>
        <p:nvGraphicFramePr>
          <p:cNvPr id="4" name="Table 3">
            <a:extLst>
              <a:ext uri="{FF2B5EF4-FFF2-40B4-BE49-F238E27FC236}">
                <a16:creationId xmlns:a16="http://schemas.microsoft.com/office/drawing/2014/main" id="{BF8E33C6-2590-3069-4DB4-32633DB62152}"/>
              </a:ext>
            </a:extLst>
          </p:cNvPr>
          <p:cNvGraphicFramePr>
            <a:graphicFrameLocks noGrp="1"/>
          </p:cNvGraphicFramePr>
          <p:nvPr>
            <p:extLst>
              <p:ext uri="{D42A27DB-BD31-4B8C-83A1-F6EECF244321}">
                <p14:modId xmlns:p14="http://schemas.microsoft.com/office/powerpoint/2010/main" val="1413348181"/>
              </p:ext>
            </p:extLst>
          </p:nvPr>
        </p:nvGraphicFramePr>
        <p:xfrm>
          <a:off x="1894839" y="667177"/>
          <a:ext cx="4572001" cy="1702571"/>
        </p:xfrm>
        <a:graphic>
          <a:graphicData uri="http://schemas.openxmlformats.org/drawingml/2006/table">
            <a:tbl>
              <a:tblPr firstRow="1" bandRow="1">
                <a:tableStyleId>{5940675A-B579-460E-94D1-54222C63F5DA}</a:tableStyleId>
              </a:tblPr>
              <a:tblGrid>
                <a:gridCol w="1523081">
                  <a:extLst>
                    <a:ext uri="{9D8B030D-6E8A-4147-A177-3AD203B41FA5}">
                      <a16:colId xmlns:a16="http://schemas.microsoft.com/office/drawing/2014/main" val="2190010430"/>
                    </a:ext>
                  </a:extLst>
                </a:gridCol>
                <a:gridCol w="1524920">
                  <a:extLst>
                    <a:ext uri="{9D8B030D-6E8A-4147-A177-3AD203B41FA5}">
                      <a16:colId xmlns:a16="http://schemas.microsoft.com/office/drawing/2014/main" val="2501386844"/>
                    </a:ext>
                  </a:extLst>
                </a:gridCol>
                <a:gridCol w="1524000">
                  <a:extLst>
                    <a:ext uri="{9D8B030D-6E8A-4147-A177-3AD203B41FA5}">
                      <a16:colId xmlns:a16="http://schemas.microsoft.com/office/drawing/2014/main" val="40236773"/>
                    </a:ext>
                  </a:extLst>
                </a:gridCol>
              </a:tblGrid>
              <a:tr h="285251">
                <a:tc>
                  <a:txBody>
                    <a:bodyPr/>
                    <a:lstStyle/>
                    <a:p>
                      <a:r>
                        <a:rPr lang="en-US" sz="1000" b="1" u="sng" dirty="0">
                          <a:solidFill>
                            <a:schemeClr val="bg1"/>
                          </a:solidFill>
                        </a:rPr>
                        <a:t>Anticipated Costs</a:t>
                      </a:r>
                    </a:p>
                  </a:txBody>
                  <a:tcPr>
                    <a:solidFill>
                      <a:srgbClr val="11635B"/>
                    </a:solidFill>
                  </a:tcPr>
                </a:tc>
                <a:tc>
                  <a:txBody>
                    <a:bodyPr/>
                    <a:lstStyle/>
                    <a:p>
                      <a:pPr algn="ctr"/>
                      <a:r>
                        <a:rPr lang="en-US" sz="1000" b="1" dirty="0">
                          <a:solidFill>
                            <a:schemeClr val="bg1"/>
                          </a:solidFill>
                        </a:rPr>
                        <a:t>Amount</a:t>
                      </a:r>
                    </a:p>
                  </a:txBody>
                  <a:tcPr>
                    <a:solidFill>
                      <a:srgbClr val="11635B"/>
                    </a:solidFill>
                  </a:tcPr>
                </a:tc>
                <a:tc>
                  <a:txBody>
                    <a:bodyPr/>
                    <a:lstStyle/>
                    <a:p>
                      <a:pPr algn="ctr"/>
                      <a:r>
                        <a:rPr lang="en-US" sz="1000" b="1" dirty="0">
                          <a:solidFill>
                            <a:schemeClr val="bg1"/>
                          </a:solidFill>
                        </a:rPr>
                        <a:t>Percent of Total</a:t>
                      </a:r>
                    </a:p>
                  </a:txBody>
                  <a:tcPr>
                    <a:solidFill>
                      <a:srgbClr val="11635B"/>
                    </a:solidFill>
                  </a:tcPr>
                </a:tc>
                <a:extLst>
                  <a:ext uri="{0D108BD9-81ED-4DB2-BD59-A6C34878D82A}">
                    <a16:rowId xmlns:a16="http://schemas.microsoft.com/office/drawing/2014/main" val="3821385707"/>
                  </a:ext>
                </a:extLst>
              </a:tr>
              <a:tr h="283464">
                <a:tc>
                  <a:txBody>
                    <a:bodyPr/>
                    <a:lstStyle/>
                    <a:p>
                      <a:r>
                        <a:rPr lang="en-US" sz="1000" dirty="0"/>
                        <a:t>Salaries</a:t>
                      </a:r>
                    </a:p>
                  </a:txBody>
                  <a:tcPr>
                    <a:solidFill>
                      <a:srgbClr val="CAE8DE"/>
                    </a:solidFill>
                  </a:tcPr>
                </a:tc>
                <a:tc>
                  <a:txBody>
                    <a:bodyPr/>
                    <a:lstStyle/>
                    <a:p>
                      <a:pPr algn="r"/>
                      <a:r>
                        <a:rPr lang="en-US" sz="1000" dirty="0"/>
                        <a:t>$447,298</a:t>
                      </a:r>
                    </a:p>
                  </a:txBody>
                  <a:tcPr anchor="ctr">
                    <a:solidFill>
                      <a:srgbClr val="CAE8DE"/>
                    </a:solidFill>
                  </a:tcPr>
                </a:tc>
                <a:tc>
                  <a:txBody>
                    <a:bodyPr/>
                    <a:lstStyle/>
                    <a:p>
                      <a:pPr algn="r" fontAlgn="b"/>
                      <a:r>
                        <a:rPr lang="en-US" sz="1000" kern="1200" dirty="0">
                          <a:solidFill>
                            <a:schemeClr val="tx1"/>
                          </a:solidFill>
                          <a:latin typeface="+mn-lt"/>
                          <a:ea typeface="+mn-ea"/>
                          <a:cs typeface="+mn-cs"/>
                        </a:rPr>
                        <a:t>13%</a:t>
                      </a:r>
                    </a:p>
                  </a:txBody>
                  <a:tcPr anchor="ctr">
                    <a:solidFill>
                      <a:srgbClr val="CAE8DE"/>
                    </a:solidFill>
                  </a:tcPr>
                </a:tc>
                <a:extLst>
                  <a:ext uri="{0D108BD9-81ED-4DB2-BD59-A6C34878D82A}">
                    <a16:rowId xmlns:a16="http://schemas.microsoft.com/office/drawing/2014/main" val="45048079"/>
                  </a:ext>
                </a:extLst>
              </a:tr>
              <a:tr h="283464">
                <a:tc>
                  <a:txBody>
                    <a:bodyPr/>
                    <a:lstStyle/>
                    <a:p>
                      <a:r>
                        <a:rPr lang="en-US" sz="1000" dirty="0"/>
                        <a:t>Wages</a:t>
                      </a:r>
                    </a:p>
                  </a:txBody>
                  <a:tcPr/>
                </a:tc>
                <a:tc>
                  <a:txBody>
                    <a:bodyPr/>
                    <a:lstStyle/>
                    <a:p>
                      <a:pPr algn="r"/>
                      <a:r>
                        <a:rPr lang="en-US" sz="1000" dirty="0"/>
                        <a:t>$5,760</a:t>
                      </a:r>
                    </a:p>
                  </a:txBody>
                  <a:tcPr anchor="ctr"/>
                </a:tc>
                <a:tc>
                  <a:txBody>
                    <a:bodyPr/>
                    <a:lstStyle/>
                    <a:p>
                      <a:pPr algn="r" fontAlgn="b"/>
                      <a:r>
                        <a:rPr lang="en-US" sz="1000" kern="1200" dirty="0">
                          <a:solidFill>
                            <a:schemeClr val="tx1"/>
                          </a:solidFill>
                          <a:latin typeface="+mn-lt"/>
                          <a:ea typeface="+mn-ea"/>
                          <a:cs typeface="+mn-cs"/>
                        </a:rPr>
                        <a:t>1%</a:t>
                      </a:r>
                    </a:p>
                  </a:txBody>
                  <a:tcPr anchor="ctr"/>
                </a:tc>
                <a:extLst>
                  <a:ext uri="{0D108BD9-81ED-4DB2-BD59-A6C34878D82A}">
                    <a16:rowId xmlns:a16="http://schemas.microsoft.com/office/drawing/2014/main" val="3056302766"/>
                  </a:ext>
                </a:extLst>
              </a:tr>
              <a:tr h="283464">
                <a:tc>
                  <a:txBody>
                    <a:bodyPr/>
                    <a:lstStyle/>
                    <a:p>
                      <a:r>
                        <a:rPr lang="en-US" sz="1000" dirty="0"/>
                        <a:t>Fringe Benefits</a:t>
                      </a:r>
                    </a:p>
                  </a:txBody>
                  <a:tcPr>
                    <a:solidFill>
                      <a:srgbClr val="CAE8DE"/>
                    </a:solidFill>
                  </a:tcPr>
                </a:tc>
                <a:tc>
                  <a:txBody>
                    <a:bodyPr/>
                    <a:lstStyle/>
                    <a:p>
                      <a:pPr algn="r"/>
                      <a:r>
                        <a:rPr lang="en-US" sz="1000" dirty="0"/>
                        <a:t>$184,624</a:t>
                      </a:r>
                    </a:p>
                  </a:txBody>
                  <a:tcPr anchor="ctr">
                    <a:solidFill>
                      <a:srgbClr val="CAE8DE"/>
                    </a:solidFill>
                  </a:tcPr>
                </a:tc>
                <a:tc>
                  <a:txBody>
                    <a:bodyPr/>
                    <a:lstStyle/>
                    <a:p>
                      <a:pPr algn="r" fontAlgn="b"/>
                      <a:r>
                        <a:rPr lang="en-US" sz="1000" kern="1200" dirty="0">
                          <a:solidFill>
                            <a:schemeClr val="tx1"/>
                          </a:solidFill>
                          <a:latin typeface="+mn-lt"/>
                          <a:ea typeface="+mn-ea"/>
                          <a:cs typeface="+mn-cs"/>
                        </a:rPr>
                        <a:t>5%</a:t>
                      </a:r>
                    </a:p>
                  </a:txBody>
                  <a:tcPr anchor="ctr">
                    <a:solidFill>
                      <a:srgbClr val="CAE8DE"/>
                    </a:solidFill>
                  </a:tcPr>
                </a:tc>
                <a:extLst>
                  <a:ext uri="{0D108BD9-81ED-4DB2-BD59-A6C34878D82A}">
                    <a16:rowId xmlns:a16="http://schemas.microsoft.com/office/drawing/2014/main" val="161215127"/>
                  </a:ext>
                </a:extLst>
              </a:tr>
              <a:tr h="283464">
                <a:tc>
                  <a:txBody>
                    <a:bodyPr/>
                    <a:lstStyle/>
                    <a:p>
                      <a:r>
                        <a:rPr lang="en-US" sz="1000" dirty="0"/>
                        <a:t>Non-Personnel Costs</a:t>
                      </a:r>
                    </a:p>
                  </a:txBody>
                  <a:tcPr/>
                </a:tc>
                <a:tc>
                  <a:txBody>
                    <a:bodyPr/>
                    <a:lstStyle/>
                    <a:p>
                      <a:pPr algn="r"/>
                      <a:r>
                        <a:rPr lang="en-US" sz="1000" dirty="0"/>
                        <a:t>$2,914,585</a:t>
                      </a:r>
                    </a:p>
                  </a:txBody>
                  <a:tcPr anchor="ctr"/>
                </a:tc>
                <a:tc>
                  <a:txBody>
                    <a:bodyPr/>
                    <a:lstStyle/>
                    <a:p>
                      <a:pPr algn="r" fontAlgn="b"/>
                      <a:r>
                        <a:rPr lang="en-US" sz="1000" kern="1200" dirty="0">
                          <a:solidFill>
                            <a:schemeClr val="tx1"/>
                          </a:solidFill>
                          <a:latin typeface="+mn-lt"/>
                          <a:ea typeface="+mn-ea"/>
                          <a:cs typeface="+mn-cs"/>
                        </a:rPr>
                        <a:t>85%</a:t>
                      </a:r>
                    </a:p>
                  </a:txBody>
                  <a:tcPr anchor="ctr"/>
                </a:tc>
                <a:extLst>
                  <a:ext uri="{0D108BD9-81ED-4DB2-BD59-A6C34878D82A}">
                    <a16:rowId xmlns:a16="http://schemas.microsoft.com/office/drawing/2014/main" val="4024099616"/>
                  </a:ext>
                </a:extLst>
              </a:tr>
              <a:tr h="283464">
                <a:tc>
                  <a:txBody>
                    <a:bodyPr/>
                    <a:lstStyle/>
                    <a:p>
                      <a:r>
                        <a:rPr lang="en-US" sz="1000" b="1" dirty="0"/>
                        <a:t>Total</a:t>
                      </a:r>
                    </a:p>
                  </a:txBody>
                  <a:tcPr>
                    <a:solidFill>
                      <a:srgbClr val="CAE8DE"/>
                    </a:solidFill>
                  </a:tcPr>
                </a:tc>
                <a:tc>
                  <a:txBody>
                    <a:bodyPr/>
                    <a:lstStyle/>
                    <a:p>
                      <a:pPr algn="r" defTabSz="914400" fontAlgn="b">
                        <a:tabLst/>
                      </a:pPr>
                      <a:r>
                        <a:rPr lang="en-US" sz="1000" b="1" kern="1200" dirty="0">
                          <a:solidFill>
                            <a:schemeClr val="tx1"/>
                          </a:solidFill>
                          <a:latin typeface="+mn-lt"/>
                          <a:ea typeface="+mn-ea"/>
                          <a:cs typeface="+mn-cs"/>
                        </a:rPr>
                        <a:t>$3,449,561</a:t>
                      </a:r>
                    </a:p>
                  </a:txBody>
                  <a:tcPr anchor="ctr">
                    <a:solidFill>
                      <a:srgbClr val="CAE8DE"/>
                    </a:solidFill>
                  </a:tcPr>
                </a:tc>
                <a:tc>
                  <a:txBody>
                    <a:bodyPr/>
                    <a:lstStyle/>
                    <a:p>
                      <a:pPr algn="r"/>
                      <a:r>
                        <a:rPr lang="en-US" sz="1000" b="1" kern="1200" dirty="0">
                          <a:solidFill>
                            <a:schemeClr val="tx1"/>
                          </a:solidFill>
                          <a:latin typeface="+mn-lt"/>
                          <a:ea typeface="+mn-ea"/>
                          <a:cs typeface="+mn-cs"/>
                        </a:rPr>
                        <a:t>100</a:t>
                      </a:r>
                      <a:r>
                        <a:rPr lang="en-US" sz="1000" b="1" dirty="0"/>
                        <a:t>%</a:t>
                      </a:r>
                    </a:p>
                  </a:txBody>
                  <a:tcPr anchor="ctr">
                    <a:solidFill>
                      <a:srgbClr val="CAE8DE"/>
                    </a:solidFill>
                  </a:tcPr>
                </a:tc>
                <a:extLst>
                  <a:ext uri="{0D108BD9-81ED-4DB2-BD59-A6C34878D82A}">
                    <a16:rowId xmlns:a16="http://schemas.microsoft.com/office/drawing/2014/main" val="3772692026"/>
                  </a:ext>
                </a:extLst>
              </a:tr>
            </a:tbl>
          </a:graphicData>
        </a:graphic>
      </p:graphicFrame>
      <p:graphicFrame>
        <p:nvGraphicFramePr>
          <p:cNvPr id="5" name="Table 4">
            <a:extLst>
              <a:ext uri="{FF2B5EF4-FFF2-40B4-BE49-F238E27FC236}">
                <a16:creationId xmlns:a16="http://schemas.microsoft.com/office/drawing/2014/main" id="{C3B3C5C5-826B-8E91-A09D-A6C04C7882D9}"/>
              </a:ext>
            </a:extLst>
          </p:cNvPr>
          <p:cNvGraphicFramePr>
            <a:graphicFrameLocks noGrp="1"/>
          </p:cNvGraphicFramePr>
          <p:nvPr>
            <p:extLst>
              <p:ext uri="{D42A27DB-BD31-4B8C-83A1-F6EECF244321}">
                <p14:modId xmlns:p14="http://schemas.microsoft.com/office/powerpoint/2010/main" val="748493427"/>
              </p:ext>
            </p:extLst>
          </p:nvPr>
        </p:nvGraphicFramePr>
        <p:xfrm>
          <a:off x="1894839" y="2743814"/>
          <a:ext cx="4572000" cy="2218735"/>
        </p:xfrm>
        <a:graphic>
          <a:graphicData uri="http://schemas.openxmlformats.org/drawingml/2006/table">
            <a:tbl>
              <a:tblPr firstRow="1" bandRow="1">
                <a:tableStyleId>{5940675A-B579-460E-94D1-54222C63F5DA}</a:tableStyleId>
              </a:tblPr>
              <a:tblGrid>
                <a:gridCol w="1524000">
                  <a:extLst>
                    <a:ext uri="{9D8B030D-6E8A-4147-A177-3AD203B41FA5}">
                      <a16:colId xmlns:a16="http://schemas.microsoft.com/office/drawing/2014/main" val="2190010430"/>
                    </a:ext>
                  </a:extLst>
                </a:gridCol>
                <a:gridCol w="1524000">
                  <a:extLst>
                    <a:ext uri="{9D8B030D-6E8A-4147-A177-3AD203B41FA5}">
                      <a16:colId xmlns:a16="http://schemas.microsoft.com/office/drawing/2014/main" val="2501386844"/>
                    </a:ext>
                  </a:extLst>
                </a:gridCol>
                <a:gridCol w="1524000">
                  <a:extLst>
                    <a:ext uri="{9D8B030D-6E8A-4147-A177-3AD203B41FA5}">
                      <a16:colId xmlns:a16="http://schemas.microsoft.com/office/drawing/2014/main" val="40236773"/>
                    </a:ext>
                  </a:extLst>
                </a:gridCol>
              </a:tblGrid>
              <a:tr h="285251">
                <a:tc>
                  <a:txBody>
                    <a:bodyPr/>
                    <a:lstStyle/>
                    <a:p>
                      <a:r>
                        <a:rPr lang="en-US" sz="1000" b="1" u="sng" dirty="0">
                          <a:solidFill>
                            <a:schemeClr val="bg1"/>
                          </a:solidFill>
                        </a:rPr>
                        <a:t>Anticipated Revenues</a:t>
                      </a:r>
                    </a:p>
                  </a:txBody>
                  <a:tcPr>
                    <a:solidFill>
                      <a:srgbClr val="11635B"/>
                    </a:solidFill>
                  </a:tcPr>
                </a:tc>
                <a:tc>
                  <a:txBody>
                    <a:bodyPr/>
                    <a:lstStyle/>
                    <a:p>
                      <a:pPr algn="ctr"/>
                      <a:r>
                        <a:rPr lang="en-US" sz="1000" b="1" dirty="0">
                          <a:solidFill>
                            <a:schemeClr val="bg1"/>
                          </a:solidFill>
                        </a:rPr>
                        <a:t>Amount</a:t>
                      </a:r>
                    </a:p>
                  </a:txBody>
                  <a:tcPr>
                    <a:solidFill>
                      <a:srgbClr val="11635B"/>
                    </a:solidFill>
                  </a:tcPr>
                </a:tc>
                <a:tc>
                  <a:txBody>
                    <a:bodyPr/>
                    <a:lstStyle/>
                    <a:p>
                      <a:pPr algn="ctr"/>
                      <a:r>
                        <a:rPr lang="en-US" sz="1000" b="1" dirty="0">
                          <a:solidFill>
                            <a:schemeClr val="bg1"/>
                          </a:solidFill>
                        </a:rPr>
                        <a:t>Percent of Total</a:t>
                      </a:r>
                    </a:p>
                  </a:txBody>
                  <a:tcPr>
                    <a:solidFill>
                      <a:srgbClr val="11635B"/>
                    </a:solidFill>
                  </a:tcPr>
                </a:tc>
                <a:extLst>
                  <a:ext uri="{0D108BD9-81ED-4DB2-BD59-A6C34878D82A}">
                    <a16:rowId xmlns:a16="http://schemas.microsoft.com/office/drawing/2014/main" val="3821385707"/>
                  </a:ext>
                </a:extLst>
              </a:tr>
              <a:tr h="285251">
                <a:tc>
                  <a:txBody>
                    <a:bodyPr/>
                    <a:lstStyle/>
                    <a:p>
                      <a:r>
                        <a:rPr lang="en-US" sz="1000" dirty="0"/>
                        <a:t>EDD PP</a:t>
                      </a:r>
                    </a:p>
                  </a:txBody>
                  <a:tcPr>
                    <a:solidFill>
                      <a:srgbClr val="CAE8DE"/>
                    </a:solidFill>
                  </a:tcPr>
                </a:tc>
                <a:tc>
                  <a:txBody>
                    <a:bodyPr/>
                    <a:lstStyle/>
                    <a:p>
                      <a:pPr algn="r"/>
                      <a:r>
                        <a:rPr lang="en-US" sz="1000" dirty="0"/>
                        <a:t>$70,000</a:t>
                      </a:r>
                    </a:p>
                  </a:txBody>
                  <a:tcPr anchor="ctr">
                    <a:solidFill>
                      <a:srgbClr val="CAE8DE"/>
                    </a:solidFill>
                  </a:tcPr>
                </a:tc>
                <a:tc>
                  <a:txBody>
                    <a:bodyPr/>
                    <a:lstStyle/>
                    <a:p>
                      <a:pPr algn="r" fontAlgn="b"/>
                      <a:r>
                        <a:rPr lang="en-US" sz="1000" kern="1200" dirty="0">
                          <a:solidFill>
                            <a:schemeClr val="tx1"/>
                          </a:solidFill>
                          <a:latin typeface="+mn-lt"/>
                          <a:ea typeface="+mn-ea"/>
                          <a:cs typeface="+mn-cs"/>
                        </a:rPr>
                        <a:t>2%</a:t>
                      </a:r>
                    </a:p>
                  </a:txBody>
                  <a:tcPr anchor="ctr">
                    <a:solidFill>
                      <a:srgbClr val="CAE8DE"/>
                    </a:solidFill>
                  </a:tcPr>
                </a:tc>
                <a:extLst>
                  <a:ext uri="{0D108BD9-81ED-4DB2-BD59-A6C34878D82A}">
                    <a16:rowId xmlns:a16="http://schemas.microsoft.com/office/drawing/2014/main" val="45048079"/>
                  </a:ext>
                </a:extLst>
              </a:tr>
              <a:tr h="285251">
                <a:tc>
                  <a:txBody>
                    <a:bodyPr/>
                    <a:lstStyle/>
                    <a:p>
                      <a:r>
                        <a:rPr lang="en-US" sz="1000" dirty="0"/>
                        <a:t>Membership Dues</a:t>
                      </a:r>
                    </a:p>
                  </a:txBody>
                  <a:tcPr/>
                </a:tc>
                <a:tc>
                  <a:txBody>
                    <a:bodyPr/>
                    <a:lstStyle/>
                    <a:p>
                      <a:pPr algn="r"/>
                      <a:r>
                        <a:rPr lang="en-US" sz="1000" dirty="0"/>
                        <a:t>$85,986</a:t>
                      </a:r>
                    </a:p>
                  </a:txBody>
                  <a:tcPr anchor="ctr"/>
                </a:tc>
                <a:tc>
                  <a:txBody>
                    <a:bodyPr/>
                    <a:lstStyle/>
                    <a:p>
                      <a:pPr algn="r" fontAlgn="b"/>
                      <a:r>
                        <a:rPr lang="en-US" sz="1000" kern="1200" dirty="0">
                          <a:solidFill>
                            <a:schemeClr val="tx1"/>
                          </a:solidFill>
                          <a:latin typeface="+mn-lt"/>
                          <a:ea typeface="+mn-ea"/>
                          <a:cs typeface="+mn-cs"/>
                        </a:rPr>
                        <a:t>2%</a:t>
                      </a:r>
                    </a:p>
                  </a:txBody>
                  <a:tcPr anchor="ctr"/>
                </a:tc>
                <a:extLst>
                  <a:ext uri="{0D108BD9-81ED-4DB2-BD59-A6C34878D82A}">
                    <a16:rowId xmlns:a16="http://schemas.microsoft.com/office/drawing/2014/main" val="3056302766"/>
                  </a:ext>
                </a:extLst>
              </a:tr>
              <a:tr h="285251">
                <a:tc>
                  <a:txBody>
                    <a:bodyPr/>
                    <a:lstStyle/>
                    <a:p>
                      <a:r>
                        <a:rPr lang="en-US" sz="1000" dirty="0"/>
                        <a:t>Ongoing Contracts (CIRTPA, HTFs, CILWDB, CCC, etc.)</a:t>
                      </a:r>
                    </a:p>
                  </a:txBody>
                  <a:tcPr>
                    <a:solidFill>
                      <a:srgbClr val="CAE8DE"/>
                    </a:solidFill>
                  </a:tcPr>
                </a:tc>
                <a:tc>
                  <a:txBody>
                    <a:bodyPr/>
                    <a:lstStyle/>
                    <a:p>
                      <a:pPr algn="r"/>
                      <a:r>
                        <a:rPr lang="en-US" sz="1000" dirty="0"/>
                        <a:t>$3,434,024</a:t>
                      </a:r>
                    </a:p>
                  </a:txBody>
                  <a:tcPr anchor="ctr">
                    <a:solidFill>
                      <a:srgbClr val="CAE8DE"/>
                    </a:solidFill>
                  </a:tcPr>
                </a:tc>
                <a:tc>
                  <a:txBody>
                    <a:bodyPr/>
                    <a:lstStyle/>
                    <a:p>
                      <a:pPr algn="r" fontAlgn="b"/>
                      <a:r>
                        <a:rPr lang="en-US" sz="1000" kern="1200" dirty="0">
                          <a:solidFill>
                            <a:schemeClr val="tx1"/>
                          </a:solidFill>
                          <a:latin typeface="+mn-lt"/>
                          <a:ea typeface="+mn-ea"/>
                          <a:cs typeface="+mn-cs"/>
                        </a:rPr>
                        <a:t>95%</a:t>
                      </a:r>
                    </a:p>
                  </a:txBody>
                  <a:tcPr anchor="ctr">
                    <a:solidFill>
                      <a:srgbClr val="CAE8DE"/>
                    </a:solidFill>
                  </a:tcPr>
                </a:tc>
                <a:extLst>
                  <a:ext uri="{0D108BD9-81ED-4DB2-BD59-A6C34878D82A}">
                    <a16:rowId xmlns:a16="http://schemas.microsoft.com/office/drawing/2014/main" val="161215127"/>
                  </a:ext>
                </a:extLst>
              </a:tr>
              <a:tr h="285251">
                <a:tc>
                  <a:txBody>
                    <a:bodyPr/>
                    <a:lstStyle/>
                    <a:p>
                      <a:r>
                        <a:rPr lang="en-US" sz="1000" dirty="0"/>
                        <a:t>Other Contracts</a:t>
                      </a:r>
                    </a:p>
                  </a:txBody>
                  <a:tcPr/>
                </a:tc>
                <a:tc>
                  <a:txBody>
                    <a:bodyPr/>
                    <a:lstStyle/>
                    <a:p>
                      <a:pPr algn="r"/>
                      <a:r>
                        <a:rPr lang="en-US" sz="1000" dirty="0"/>
                        <a:t>$197,333</a:t>
                      </a:r>
                    </a:p>
                  </a:txBody>
                  <a:tcPr anchor="ctr"/>
                </a:tc>
                <a:tc>
                  <a:txBody>
                    <a:bodyPr/>
                    <a:lstStyle/>
                    <a:p>
                      <a:pPr algn="r" fontAlgn="b"/>
                      <a:r>
                        <a:rPr lang="en-US" sz="1000" kern="1200" dirty="0">
                          <a:solidFill>
                            <a:schemeClr val="tx1"/>
                          </a:solidFill>
                          <a:latin typeface="+mn-lt"/>
                          <a:ea typeface="+mn-ea"/>
                          <a:cs typeface="+mn-cs"/>
                        </a:rPr>
                        <a:t>1%</a:t>
                      </a:r>
                    </a:p>
                  </a:txBody>
                  <a:tcPr anchor="ctr"/>
                </a:tc>
                <a:extLst>
                  <a:ext uri="{0D108BD9-81ED-4DB2-BD59-A6C34878D82A}">
                    <a16:rowId xmlns:a16="http://schemas.microsoft.com/office/drawing/2014/main" val="4024099616"/>
                  </a:ext>
                </a:extLst>
              </a:tr>
              <a:tr h="285251">
                <a:tc>
                  <a:txBody>
                    <a:bodyPr/>
                    <a:lstStyle/>
                    <a:p>
                      <a:r>
                        <a:rPr lang="en-US" sz="1000" b="1" dirty="0"/>
                        <a:t>Total</a:t>
                      </a:r>
                    </a:p>
                  </a:txBody>
                  <a:tcPr>
                    <a:solidFill>
                      <a:srgbClr val="CAE8DE"/>
                    </a:solidFill>
                  </a:tcPr>
                </a:tc>
                <a:tc>
                  <a:txBody>
                    <a:bodyPr/>
                    <a:lstStyle/>
                    <a:p>
                      <a:pPr algn="r" fontAlgn="b"/>
                      <a:r>
                        <a:rPr lang="en-US" sz="1000" b="1" kern="1200" dirty="0">
                          <a:solidFill>
                            <a:schemeClr val="tx1"/>
                          </a:solidFill>
                          <a:latin typeface="+mn-lt"/>
                          <a:ea typeface="+mn-ea"/>
                          <a:cs typeface="+mn-cs"/>
                        </a:rPr>
                        <a:t>$3,516,357 </a:t>
                      </a:r>
                    </a:p>
                  </a:txBody>
                  <a:tcPr anchor="ctr">
                    <a:solidFill>
                      <a:srgbClr val="CAE8DE"/>
                    </a:solidFill>
                  </a:tcPr>
                </a:tc>
                <a:tc>
                  <a:txBody>
                    <a:bodyPr/>
                    <a:lstStyle/>
                    <a:p>
                      <a:pPr algn="r"/>
                      <a:r>
                        <a:rPr lang="en-US" sz="1000" b="1" kern="1200" dirty="0">
                          <a:solidFill>
                            <a:schemeClr val="tx1"/>
                          </a:solidFill>
                          <a:latin typeface="+mn-lt"/>
                          <a:ea typeface="+mn-ea"/>
                          <a:cs typeface="+mn-cs"/>
                        </a:rPr>
                        <a:t>100%</a:t>
                      </a:r>
                    </a:p>
                  </a:txBody>
                  <a:tcPr anchor="ctr">
                    <a:solidFill>
                      <a:srgbClr val="CAE8DE"/>
                    </a:solidFill>
                  </a:tcPr>
                </a:tc>
                <a:extLst>
                  <a:ext uri="{0D108BD9-81ED-4DB2-BD59-A6C34878D82A}">
                    <a16:rowId xmlns:a16="http://schemas.microsoft.com/office/drawing/2014/main" val="249235671"/>
                  </a:ext>
                </a:extLst>
              </a:tr>
              <a:tr h="227817">
                <a:tc>
                  <a:txBody>
                    <a:bodyPr/>
                    <a:lstStyle/>
                    <a:p>
                      <a:r>
                        <a:rPr lang="en-US" sz="1000" b="1" u="sng" dirty="0"/>
                        <a:t>Surplus/Deficit</a:t>
                      </a:r>
                    </a:p>
                  </a:txBody>
                  <a:tcPr/>
                </a:tc>
                <a:tc>
                  <a:txBody>
                    <a:bodyPr/>
                    <a:lstStyle/>
                    <a:p>
                      <a:pPr algn="r" fontAlgn="b"/>
                      <a:r>
                        <a:rPr lang="en-US" sz="1000" b="1" kern="1200" dirty="0">
                          <a:solidFill>
                            <a:schemeClr val="tx1"/>
                          </a:solidFill>
                          <a:latin typeface="+mn-lt"/>
                          <a:ea typeface="+mn-ea"/>
                          <a:cs typeface="+mn-cs"/>
                        </a:rPr>
                        <a:t>$79,090</a:t>
                      </a:r>
                    </a:p>
                  </a:txBody>
                  <a:tcPr anchor="ctr"/>
                </a:tc>
                <a:tc>
                  <a:txBody>
                    <a:bodyPr/>
                    <a:lstStyle/>
                    <a:p>
                      <a:pPr algn="r"/>
                      <a:r>
                        <a:rPr lang="en-US" sz="1000" b="1" kern="1200" dirty="0">
                          <a:solidFill>
                            <a:schemeClr val="tx1"/>
                          </a:solidFill>
                          <a:latin typeface="+mn-lt"/>
                          <a:ea typeface="+mn-ea"/>
                          <a:cs typeface="+mn-cs"/>
                        </a:rPr>
                        <a:t>2%</a:t>
                      </a:r>
                    </a:p>
                  </a:txBody>
                  <a:tcPr anchor="ctr"/>
                </a:tc>
                <a:extLst>
                  <a:ext uri="{0D108BD9-81ED-4DB2-BD59-A6C34878D82A}">
                    <a16:rowId xmlns:a16="http://schemas.microsoft.com/office/drawing/2014/main" val="3772692026"/>
                  </a:ext>
                </a:extLst>
              </a:tr>
            </a:tbl>
          </a:graphicData>
        </a:graphic>
      </p:graphicFrame>
    </p:spTree>
    <p:extLst>
      <p:ext uri="{BB962C8B-B14F-4D97-AF65-F5344CB8AC3E}">
        <p14:creationId xmlns:p14="http://schemas.microsoft.com/office/powerpoint/2010/main" val="2594667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4D023-473F-954B-3DF2-74C4C295421A}"/>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4B30EEDE-A07F-F085-538B-765656DA7A00}"/>
              </a:ext>
            </a:extLst>
          </p:cNvPr>
          <p:cNvSpPr>
            <a:spLocks noGrp="1"/>
          </p:cNvSpPr>
          <p:nvPr>
            <p:ph type="body" idx="14"/>
          </p:nvPr>
        </p:nvSpPr>
        <p:spPr>
          <a:xfrm>
            <a:off x="447040" y="195575"/>
            <a:ext cx="7467600" cy="381000"/>
          </a:xfrm>
        </p:spPr>
        <p:txBody>
          <a:bodyPr/>
          <a:lstStyle/>
          <a:p>
            <a:r>
              <a:rPr lang="en-US" sz="2200" dirty="0">
                <a:latin typeface="Calibri" panose="020F0502020204030204" pitchFamily="34" charset="0"/>
                <a:ea typeface="Calibri" panose="020F0502020204030204" pitchFamily="34" charset="0"/>
                <a:cs typeface="Times New Roman" panose="02020603050405020304" pitchFamily="18" charset="0"/>
              </a:rPr>
              <a:t>COG Overview</a:t>
            </a:r>
            <a:endParaRPr lang="en-US" sz="2200" dirty="0">
              <a:cs typeface="Times New Roman" panose="02020603050405020304" pitchFamily="18" charset="0"/>
            </a:endParaRPr>
          </a:p>
        </p:txBody>
      </p:sp>
      <p:sp>
        <p:nvSpPr>
          <p:cNvPr id="2" name="TextBox 1">
            <a:extLst>
              <a:ext uri="{FF2B5EF4-FFF2-40B4-BE49-F238E27FC236}">
                <a16:creationId xmlns:a16="http://schemas.microsoft.com/office/drawing/2014/main" id="{BAB5F8DA-20B7-AA8E-06BD-BA2F00F4C1D6}"/>
              </a:ext>
            </a:extLst>
          </p:cNvPr>
          <p:cNvSpPr txBox="1"/>
          <p:nvPr/>
        </p:nvSpPr>
        <p:spPr>
          <a:xfrm>
            <a:off x="152400" y="895350"/>
            <a:ext cx="4419600" cy="4642553"/>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dirty="0"/>
              <a:t>Created more than 45 years ago, Iowa’s Councils of Governments (COGs) provide professional planning, programming, and technical assistance to Iowa’s cities, counties, businesses, and community organizations</a:t>
            </a:r>
          </a:p>
          <a:p>
            <a:pPr marL="285750" indent="-285750">
              <a:spcAft>
                <a:spcPts val="600"/>
              </a:spcAft>
              <a:buFont typeface="Arial" panose="020B0604020202020204" pitchFamily="34" charset="0"/>
              <a:buChar char="•"/>
            </a:pPr>
            <a:r>
              <a:rPr lang="en-US" dirty="0"/>
              <a:t>COGs are organizations formed by counties and cities to serve local governments and their regional citizenry. Their governing boards are made up of local elected officials, business and education leaders, economic development professionals, and others</a:t>
            </a:r>
          </a:p>
          <a:p>
            <a:pPr marL="796925" lvl="1" indent="-339725">
              <a:lnSpc>
                <a:spcPct val="107000"/>
              </a:lnSpc>
              <a:spcAft>
                <a:spcPts val="800"/>
              </a:spcAft>
              <a:buFont typeface="Arial" panose="020B0604020202020204" pitchFamily="34" charset="0"/>
              <a:buChar char="•"/>
              <a:defRPr/>
            </a:pPr>
            <a:endParaRPr lang="en-US" sz="2200" b="0" i="0" u="none" strike="noStrike" baseline="0" dirty="0">
              <a:solidFill>
                <a:srgbClr val="000000"/>
              </a:solidFill>
              <a:latin typeface="Calibri" panose="020F0502020204030204" pitchFamily="34" charset="0"/>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B89E79A7-4046-D363-792B-CF054BFD50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1026" name="Picture 2">
            <a:extLst>
              <a:ext uri="{FF2B5EF4-FFF2-40B4-BE49-F238E27FC236}">
                <a16:creationId xmlns:a16="http://schemas.microsoft.com/office/drawing/2014/main" id="{074AD43C-669C-9074-0208-4017CC2EF5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1115" y="1285875"/>
            <a:ext cx="4399757" cy="2571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18281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695EC-1D90-1B6E-D23D-136DD304E129}"/>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886C8A48-97D0-43E7-714C-6CF8F32A271D}"/>
              </a:ext>
            </a:extLst>
          </p:cNvPr>
          <p:cNvSpPr>
            <a:spLocks noGrp="1"/>
          </p:cNvSpPr>
          <p:nvPr>
            <p:ph type="body" idx="14"/>
          </p:nvPr>
        </p:nvSpPr>
        <p:spPr>
          <a:xfrm>
            <a:off x="447040" y="195575"/>
            <a:ext cx="7467600" cy="381000"/>
          </a:xfrm>
        </p:spPr>
        <p:txBody>
          <a:bodyPr/>
          <a:lstStyle/>
          <a:p>
            <a:r>
              <a:rPr lang="en-US" sz="2200" dirty="0">
                <a:latin typeface="Calibri" panose="020F0502020204030204" pitchFamily="34" charset="0"/>
                <a:ea typeface="Calibri" panose="020F0502020204030204" pitchFamily="34" charset="0"/>
                <a:cs typeface="Times New Roman" panose="02020603050405020304" pitchFamily="18" charset="0"/>
              </a:rPr>
              <a:t>COG Overview</a:t>
            </a:r>
            <a:endParaRPr lang="en-US" sz="2200" dirty="0">
              <a:cs typeface="Times New Roman" panose="02020603050405020304" pitchFamily="18" charset="0"/>
            </a:endParaRPr>
          </a:p>
        </p:txBody>
      </p:sp>
      <p:sp>
        <p:nvSpPr>
          <p:cNvPr id="2" name="TextBox 1">
            <a:extLst>
              <a:ext uri="{FF2B5EF4-FFF2-40B4-BE49-F238E27FC236}">
                <a16:creationId xmlns:a16="http://schemas.microsoft.com/office/drawing/2014/main" id="{E0EF291C-59F6-83B3-A27B-E60735E8F59F}"/>
              </a:ext>
            </a:extLst>
          </p:cNvPr>
          <p:cNvSpPr txBox="1"/>
          <p:nvPr/>
        </p:nvSpPr>
        <p:spPr>
          <a:xfrm>
            <a:off x="152400" y="895350"/>
            <a:ext cx="4419600" cy="5001626"/>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dirty="0"/>
              <a:t>Duties of COGs as listed in Chapter 28H include:</a:t>
            </a:r>
          </a:p>
          <a:p>
            <a:pPr marL="742950" lvl="1" indent="-285750">
              <a:spcAft>
                <a:spcPts val="600"/>
              </a:spcAft>
              <a:buFont typeface="Arial" panose="020B0604020202020204" pitchFamily="34" charset="0"/>
              <a:buChar char="•"/>
            </a:pPr>
            <a:r>
              <a:rPr lang="en-US" sz="1600" dirty="0"/>
              <a:t>Provide planning services or technical assistance to the region defined in section 28H.1</a:t>
            </a:r>
          </a:p>
          <a:p>
            <a:pPr marL="742950" lvl="1" indent="-285750">
              <a:spcAft>
                <a:spcPts val="600"/>
              </a:spcAft>
              <a:buFont typeface="Arial" panose="020B0604020202020204" pitchFamily="34" charset="0"/>
              <a:buChar char="•"/>
            </a:pPr>
            <a:r>
              <a:rPr lang="en-US" sz="1600" dirty="0"/>
              <a:t>Coordinate regional community development planning to assist community development and planning</a:t>
            </a:r>
          </a:p>
          <a:p>
            <a:pPr marL="742950" lvl="1" indent="-285750">
              <a:spcAft>
                <a:spcPts val="600"/>
              </a:spcAft>
              <a:buFont typeface="Arial" panose="020B0604020202020204" pitchFamily="34" charset="0"/>
              <a:buChar char="•"/>
            </a:pPr>
            <a:r>
              <a:rPr lang="en-US" sz="1600" dirty="0"/>
              <a:t>Coordinate delivery of community development programs and services with local, state, and federal programs and activities</a:t>
            </a:r>
          </a:p>
          <a:p>
            <a:pPr marL="742950" lvl="1" indent="-285750">
              <a:spcAft>
                <a:spcPts val="600"/>
              </a:spcAft>
              <a:buFont typeface="Arial" panose="020B0604020202020204" pitchFamily="34" charset="0"/>
              <a:buChar char="•"/>
            </a:pPr>
            <a:r>
              <a:rPr lang="en-US" sz="1600" dirty="0"/>
              <a:t>Prepare a regional community development plan which shall be updated annually</a:t>
            </a:r>
          </a:p>
          <a:p>
            <a:pPr marL="796925" lvl="1" indent="-339725">
              <a:lnSpc>
                <a:spcPct val="107000"/>
              </a:lnSpc>
              <a:spcAft>
                <a:spcPts val="600"/>
              </a:spcAft>
              <a:buFont typeface="Arial" panose="020B0604020202020204" pitchFamily="34" charset="0"/>
              <a:buChar char="•"/>
              <a:defRPr/>
            </a:pPr>
            <a:endParaRPr lang="en-US" sz="2200" b="0" i="0" u="none" strike="noStrike" baseline="0" dirty="0">
              <a:solidFill>
                <a:srgbClr val="000000"/>
              </a:solidFill>
              <a:latin typeface="Calibri" panose="020F0502020204030204" pitchFamily="34" charset="0"/>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83120009-BE42-7BB2-DAC5-5F684A9ECE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1026" name="Picture 2">
            <a:extLst>
              <a:ext uri="{FF2B5EF4-FFF2-40B4-BE49-F238E27FC236}">
                <a16:creationId xmlns:a16="http://schemas.microsoft.com/office/drawing/2014/main" id="{48B5B33C-126D-AE1F-BFF3-A06B8C4F78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1115" y="1285875"/>
            <a:ext cx="4399757" cy="2571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61202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2A620-D86C-0113-F5DE-D5C269AFD63D}"/>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0921751E-6E87-F1E0-EF61-8302B866A640}"/>
              </a:ext>
            </a:extLst>
          </p:cNvPr>
          <p:cNvSpPr>
            <a:spLocks noGrp="1"/>
          </p:cNvSpPr>
          <p:nvPr>
            <p:ph type="body" idx="14"/>
          </p:nvPr>
        </p:nvSpPr>
        <p:spPr>
          <a:xfrm>
            <a:off x="447040" y="195575"/>
            <a:ext cx="7467600" cy="381000"/>
          </a:xfrm>
        </p:spPr>
        <p:txBody>
          <a:bodyPr/>
          <a:lstStyle/>
          <a:p>
            <a:r>
              <a:rPr lang="en-US" sz="2200" dirty="0">
                <a:latin typeface="Calibri" panose="020F0502020204030204" pitchFamily="34" charset="0"/>
                <a:ea typeface="Calibri" panose="020F0502020204030204" pitchFamily="34" charset="0"/>
                <a:cs typeface="Times New Roman" panose="02020603050405020304" pitchFamily="18" charset="0"/>
              </a:rPr>
              <a:t>Benefits of Being Designated a COG</a:t>
            </a:r>
            <a:endParaRPr lang="en-US" sz="2200" dirty="0">
              <a:cs typeface="Times New Roman" panose="02020603050405020304" pitchFamily="18" charset="0"/>
            </a:endParaRPr>
          </a:p>
        </p:txBody>
      </p:sp>
      <p:sp>
        <p:nvSpPr>
          <p:cNvPr id="2" name="TextBox 1">
            <a:extLst>
              <a:ext uri="{FF2B5EF4-FFF2-40B4-BE49-F238E27FC236}">
                <a16:creationId xmlns:a16="http://schemas.microsoft.com/office/drawing/2014/main" id="{11A799FB-3AF3-FA6E-75C0-A87A0A145A8F}"/>
              </a:ext>
            </a:extLst>
          </p:cNvPr>
          <p:cNvSpPr txBox="1"/>
          <p:nvPr/>
        </p:nvSpPr>
        <p:spPr>
          <a:xfrm>
            <a:off x="152400" y="895350"/>
            <a:ext cx="4419600" cy="4408515"/>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300" dirty="0"/>
              <a:t>Additional funding from the State of Iowa. The estimated amount, if not increased by the legislature, is ~$18k a year</a:t>
            </a:r>
          </a:p>
          <a:p>
            <a:pPr marL="285750" indent="-285750">
              <a:spcAft>
                <a:spcPts val="600"/>
              </a:spcAft>
              <a:buFont typeface="Arial" panose="020B0604020202020204" pitchFamily="34" charset="0"/>
              <a:buChar char="•"/>
            </a:pPr>
            <a:r>
              <a:rPr lang="en-US" sz="1300" dirty="0"/>
              <a:t>Official recognition would allow MIPA to participate in statewide initiatives that utilize the COG network such as 5-2-1-0 Healthy Choices. This could increase the types of services MIPA may provide member communities</a:t>
            </a:r>
          </a:p>
          <a:p>
            <a:pPr marL="285750" indent="-285750">
              <a:spcAft>
                <a:spcPts val="600"/>
              </a:spcAft>
              <a:buFont typeface="Arial" panose="020B0604020202020204" pitchFamily="34" charset="0"/>
              <a:buChar char="•"/>
            </a:pPr>
            <a:r>
              <a:rPr lang="en-US" sz="1300" dirty="0"/>
              <a:t>Being a COG would allow MIPA access to the Iowa Public Agency Investment Trust (IPAIT), which provides investment services specifically for Iowa governments and governmental entities. This would improve MIPA’s ability to invest operating and reserve funding and meet Iowa Code requirements of investing public funds</a:t>
            </a:r>
          </a:p>
          <a:p>
            <a:pPr marL="285750" indent="-285750">
              <a:spcAft>
                <a:spcPts val="600"/>
              </a:spcAft>
              <a:buFont typeface="Arial" panose="020B0604020202020204" pitchFamily="34" charset="0"/>
              <a:buChar char="•"/>
            </a:pPr>
            <a:r>
              <a:rPr lang="en-US" sz="1300" dirty="0"/>
              <a:t>MIPA staff would gain access to the Iowa Public Employees’ Retirement System (IPERS) which would improve staff recruitment and retention</a:t>
            </a:r>
          </a:p>
          <a:p>
            <a:pPr marL="285750" indent="-285750">
              <a:spcAft>
                <a:spcPts val="600"/>
              </a:spcAft>
              <a:buFont typeface="Arial" panose="020B0604020202020204" pitchFamily="34" charset="0"/>
              <a:buChar char="•"/>
            </a:pPr>
            <a:r>
              <a:rPr lang="en-US" sz="1300" dirty="0"/>
              <a:t>MIPA would be treated as a 28E organization in state law which would allow MIPA to more effectively work with local governments</a:t>
            </a:r>
            <a:endParaRPr lang="en-US" sz="1300" b="0" i="0" u="none" strike="noStrike" baseline="0" dirty="0">
              <a:solidFill>
                <a:srgbClr val="000000"/>
              </a:solidFill>
              <a:latin typeface="Calibri" panose="020F0502020204030204" pitchFamily="34" charset="0"/>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94CC8B2D-8530-72D3-470F-B551D4E2A4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2050" name="Picture 2" descr="May be an image of map and text that says 'NWIPDC NIACOG UERPC SIMPCO CO MIDAS INRCOG OG REGION XII REGION 6 SiCO ECIA Lincol SWIPCO SICOG BSRC SEIRPC'">
            <a:extLst>
              <a:ext uri="{FF2B5EF4-FFF2-40B4-BE49-F238E27FC236}">
                <a16:creationId xmlns:a16="http://schemas.microsoft.com/office/drawing/2014/main" id="{7766F4D1-BED5-21C6-634C-078864F3CA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001" y="1033762"/>
            <a:ext cx="4150838" cy="267053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B9BBED3-73E9-C860-97C1-F2F28D66714E}"/>
              </a:ext>
            </a:extLst>
          </p:cNvPr>
          <p:cNvPicPr>
            <a:picLocks noChangeAspect="1"/>
          </p:cNvPicPr>
          <p:nvPr/>
        </p:nvPicPr>
        <p:blipFill>
          <a:blip r:embed="rId5"/>
          <a:stretch>
            <a:fillRect/>
          </a:stretch>
        </p:blipFill>
        <p:spPr>
          <a:xfrm>
            <a:off x="6148800" y="3713737"/>
            <a:ext cx="1483200" cy="1410308"/>
          </a:xfrm>
          <a:prstGeom prst="rect">
            <a:avLst/>
          </a:prstGeom>
        </p:spPr>
      </p:pic>
    </p:spTree>
    <p:extLst>
      <p:ext uri="{BB962C8B-B14F-4D97-AF65-F5344CB8AC3E}">
        <p14:creationId xmlns:p14="http://schemas.microsoft.com/office/powerpoint/2010/main" val="11521646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B0748-358E-7871-95BB-F5B602878909}"/>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18E33248-EA01-A412-F25B-990B00A7FD9B}"/>
              </a:ext>
            </a:extLst>
          </p:cNvPr>
          <p:cNvSpPr>
            <a:spLocks noGrp="1"/>
          </p:cNvSpPr>
          <p:nvPr>
            <p:ph type="body" idx="14"/>
          </p:nvPr>
        </p:nvSpPr>
        <p:spPr>
          <a:xfrm>
            <a:off x="447040" y="195575"/>
            <a:ext cx="7467600" cy="381000"/>
          </a:xfrm>
        </p:spPr>
        <p:txBody>
          <a:bodyPr/>
          <a:lstStyle/>
          <a:p>
            <a:r>
              <a:rPr lang="en-US" sz="2200" dirty="0">
                <a:latin typeface="Calibri" panose="020F0502020204030204" pitchFamily="34" charset="0"/>
                <a:ea typeface="Calibri" panose="020F0502020204030204" pitchFamily="34" charset="0"/>
                <a:cs typeface="Times New Roman" panose="02020603050405020304" pitchFamily="18" charset="0"/>
              </a:rPr>
              <a:t>Steps to Being Designated a COG</a:t>
            </a:r>
            <a:endParaRPr lang="en-US" sz="2200" dirty="0">
              <a:cs typeface="Times New Roman" panose="02020603050405020304" pitchFamily="18" charset="0"/>
            </a:endParaRPr>
          </a:p>
        </p:txBody>
      </p:sp>
      <p:sp>
        <p:nvSpPr>
          <p:cNvPr id="2" name="TextBox 1">
            <a:extLst>
              <a:ext uri="{FF2B5EF4-FFF2-40B4-BE49-F238E27FC236}">
                <a16:creationId xmlns:a16="http://schemas.microsoft.com/office/drawing/2014/main" id="{33E13F0F-742E-5B61-B7AD-D07206203ECE}"/>
              </a:ext>
            </a:extLst>
          </p:cNvPr>
          <p:cNvSpPr txBox="1"/>
          <p:nvPr/>
        </p:nvSpPr>
        <p:spPr>
          <a:xfrm>
            <a:off x="152400" y="895350"/>
            <a:ext cx="4419600" cy="2939266"/>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dirty="0"/>
              <a:t>To be designated a COG, the State of Iowa Legislature would need to amend Chapter 28H to add MIPA to the list of COGs. Staff has been conducting research into what additional steps would be needed but additional conversations with legislators throughout the region will be necessary</a:t>
            </a:r>
          </a:p>
          <a:p>
            <a:pPr marL="285750" indent="-285750">
              <a:spcAft>
                <a:spcPts val="600"/>
              </a:spcAft>
              <a:buFont typeface="Arial" panose="020B0604020202020204" pitchFamily="34" charset="0"/>
              <a:buChar char="•"/>
            </a:pPr>
            <a:r>
              <a:rPr lang="en-US" dirty="0"/>
              <a:t>Cities and counties could speak out against COG designation if it were to move forward. </a:t>
            </a:r>
          </a:p>
        </p:txBody>
      </p:sp>
      <p:pic>
        <p:nvPicPr>
          <p:cNvPr id="3" name="Picture 2" descr="A green and white logo&#10;&#10;Description automatically generated">
            <a:extLst>
              <a:ext uri="{FF2B5EF4-FFF2-40B4-BE49-F238E27FC236}">
                <a16:creationId xmlns:a16="http://schemas.microsoft.com/office/drawing/2014/main" id="{BE6EEEE6-A96C-5262-0F3E-45ADF9FE37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2050" name="Picture 2" descr="May be an image of map and text that says 'NWIPDC NIACOG UERPC SIMPCO CO MIDAS INRCOG OG REGION XII REGION 6 SiCO ECIA Lincol SWIPCO SICOG BSRC SEIRPC'">
            <a:extLst>
              <a:ext uri="{FF2B5EF4-FFF2-40B4-BE49-F238E27FC236}">
                <a16:creationId xmlns:a16="http://schemas.microsoft.com/office/drawing/2014/main" id="{A904015A-6AB3-FD80-338B-1E85DFAA14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001" y="1033762"/>
            <a:ext cx="4150838" cy="267053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EDD6AFB9-72F9-D407-3D19-63E669FEABEB}"/>
              </a:ext>
            </a:extLst>
          </p:cNvPr>
          <p:cNvPicPr>
            <a:picLocks noChangeAspect="1"/>
          </p:cNvPicPr>
          <p:nvPr/>
        </p:nvPicPr>
        <p:blipFill>
          <a:blip r:embed="rId5"/>
          <a:stretch>
            <a:fillRect/>
          </a:stretch>
        </p:blipFill>
        <p:spPr>
          <a:xfrm>
            <a:off x="6148800" y="3713737"/>
            <a:ext cx="1483200" cy="1410308"/>
          </a:xfrm>
          <a:prstGeom prst="rect">
            <a:avLst/>
          </a:prstGeom>
        </p:spPr>
      </p:pic>
    </p:spTree>
    <p:extLst>
      <p:ext uri="{BB962C8B-B14F-4D97-AF65-F5344CB8AC3E}">
        <p14:creationId xmlns:p14="http://schemas.microsoft.com/office/powerpoint/2010/main" val="3993899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0D0C1-1571-E27A-FC03-AC3A5B5CAD7C}"/>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36AA7146-8666-30BE-A7AA-B74F4BDB4946}"/>
              </a:ext>
            </a:extLst>
          </p:cNvPr>
          <p:cNvSpPr>
            <a:spLocks noGrp="1"/>
          </p:cNvSpPr>
          <p:nvPr>
            <p:ph type="body" idx="14"/>
          </p:nvPr>
        </p:nvSpPr>
        <p:spPr>
          <a:xfrm>
            <a:off x="447040" y="195575"/>
            <a:ext cx="7467600" cy="381000"/>
          </a:xfrm>
        </p:spPr>
        <p:txBody>
          <a:bodyPr/>
          <a:lstStyle/>
          <a:p>
            <a:r>
              <a:rPr lang="en-US" sz="2200" dirty="0">
                <a:latin typeface="Calibri" panose="020F0502020204030204" pitchFamily="34" charset="0"/>
                <a:ea typeface="Calibri" panose="020F0502020204030204" pitchFamily="34" charset="0"/>
                <a:cs typeface="Times New Roman" panose="02020603050405020304" pitchFamily="18" charset="0"/>
              </a:rPr>
              <a:t>Previous COG in Central Iowa</a:t>
            </a:r>
            <a:endParaRPr lang="en-US" sz="2200" dirty="0">
              <a:cs typeface="Times New Roman" panose="02020603050405020304" pitchFamily="18" charset="0"/>
            </a:endParaRPr>
          </a:p>
        </p:txBody>
      </p:sp>
      <p:sp>
        <p:nvSpPr>
          <p:cNvPr id="2" name="TextBox 1">
            <a:extLst>
              <a:ext uri="{FF2B5EF4-FFF2-40B4-BE49-F238E27FC236}">
                <a16:creationId xmlns:a16="http://schemas.microsoft.com/office/drawing/2014/main" id="{AAC06A31-0052-C4D6-BEB6-5A8ECF549636}"/>
              </a:ext>
            </a:extLst>
          </p:cNvPr>
          <p:cNvSpPr txBox="1"/>
          <p:nvPr/>
        </p:nvSpPr>
        <p:spPr>
          <a:xfrm>
            <a:off x="152400" y="895350"/>
            <a:ext cx="4419600" cy="4339650"/>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700" dirty="0"/>
              <a:t>A paper was written by Prof. Carlton Basmajian from ISU called An Absent Space: The Story of the Central Iowa Regional Association of Local Governments (CIRLAG)</a:t>
            </a:r>
          </a:p>
          <a:p>
            <a:pPr marL="285750" indent="-285750">
              <a:spcAft>
                <a:spcPts val="600"/>
              </a:spcAft>
              <a:buFont typeface="Arial" panose="020B0604020202020204" pitchFamily="34" charset="0"/>
              <a:buChar char="•"/>
            </a:pPr>
            <a:r>
              <a:rPr lang="en-US" sz="1700" dirty="0"/>
              <a:t>CIRLAG and its predecessor first formed in early 1965 covering Polk and surrounding counties</a:t>
            </a:r>
          </a:p>
          <a:p>
            <a:pPr marL="285750" indent="-285750">
              <a:spcAft>
                <a:spcPts val="600"/>
              </a:spcAft>
              <a:buFont typeface="Arial" panose="020B0604020202020204" pitchFamily="34" charset="0"/>
              <a:buChar char="•"/>
            </a:pPr>
            <a:r>
              <a:rPr lang="en-US" sz="1700" dirty="0"/>
              <a:t>By the end of 1977, CIRLAG reached its peak size, employing more than 80 people managing a very wide range of planning activities</a:t>
            </a:r>
          </a:p>
          <a:p>
            <a:pPr marL="285750" indent="-285750">
              <a:spcAft>
                <a:spcPts val="600"/>
              </a:spcAft>
              <a:buFont typeface="Arial" panose="020B0604020202020204" pitchFamily="34" charset="0"/>
              <a:buChar char="•"/>
            </a:pPr>
            <a:r>
              <a:rPr lang="en-US" sz="1700" dirty="0"/>
              <a:t>Ultimately CIRLAG dissolved in 1983 leaving nearly $600k owed to the federal government</a:t>
            </a:r>
          </a:p>
          <a:p>
            <a:pPr marL="285750" indent="-285750">
              <a:buFont typeface="Arial" panose="020B0604020202020204" pitchFamily="34" charset="0"/>
              <a:buChar char="•"/>
            </a:pPr>
            <a:endParaRPr lang="en-US" dirty="0"/>
          </a:p>
        </p:txBody>
      </p:sp>
      <p:pic>
        <p:nvPicPr>
          <p:cNvPr id="3" name="Picture 2" descr="A green and white logo&#10;&#10;Description automatically generated">
            <a:extLst>
              <a:ext uri="{FF2B5EF4-FFF2-40B4-BE49-F238E27FC236}">
                <a16:creationId xmlns:a16="http://schemas.microsoft.com/office/drawing/2014/main" id="{A71F79FB-0EC2-968D-66CE-175D9DA5202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
        <p:nvSpPr>
          <p:cNvPr id="6" name="TextBox 5">
            <a:extLst>
              <a:ext uri="{FF2B5EF4-FFF2-40B4-BE49-F238E27FC236}">
                <a16:creationId xmlns:a16="http://schemas.microsoft.com/office/drawing/2014/main" id="{FD666CBF-73C2-2E19-5178-A87D9F821A42}"/>
              </a:ext>
            </a:extLst>
          </p:cNvPr>
          <p:cNvSpPr txBox="1"/>
          <p:nvPr/>
        </p:nvSpPr>
        <p:spPr>
          <a:xfrm>
            <a:off x="4572000" y="860246"/>
            <a:ext cx="4419600" cy="4031873"/>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dirty="0"/>
              <a:t>Services provided by CIRLAG included:</a:t>
            </a:r>
          </a:p>
          <a:p>
            <a:pPr marL="742950" lvl="1" indent="-285750">
              <a:spcAft>
                <a:spcPts val="600"/>
              </a:spcAft>
              <a:buFont typeface="Arial" panose="020B0604020202020204" pitchFamily="34" charset="0"/>
              <a:buChar char="•"/>
            </a:pPr>
            <a:r>
              <a:rPr lang="en-US" dirty="0"/>
              <a:t>Entitlement CDBG administration</a:t>
            </a:r>
          </a:p>
          <a:p>
            <a:pPr marL="742950" lvl="1" indent="-285750">
              <a:spcAft>
                <a:spcPts val="600"/>
              </a:spcAft>
              <a:buFont typeface="Arial" panose="020B0604020202020204" pitchFamily="34" charset="0"/>
              <a:buChar char="•"/>
            </a:pPr>
            <a:r>
              <a:rPr lang="en-US" dirty="0"/>
              <a:t>Comprehensive Employment and Training Act (CETA) funding</a:t>
            </a:r>
          </a:p>
          <a:p>
            <a:pPr marL="742950" lvl="1" indent="-285750">
              <a:spcAft>
                <a:spcPts val="600"/>
              </a:spcAft>
              <a:buFont typeface="Arial" panose="020B0604020202020204" pitchFamily="34" charset="0"/>
              <a:buChar char="•"/>
            </a:pPr>
            <a:r>
              <a:rPr lang="en-US" dirty="0"/>
              <a:t> Urban Development Action Grants (UDAG)</a:t>
            </a:r>
          </a:p>
          <a:p>
            <a:pPr marL="742950" lvl="1" indent="-285750">
              <a:spcAft>
                <a:spcPts val="600"/>
              </a:spcAft>
              <a:buFont typeface="Arial" panose="020B0604020202020204" pitchFamily="34" charset="0"/>
              <a:buChar char="•"/>
            </a:pPr>
            <a:r>
              <a:rPr lang="en-US" dirty="0"/>
              <a:t>Aging programs</a:t>
            </a:r>
          </a:p>
          <a:p>
            <a:pPr marL="742950" lvl="1" indent="-285750">
              <a:spcAft>
                <a:spcPts val="600"/>
              </a:spcAft>
              <a:buFont typeface="Arial" panose="020B0604020202020204" pitchFamily="34" charset="0"/>
              <a:buChar char="•"/>
            </a:pPr>
            <a:r>
              <a:rPr lang="en-US" dirty="0"/>
              <a:t>Transportation – Des Moines MPO</a:t>
            </a:r>
          </a:p>
          <a:p>
            <a:pPr marL="742950" lvl="1" indent="-285750">
              <a:spcAft>
                <a:spcPts val="600"/>
              </a:spcAft>
              <a:buFont typeface="Arial" panose="020B0604020202020204" pitchFamily="34" charset="0"/>
              <a:buChar char="•"/>
            </a:pPr>
            <a:r>
              <a:rPr lang="en-US" dirty="0"/>
              <a:t>Regional wastewater management</a:t>
            </a:r>
          </a:p>
          <a:p>
            <a:pPr marL="742950" lvl="1" indent="-285750">
              <a:spcAft>
                <a:spcPts val="600"/>
              </a:spcAft>
              <a:buFont typeface="Arial" panose="020B0604020202020204" pitchFamily="34" charset="0"/>
              <a:buChar char="•"/>
            </a:pPr>
            <a:r>
              <a:rPr lang="en-US" dirty="0"/>
              <a:t>Central Iowa Regional Housing Authority (CIRHA)</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9618239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42C2E-4E35-94F6-4FF4-74E795663A61}"/>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8E614905-B2DA-FF04-B8AD-474466FE41EE}"/>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cs typeface="Times New Roman" panose="02020603050405020304" pitchFamily="18" charset="0"/>
              </a:rPr>
              <a:t>REPORT and VOTE: Financial Statements</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cs typeface="Times New Roman" panose="02020603050405020304" pitchFamily="18" charset="0"/>
              </a:rPr>
              <a:t>REPORT and VOTE: Invoices and Contracts</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cs typeface="Times New Roman" panose="02020603050405020304" pitchFamily="18" charset="0"/>
              </a:rPr>
              <a:t>REPORT and VOTE: Administrative Approval of WIOA Title 1 Expenses</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cs typeface="Times New Roman" panose="02020603050405020304" pitchFamily="18" charset="0"/>
              </a:rPr>
              <a:t>REPORT and VOTE: Investment Policy</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cs typeface="Times New Roman" panose="02020603050405020304" pitchFamily="18" charset="0"/>
              </a:rPr>
              <a:t>REPORT and VOTE: Additional Signatory on Checks</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cs typeface="Times New Roman" panose="02020603050405020304" pitchFamily="18" charset="0"/>
              </a:rPr>
              <a:t>REPORT and VOTE: FY 2026 Budget Amendment</a:t>
            </a:r>
          </a:p>
          <a:p>
            <a:pPr marL="342900" indent="-342900">
              <a:lnSpc>
                <a:spcPct val="107000"/>
              </a:lnSpc>
              <a:spcBef>
                <a:spcPts val="0"/>
              </a:spcBef>
              <a:spcAft>
                <a:spcPts val="400"/>
              </a:spcAft>
              <a:buFont typeface="+mj-lt"/>
              <a:buAutoNum type="arabicPeriod"/>
              <a:tabLst>
                <a:tab pos="228600" algn="l"/>
                <a:tab pos="5943600" algn="r"/>
              </a:tabLst>
            </a:pPr>
            <a:r>
              <a:rPr lang="sv-SE" sz="1500" b="1" dirty="0">
                <a:effectLst/>
                <a:latin typeface="Century Gothic" panose="020B0502020202020204" pitchFamily="34" charset="0"/>
                <a:ea typeface="Calibri" panose="020F0502020204030204" pitchFamily="34" charset="0"/>
                <a:cs typeface="Times New Roman" panose="02020603050405020304" pitchFamily="18" charset="0"/>
              </a:rPr>
              <a:t>REPORT: MIPA Designation as a Council of Governments</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cs typeface="Times New Roman" panose="02020603050405020304" pitchFamily="18" charset="0"/>
              </a:rPr>
              <a:t>Next Meeting Date – August 18</a:t>
            </a:r>
            <a:r>
              <a:rPr lang="en-US" sz="1500" b="1" baseline="30000" dirty="0">
                <a:cs typeface="Times New Roman" panose="02020603050405020304" pitchFamily="18" charset="0"/>
              </a:rPr>
              <a:t>th</a:t>
            </a:r>
            <a:r>
              <a:rPr lang="en-US" sz="1500" b="1" dirty="0">
                <a:cs typeface="Times New Roman" panose="02020603050405020304" pitchFamily="18" charset="0"/>
              </a:rPr>
              <a:t> at 2 PM</a:t>
            </a: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marR="0" lvl="0">
              <a:lnSpc>
                <a:spcPct val="107000"/>
              </a:lnSpc>
              <a:spcBef>
                <a:spcPts val="0"/>
              </a:spcBef>
              <a:spcAft>
                <a:spcPts val="600"/>
              </a:spcAft>
            </a:pPr>
            <a:endParaRPr lang="en-US" sz="2000" dirty="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534F98E2-5538-8F63-A7FB-EE6038F420A5}"/>
              </a:ext>
            </a:extLst>
          </p:cNvPr>
          <p:cNvSpPr>
            <a:spLocks noGrp="1"/>
          </p:cNvSpPr>
          <p:nvPr>
            <p:ph type="body" idx="14"/>
          </p:nvPr>
        </p:nvSpPr>
        <p:spPr>
          <a:xfrm>
            <a:off x="533400" y="133350"/>
            <a:ext cx="7543800" cy="381000"/>
          </a:xfrm>
        </p:spPr>
        <p:txBody>
          <a:bodyPr/>
          <a:lstStyle/>
          <a:p>
            <a:r>
              <a:rPr lang="en-US" dirty="0"/>
              <a:t>July 21, 2025 AGENDA</a:t>
            </a:r>
          </a:p>
        </p:txBody>
      </p:sp>
      <p:pic>
        <p:nvPicPr>
          <p:cNvPr id="3" name="Picture 2" descr="A green and white logo&#10;&#10;Description automatically generated">
            <a:extLst>
              <a:ext uri="{FF2B5EF4-FFF2-40B4-BE49-F238E27FC236}">
                <a16:creationId xmlns:a16="http://schemas.microsoft.com/office/drawing/2014/main" id="{96552841-9EAE-FD0B-ED4C-1B6E1A42D5F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12002256"/>
      </p:ext>
    </p:extLst>
  </p:cSld>
  <p:clrMapOvr>
    <a:masterClrMapping/>
  </p:clrMapOvr>
</p:sld>
</file>

<file path=ppt/theme/theme1.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IEDA_Plai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47F60559A91834D98A3CFF56E5B787A" ma:contentTypeVersion="15" ma:contentTypeDescription="Create a new document." ma:contentTypeScope="" ma:versionID="fc08cdf409f3332e2865f77f44e4c7a5">
  <xsd:schema xmlns:xsd="http://www.w3.org/2001/XMLSchema" xmlns:xs="http://www.w3.org/2001/XMLSchema" xmlns:p="http://schemas.microsoft.com/office/2006/metadata/properties" xmlns:ns2="268db450-22c8-408e-bfa9-71f40a4a24c3" xmlns:ns3="7b9fde40-322c-4f3d-b08b-bcf9e059ca67" targetNamespace="http://schemas.microsoft.com/office/2006/metadata/properties" ma:root="true" ma:fieldsID="7fd295c6ebd2118a11c6be3f685aa47b" ns2:_="" ns3:_="">
    <xsd:import namespace="268db450-22c8-408e-bfa9-71f40a4a24c3"/>
    <xsd:import namespace="7b9fde40-322c-4f3d-b08b-bcf9e059ca6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8db450-22c8-408e-bfa9-71f40a4a24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descrip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512f154-a0bc-4b9a-90d3-452fbb46c09b"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9fde40-322c-4f3d-b08b-bcf9e059ca67"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38dc1820-4ad3-45fc-b34b-371e0ed52da9}" ma:internalName="TaxCatchAll" ma:showField="CatchAllData" ma:web="7b9fde40-322c-4f3d-b08b-bcf9e059ca67">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6A1885-315E-4CFD-8B63-C832DBE04FD0}">
  <ds:schemaRefs>
    <ds:schemaRef ds:uri="http://schemas.microsoft.com/sharepoint/v3/contenttype/forms"/>
  </ds:schemaRefs>
</ds:datastoreItem>
</file>

<file path=customXml/itemProps2.xml><?xml version="1.0" encoding="utf-8"?>
<ds:datastoreItem xmlns:ds="http://schemas.openxmlformats.org/officeDocument/2006/customXml" ds:itemID="{87E86935-F52E-49E2-BECE-0D6F5487F1EA}">
  <ds:schemaRefs>
    <ds:schemaRef ds:uri="268db450-22c8-408e-bfa9-71f40a4a24c3"/>
    <ds:schemaRef ds:uri="7b9fde40-322c-4f3d-b08b-bcf9e059ca6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1511</TotalTime>
  <Words>1368</Words>
  <Application>Microsoft Office PowerPoint</Application>
  <PresentationFormat>On-screen Show (16:9)</PresentationFormat>
  <Paragraphs>208</Paragraphs>
  <Slides>16</Slides>
  <Notes>13</Notes>
  <HiddenSlides>0</HiddenSlides>
  <MMClips>0</MMClips>
  <ScaleCrop>false</ScaleCrop>
  <HeadingPairs>
    <vt:vector size="6" baseType="variant">
      <vt:variant>
        <vt:lpstr>Fonts Used</vt:lpstr>
      </vt:variant>
      <vt:variant>
        <vt:i4>6</vt:i4>
      </vt:variant>
      <vt:variant>
        <vt:lpstr>Theme</vt:lpstr>
      </vt:variant>
      <vt:variant>
        <vt:i4>9</vt:i4>
      </vt:variant>
      <vt:variant>
        <vt:lpstr>Slide Titles</vt:lpstr>
      </vt:variant>
      <vt:variant>
        <vt:i4>16</vt:i4>
      </vt:variant>
    </vt:vector>
  </HeadingPairs>
  <TitlesOfParts>
    <vt:vector size="31" baseType="lpstr">
      <vt:lpstr>Arial</vt:lpstr>
      <vt:lpstr>Arial Narrow</vt:lpstr>
      <vt:lpstr>Calibri</vt:lpstr>
      <vt:lpstr>Century Gothic</vt:lpstr>
      <vt:lpstr>Times New Roman</vt:lpstr>
      <vt:lpstr>Wingdings</vt:lpstr>
      <vt:lpstr>2_Custom Design</vt:lpstr>
      <vt:lpstr>3_Custom Design</vt:lpstr>
      <vt:lpstr>Custom Design</vt:lpstr>
      <vt:lpstr>4_Custom Design</vt:lpstr>
      <vt:lpstr>6_Custom Design</vt:lpstr>
      <vt:lpstr>7_Custom Design</vt:lpstr>
      <vt:lpstr>8_Custom Design</vt:lpstr>
      <vt:lpstr>3_IEDA_Plain</vt:lpstr>
      <vt:lpstr>9_Custom Design</vt:lpstr>
      <vt:lpstr>Executive Committee Meeting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Sreyoshi Chakraborty</dc:creator>
  <cp:lastModifiedBy>Lucas Young</cp:lastModifiedBy>
  <cp:revision>37</cp:revision>
  <cp:lastPrinted>2021-06-29T16:06:21Z</cp:lastPrinted>
  <dcterms:created xsi:type="dcterms:W3CDTF">2020-12-02T21:38:09Z</dcterms:created>
  <dcterms:modified xsi:type="dcterms:W3CDTF">2025-07-21T18:32:36Z</dcterms:modified>
</cp:coreProperties>
</file>