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67" r:id="rId3"/>
    <p:sldMasterId id="2147483769" r:id="rId4"/>
    <p:sldMasterId id="2147483788" r:id="rId5"/>
    <p:sldMasterId id="2147483827" r:id="rId6"/>
    <p:sldMasterId id="2147483851" r:id="rId7"/>
    <p:sldMasterId id="2147483876" r:id="rId8"/>
    <p:sldMasterId id="2147483925" r:id="rId9"/>
    <p:sldMasterId id="2147483966" r:id="rId10"/>
    <p:sldMasterId id="2147484001" r:id="rId11"/>
  </p:sldMasterIdLst>
  <p:notesMasterIdLst>
    <p:notesMasterId r:id="rId22"/>
  </p:notesMasterIdLst>
  <p:handoutMasterIdLst>
    <p:handoutMasterId r:id="rId23"/>
  </p:handoutMasterIdLst>
  <p:sldIdLst>
    <p:sldId id="1914" r:id="rId12"/>
    <p:sldId id="2145705165" r:id="rId13"/>
    <p:sldId id="2145705274" r:id="rId14"/>
    <p:sldId id="2145705261" r:id="rId15"/>
    <p:sldId id="2145705317" r:id="rId16"/>
    <p:sldId id="2145705324" r:id="rId17"/>
    <p:sldId id="2145705329" r:id="rId18"/>
    <p:sldId id="2145705325" r:id="rId19"/>
    <p:sldId id="2145705327" r:id="rId20"/>
    <p:sldId id="2145705330" r:id="rId21"/>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ADE0BC-350B-4B54-984B-79A68D18D833}">
          <p14:sldIdLst>
            <p14:sldId id="1914"/>
            <p14:sldId id="2145705165"/>
            <p14:sldId id="2145705274"/>
            <p14:sldId id="2145705261"/>
            <p14:sldId id="2145705317"/>
            <p14:sldId id="2145705324"/>
            <p14:sldId id="2145705329"/>
            <p14:sldId id="2145705325"/>
            <p14:sldId id="2145705327"/>
            <p14:sldId id="2145705330"/>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son van Pelt" initials="AvP" lastIdx="1" clrIdx="0">
    <p:extLst>
      <p:ext uri="{19B8F6BF-5375-455C-9EA6-DF929625EA0E}">
        <p15:presenceInfo xmlns:p15="http://schemas.microsoft.com/office/powerpoint/2012/main" userId="S-1-5-21-2565965647-3785735691-990725776-2124" providerId="AD"/>
      </p:ext>
    </p:extLst>
  </p:cmAuthor>
  <p:cmAuthor id="2" name="kiranmai Yarlagadda" initials="" lastIdx="1" clrIdx="1"/>
  <p:cmAuthor id="3" name="Dhruv Chatterjee" initials="" lastIdx="1" clrIdx="2"/>
  <p:cmAuthor id="4" name="Markt, Jonathan" initials="MJ" lastIdx="13" clrIdx="3">
    <p:extLst>
      <p:ext uri="{19B8F6BF-5375-455C-9EA6-DF929625EA0E}">
        <p15:presenceInfo xmlns:p15="http://schemas.microsoft.com/office/powerpoint/2012/main" userId="S-1-5-21-1078081533-573735546-1417001333-527382" providerId="AD"/>
      </p:ext>
    </p:extLst>
  </p:cmAuthor>
  <p:cmAuthor id="5" name="Couture, Mandy - RD, Des Moines, IA" initials="CM-RDMI" lastIdx="1" clrIdx="4">
    <p:extLst>
      <p:ext uri="{19B8F6BF-5375-455C-9EA6-DF929625EA0E}">
        <p15:presenceInfo xmlns:p15="http://schemas.microsoft.com/office/powerpoint/2012/main" userId="Couture, Mandy - RD, Des Moines, 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8DE"/>
    <a:srgbClr val="11635B"/>
    <a:srgbClr val="8DC2B5"/>
    <a:srgbClr val="77ADA4"/>
    <a:srgbClr val="414042"/>
    <a:srgbClr val="F49E1E"/>
    <a:srgbClr val="FFED96"/>
    <a:srgbClr val="654C6E"/>
    <a:srgbClr val="00CC00"/>
    <a:srgbClr val="B43E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7" d="100"/>
          <a:sy n="77" d="100"/>
        </p:scale>
        <p:origin x="90" y="1026"/>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viewProps" Target="viewProps.xml"/><Relationship Id="rId3" Type="http://schemas.openxmlformats.org/officeDocument/2006/relationships/slideMaster" Target="slideMasters/slideMaster1.xml"/><Relationship Id="rId21" Type="http://schemas.openxmlformats.org/officeDocument/2006/relationships/slide" Target="slides/slide10.xml"/><Relationship Id="rId7" Type="http://schemas.openxmlformats.org/officeDocument/2006/relationships/slideMaster" Target="slideMasters/slideMaster5.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Master" Target="slideMasters/slideMaster9.xml"/><Relationship Id="rId24" Type="http://schemas.openxmlformats.org/officeDocument/2006/relationships/commentAuthors" Target="commentAuthors.xml"/><Relationship Id="rId5"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Master" Target="slideMasters/slideMaster8.xml"/><Relationship Id="rId19" Type="http://schemas.openxmlformats.org/officeDocument/2006/relationships/slide" Target="slides/slide8.xml"/><Relationship Id="rId4" Type="http://schemas.openxmlformats.org/officeDocument/2006/relationships/slideMaster" Target="slideMasters/slideMaster2.xml"/><Relationship Id="rId9" Type="http://schemas.openxmlformats.org/officeDocument/2006/relationships/slideMaster" Target="slideMasters/slideMaster7.xml"/><Relationship Id="rId14" Type="http://schemas.openxmlformats.org/officeDocument/2006/relationships/slide" Target="slides/slide3.xml"/><Relationship Id="rId22" Type="http://schemas.openxmlformats.org/officeDocument/2006/relationships/notesMaster" Target="notesMasters/notesMaster1.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Collings" userId="0f84cdc6-c606-46cb-9c21-9a360095f536" providerId="ADAL" clId="{A842A81F-6891-4FBC-87EB-C21C160E88C0}"/>
    <pc:docChg chg="custSel addSld delSld modSld sldOrd modSection">
      <pc:chgData name="Andrew Collings" userId="0f84cdc6-c606-46cb-9c21-9a360095f536" providerId="ADAL" clId="{A842A81F-6891-4FBC-87EB-C21C160E88C0}" dt="2025-08-18T17:08:06.035" v="164" actId="2696"/>
      <pc:docMkLst>
        <pc:docMk/>
      </pc:docMkLst>
      <pc:sldChg chg="modSp mod">
        <pc:chgData name="Andrew Collings" userId="0f84cdc6-c606-46cb-9c21-9a360095f536" providerId="ADAL" clId="{A842A81F-6891-4FBC-87EB-C21C160E88C0}" dt="2025-08-18T17:07:58.092" v="162" actId="20577"/>
        <pc:sldMkLst>
          <pc:docMk/>
          <pc:sldMk cId="897020560" sldId="1914"/>
        </pc:sldMkLst>
        <pc:spChg chg="mod">
          <ac:chgData name="Andrew Collings" userId="0f84cdc6-c606-46cb-9c21-9a360095f536" providerId="ADAL" clId="{A842A81F-6891-4FBC-87EB-C21C160E88C0}" dt="2025-08-18T17:07:58.092" v="162" actId="20577"/>
          <ac:spMkLst>
            <pc:docMk/>
            <pc:sldMk cId="897020560" sldId="1914"/>
            <ac:spMk id="4" creationId="{B8FB94D8-EDEF-4486-A0C9-F494E70B2B9B}"/>
          </ac:spMkLst>
        </pc:spChg>
      </pc:sldChg>
      <pc:sldChg chg="modSp mod">
        <pc:chgData name="Andrew Collings" userId="0f84cdc6-c606-46cb-9c21-9a360095f536" providerId="ADAL" clId="{A842A81F-6891-4FBC-87EB-C21C160E88C0}" dt="2025-08-18T17:04:50.660" v="148" actId="20577"/>
        <pc:sldMkLst>
          <pc:docMk/>
          <pc:sldMk cId="3825831119" sldId="2145705261"/>
        </pc:sldMkLst>
        <pc:graphicFrameChg chg="mod modGraphic">
          <ac:chgData name="Andrew Collings" userId="0f84cdc6-c606-46cb-9c21-9a360095f536" providerId="ADAL" clId="{A842A81F-6891-4FBC-87EB-C21C160E88C0}" dt="2025-08-18T17:04:38.897" v="123" actId="20577"/>
          <ac:graphicFrameMkLst>
            <pc:docMk/>
            <pc:sldMk cId="3825831119" sldId="2145705261"/>
            <ac:graphicFrameMk id="4" creationId="{F51A3394-1985-E62B-8D6A-EF3C3AC7A819}"/>
          </ac:graphicFrameMkLst>
        </pc:graphicFrameChg>
        <pc:graphicFrameChg chg="modGraphic">
          <ac:chgData name="Andrew Collings" userId="0f84cdc6-c606-46cb-9c21-9a360095f536" providerId="ADAL" clId="{A842A81F-6891-4FBC-87EB-C21C160E88C0}" dt="2025-08-18T17:04:50.660" v="148" actId="20577"/>
          <ac:graphicFrameMkLst>
            <pc:docMk/>
            <pc:sldMk cId="3825831119" sldId="2145705261"/>
            <ac:graphicFrameMk id="5" creationId="{D3BD6F0E-8154-16BF-FEEC-94E1476F72CF}"/>
          </ac:graphicFrameMkLst>
        </pc:graphicFrameChg>
      </pc:sldChg>
      <pc:sldChg chg="del">
        <pc:chgData name="Andrew Collings" userId="0f84cdc6-c606-46cb-9c21-9a360095f536" providerId="ADAL" clId="{A842A81F-6891-4FBC-87EB-C21C160E88C0}" dt="2025-08-18T17:05:27.867" v="149" actId="2696"/>
        <pc:sldMkLst>
          <pc:docMk/>
          <pc:sldMk cId="2551295527" sldId="2145705297"/>
        </pc:sldMkLst>
      </pc:sldChg>
      <pc:sldChg chg="del">
        <pc:chgData name="Andrew Collings" userId="0f84cdc6-c606-46cb-9c21-9a360095f536" providerId="ADAL" clId="{A842A81F-6891-4FBC-87EB-C21C160E88C0}" dt="2025-08-18T17:05:27.867" v="149" actId="2696"/>
        <pc:sldMkLst>
          <pc:docMk/>
          <pc:sldMk cId="3074552998" sldId="2145705303"/>
        </pc:sldMkLst>
      </pc:sldChg>
      <pc:sldChg chg="del">
        <pc:chgData name="Andrew Collings" userId="0f84cdc6-c606-46cb-9c21-9a360095f536" providerId="ADAL" clId="{A842A81F-6891-4FBC-87EB-C21C160E88C0}" dt="2025-08-18T17:05:27.867" v="149" actId="2696"/>
        <pc:sldMkLst>
          <pc:docMk/>
          <pc:sldMk cId="2316122848" sldId="2145705305"/>
        </pc:sldMkLst>
      </pc:sldChg>
      <pc:sldChg chg="del">
        <pc:chgData name="Andrew Collings" userId="0f84cdc6-c606-46cb-9c21-9a360095f536" providerId="ADAL" clId="{A842A81F-6891-4FBC-87EB-C21C160E88C0}" dt="2025-08-18T17:05:27.867" v="149" actId="2696"/>
        <pc:sldMkLst>
          <pc:docMk/>
          <pc:sldMk cId="1165609462" sldId="2145705306"/>
        </pc:sldMkLst>
      </pc:sldChg>
      <pc:sldChg chg="del">
        <pc:chgData name="Andrew Collings" userId="0f84cdc6-c606-46cb-9c21-9a360095f536" providerId="ADAL" clId="{A842A81F-6891-4FBC-87EB-C21C160E88C0}" dt="2025-08-18T17:05:27.867" v="149" actId="2696"/>
        <pc:sldMkLst>
          <pc:docMk/>
          <pc:sldMk cId="259466784" sldId="2145705316"/>
        </pc:sldMkLst>
      </pc:sldChg>
      <pc:sldChg chg="del">
        <pc:chgData name="Andrew Collings" userId="0f84cdc6-c606-46cb-9c21-9a360095f536" providerId="ADAL" clId="{A842A81F-6891-4FBC-87EB-C21C160E88C0}" dt="2025-08-18T17:05:27.867" v="149" actId="2696"/>
        <pc:sldMkLst>
          <pc:docMk/>
          <pc:sldMk cId="4270965368" sldId="2145705323"/>
        </pc:sldMkLst>
      </pc:sldChg>
      <pc:sldChg chg="del">
        <pc:chgData name="Andrew Collings" userId="0f84cdc6-c606-46cb-9c21-9a360095f536" providerId="ADAL" clId="{A842A81F-6891-4FBC-87EB-C21C160E88C0}" dt="2025-08-18T17:08:06.035" v="164" actId="2696"/>
        <pc:sldMkLst>
          <pc:docMk/>
          <pc:sldMk cId="12002256" sldId="2145705328"/>
        </pc:sldMkLst>
      </pc:sldChg>
      <pc:sldChg chg="ord">
        <pc:chgData name="Andrew Collings" userId="0f84cdc6-c606-46cb-9c21-9a360095f536" providerId="ADAL" clId="{A842A81F-6891-4FBC-87EB-C21C160E88C0}" dt="2025-08-18T17:07:02.419" v="153"/>
        <pc:sldMkLst>
          <pc:docMk/>
          <pc:sldMk cId="1961823995" sldId="2145705329"/>
        </pc:sldMkLst>
      </pc:sldChg>
      <pc:sldChg chg="add">
        <pc:chgData name="Andrew Collings" userId="0f84cdc6-c606-46cb-9c21-9a360095f536" providerId="ADAL" clId="{A842A81F-6891-4FBC-87EB-C21C160E88C0}" dt="2025-08-18T17:08:03.061" v="163"/>
        <pc:sldMkLst>
          <pc:docMk/>
          <pc:sldMk cId="3303983377" sldId="2145705330"/>
        </pc:sldMkLst>
      </pc:sldChg>
    </pc:docChg>
  </pc:docChgLst>
  <pc:docChgLst>
    <pc:chgData name="Lucas Young" userId="e5c8e53c-2e87-4dfe-8770-4799e4e3fc84" providerId="ADAL" clId="{7417B5D1-5129-435A-B80D-2755F1714BC4}"/>
    <pc:docChg chg="undo custSel modSld">
      <pc:chgData name="Lucas Young" userId="e5c8e53c-2e87-4dfe-8770-4799e4e3fc84" providerId="ADAL" clId="{7417B5D1-5129-435A-B80D-2755F1714BC4}" dt="2024-09-16T17:19:09.671" v="61" actId="20577"/>
      <pc:docMkLst>
        <pc:docMk/>
      </pc:docMkLst>
      <pc:sldChg chg="modSp mod">
        <pc:chgData name="Lucas Young" userId="e5c8e53c-2e87-4dfe-8770-4799e4e3fc84" providerId="ADAL" clId="{7417B5D1-5129-435A-B80D-2755F1714BC4}" dt="2024-09-16T17:19:09.671" v="61" actId="20577"/>
        <pc:sldMkLst>
          <pc:docMk/>
          <pc:sldMk cId="897020560" sldId="1914"/>
        </pc:sldMkLst>
      </pc:sldChg>
      <pc:sldChg chg="modSp mod">
        <pc:chgData name="Lucas Young" userId="e5c8e53c-2e87-4dfe-8770-4799e4e3fc84" providerId="ADAL" clId="{7417B5D1-5129-435A-B80D-2755F1714BC4}" dt="2024-09-16T17:10:47.255" v="0" actId="20577"/>
        <pc:sldMkLst>
          <pc:docMk/>
          <pc:sldMk cId="3705238078" sldId="2145705274"/>
        </pc:sldMkLst>
      </pc:sldChg>
      <pc:sldChg chg="modSp mod">
        <pc:chgData name="Lucas Young" userId="e5c8e53c-2e87-4dfe-8770-4799e4e3fc84" providerId="ADAL" clId="{7417B5D1-5129-435A-B80D-2755F1714BC4}" dt="2024-09-16T17:16:05.623" v="49" actId="20577"/>
        <pc:sldMkLst>
          <pc:docMk/>
          <pc:sldMk cId="987007108" sldId="2145705280"/>
        </pc:sldMkLst>
      </pc:sldChg>
    </pc:docChg>
  </pc:docChgLst>
  <pc:docChgLst>
    <pc:chgData name="Lucas Young" userId="e5c8e53c-2e87-4dfe-8770-4799e4e3fc84" providerId="ADAL" clId="{81150E20-216C-48C0-B40D-5FFD6989ACF3}"/>
    <pc:docChg chg="modSld">
      <pc:chgData name="Lucas Young" userId="e5c8e53c-2e87-4dfe-8770-4799e4e3fc84" providerId="ADAL" clId="{81150E20-216C-48C0-B40D-5FFD6989ACF3}" dt="2024-12-16T18:27:04.415" v="8" actId="20577"/>
      <pc:docMkLst>
        <pc:docMk/>
      </pc:docMkLst>
      <pc:sldChg chg="modSp mod">
        <pc:chgData name="Lucas Young" userId="e5c8e53c-2e87-4dfe-8770-4799e4e3fc84" providerId="ADAL" clId="{81150E20-216C-48C0-B40D-5FFD6989ACF3}" dt="2024-12-16T18:07:31.054" v="4" actId="20577"/>
        <pc:sldMkLst>
          <pc:docMk/>
          <pc:sldMk cId="897020560" sldId="1914"/>
        </pc:sldMkLst>
      </pc:sldChg>
      <pc:sldChg chg="modSp mod">
        <pc:chgData name="Lucas Young" userId="e5c8e53c-2e87-4dfe-8770-4799e4e3fc84" providerId="ADAL" clId="{81150E20-216C-48C0-B40D-5FFD6989ACF3}" dt="2024-12-16T18:13:59.899" v="5" actId="113"/>
        <pc:sldMkLst>
          <pc:docMk/>
          <pc:sldMk cId="86963052" sldId="2145705295"/>
        </pc:sldMkLst>
      </pc:sldChg>
      <pc:sldChg chg="modSp mod">
        <pc:chgData name="Lucas Young" userId="e5c8e53c-2e87-4dfe-8770-4799e4e3fc84" providerId="ADAL" clId="{81150E20-216C-48C0-B40D-5FFD6989ACF3}" dt="2024-12-16T18:27:04.415" v="8" actId="20577"/>
        <pc:sldMkLst>
          <pc:docMk/>
          <pc:sldMk cId="86167663" sldId="2145705301"/>
        </pc:sldMkLst>
      </pc:sldChg>
    </pc:docChg>
  </pc:docChgLst>
  <pc:docChgLst>
    <pc:chgData name="Lucas Young" userId="e5c8e53c-2e87-4dfe-8770-4799e4e3fc84" providerId="ADAL" clId="{908693B8-0376-4168-BFF8-EE3EC070CE0B}"/>
    <pc:docChg chg="undo custSel delSld modSld modSection">
      <pc:chgData name="Lucas Young" userId="e5c8e53c-2e87-4dfe-8770-4799e4e3fc84" providerId="ADAL" clId="{908693B8-0376-4168-BFF8-EE3EC070CE0B}" dt="2024-04-26T03:25:34.623" v="3009" actId="20577"/>
      <pc:docMkLst>
        <pc:docMk/>
      </pc:docMkLst>
      <pc:sldChg chg="delSp modSp del mod">
        <pc:chgData name="Lucas Young" userId="e5c8e53c-2e87-4dfe-8770-4799e4e3fc84" providerId="ADAL" clId="{908693B8-0376-4168-BFF8-EE3EC070CE0B}" dt="2024-04-26T03:19:42.266" v="2842" actId="2696"/>
        <pc:sldMkLst>
          <pc:docMk/>
          <pc:sldMk cId="0" sldId="256"/>
        </pc:sldMkLst>
      </pc:sldChg>
      <pc:sldChg chg="modSp mod">
        <pc:chgData name="Lucas Young" userId="e5c8e53c-2e87-4dfe-8770-4799e4e3fc84" providerId="ADAL" clId="{908693B8-0376-4168-BFF8-EE3EC070CE0B}" dt="2024-04-26T02:48:55.501" v="854" actId="6549"/>
        <pc:sldMkLst>
          <pc:docMk/>
          <pc:sldMk cId="3006853043" sldId="2183"/>
        </pc:sldMkLst>
      </pc:sldChg>
      <pc:sldChg chg="modSp mod">
        <pc:chgData name="Lucas Young" userId="e5c8e53c-2e87-4dfe-8770-4799e4e3fc84" providerId="ADAL" clId="{908693B8-0376-4168-BFF8-EE3EC070CE0B}" dt="2024-04-26T03:10:58.046" v="2171" actId="20577"/>
        <pc:sldMkLst>
          <pc:docMk/>
          <pc:sldMk cId="952414789" sldId="2145705206"/>
        </pc:sldMkLst>
      </pc:sldChg>
      <pc:sldChg chg="modSp mod">
        <pc:chgData name="Lucas Young" userId="e5c8e53c-2e87-4dfe-8770-4799e4e3fc84" providerId="ADAL" clId="{908693B8-0376-4168-BFF8-EE3EC070CE0B}" dt="2024-04-26T02:50:00.684" v="867" actId="6549"/>
        <pc:sldMkLst>
          <pc:docMk/>
          <pc:sldMk cId="525321126" sldId="2145705239"/>
        </pc:sldMkLst>
      </pc:sldChg>
      <pc:sldChg chg="modSp mod">
        <pc:chgData name="Lucas Young" userId="e5c8e53c-2e87-4dfe-8770-4799e4e3fc84" providerId="ADAL" clId="{908693B8-0376-4168-BFF8-EE3EC070CE0B}" dt="2024-04-26T02:48:30.955" v="841" actId="313"/>
        <pc:sldMkLst>
          <pc:docMk/>
          <pc:sldMk cId="2457775113" sldId="2145705241"/>
        </pc:sldMkLst>
      </pc:sldChg>
      <pc:sldChg chg="modSp mod">
        <pc:chgData name="Lucas Young" userId="e5c8e53c-2e87-4dfe-8770-4799e4e3fc84" providerId="ADAL" clId="{908693B8-0376-4168-BFF8-EE3EC070CE0B}" dt="2024-04-26T03:03:50.014" v="1633" actId="20577"/>
        <pc:sldMkLst>
          <pc:docMk/>
          <pc:sldMk cId="545117541" sldId="2145705242"/>
        </pc:sldMkLst>
      </pc:sldChg>
      <pc:sldChg chg="modSp mod">
        <pc:chgData name="Lucas Young" userId="e5c8e53c-2e87-4dfe-8770-4799e4e3fc84" providerId="ADAL" clId="{908693B8-0376-4168-BFF8-EE3EC070CE0B}" dt="2024-04-26T03:10:06.487" v="2169" actId="20577"/>
        <pc:sldMkLst>
          <pc:docMk/>
          <pc:sldMk cId="4187080998" sldId="2145705243"/>
        </pc:sldMkLst>
      </pc:sldChg>
      <pc:sldChg chg="modSp mod">
        <pc:chgData name="Lucas Young" userId="e5c8e53c-2e87-4dfe-8770-4799e4e3fc84" providerId="ADAL" clId="{908693B8-0376-4168-BFF8-EE3EC070CE0B}" dt="2024-04-26T03:22:25.304" v="3004" actId="20577"/>
        <pc:sldMkLst>
          <pc:docMk/>
          <pc:sldMk cId="679471551" sldId="2145705244"/>
        </pc:sldMkLst>
      </pc:sldChg>
      <pc:sldChg chg="modSp mod">
        <pc:chgData name="Lucas Young" userId="e5c8e53c-2e87-4dfe-8770-4799e4e3fc84" providerId="ADAL" clId="{908693B8-0376-4168-BFF8-EE3EC070CE0B}" dt="2024-04-26T03:23:07.788" v="3005" actId="20577"/>
        <pc:sldMkLst>
          <pc:docMk/>
          <pc:sldMk cId="892401882" sldId="2145705245"/>
        </pc:sldMkLst>
      </pc:sldChg>
      <pc:sldChg chg="modSp mod">
        <pc:chgData name="Lucas Young" userId="e5c8e53c-2e87-4dfe-8770-4799e4e3fc84" providerId="ADAL" clId="{908693B8-0376-4168-BFF8-EE3EC070CE0B}" dt="2024-04-26T03:23:32.302" v="3007" actId="20577"/>
        <pc:sldMkLst>
          <pc:docMk/>
          <pc:sldMk cId="372645148" sldId="2145705246"/>
        </pc:sldMkLst>
      </pc:sldChg>
      <pc:sldChg chg="modSp mod">
        <pc:chgData name="Lucas Young" userId="e5c8e53c-2e87-4dfe-8770-4799e4e3fc84" providerId="ADAL" clId="{908693B8-0376-4168-BFF8-EE3EC070CE0B}" dt="2024-04-26T03:25:34.623" v="3009" actId="20577"/>
        <pc:sldMkLst>
          <pc:docMk/>
          <pc:sldMk cId="3999890475" sldId="2145705250"/>
        </pc:sldMkLst>
      </pc:sldChg>
    </pc:docChg>
  </pc:docChgLst>
  <pc:docChgLst>
    <pc:chgData name="Caleb Knutson" userId="128b42d0-114e-4200-9cb7-3b379defb5c0" providerId="ADAL" clId="{33C5FCD2-544A-49EC-AEED-51889061D107}"/>
    <pc:docChg chg="undo custSel addSld delSld modSld modSection">
      <pc:chgData name="Caleb Knutson" userId="128b42d0-114e-4200-9cb7-3b379defb5c0" providerId="ADAL" clId="{33C5FCD2-544A-49EC-AEED-51889061D107}" dt="2024-12-16T18:04:29.193" v="1034" actId="20577"/>
      <pc:docMkLst>
        <pc:docMk/>
      </pc:docMkLst>
      <pc:sldChg chg="modSp mod">
        <pc:chgData name="Caleb Knutson" userId="128b42d0-114e-4200-9cb7-3b379defb5c0" providerId="ADAL" clId="{33C5FCD2-544A-49EC-AEED-51889061D107}" dt="2024-12-16T18:04:20.190" v="1032" actId="5793"/>
        <pc:sldMkLst>
          <pc:docMk/>
          <pc:sldMk cId="649967342" sldId="2145705165"/>
        </pc:sldMkLst>
      </pc:sldChg>
      <pc:sldChg chg="modSp mod">
        <pc:chgData name="Caleb Knutson" userId="128b42d0-114e-4200-9cb7-3b379defb5c0" providerId="ADAL" clId="{33C5FCD2-544A-49EC-AEED-51889061D107}" dt="2024-12-16T17:14:55.418" v="84" actId="1076"/>
        <pc:sldMkLst>
          <pc:docMk/>
          <pc:sldMk cId="3825831119" sldId="2145705261"/>
        </pc:sldMkLst>
      </pc:sldChg>
      <pc:sldChg chg="modSp mod">
        <pc:chgData name="Caleb Knutson" userId="128b42d0-114e-4200-9cb7-3b379defb5c0" providerId="ADAL" clId="{33C5FCD2-544A-49EC-AEED-51889061D107}" dt="2024-12-16T17:28:20.554" v="401" actId="20577"/>
        <pc:sldMkLst>
          <pc:docMk/>
          <pc:sldMk cId="3705238078" sldId="2145705274"/>
        </pc:sldMkLst>
      </pc:sldChg>
      <pc:sldChg chg="del">
        <pc:chgData name="Caleb Knutson" userId="128b42d0-114e-4200-9cb7-3b379defb5c0" providerId="ADAL" clId="{33C5FCD2-544A-49EC-AEED-51889061D107}" dt="2024-12-16T18:04:03.958" v="1018" actId="2696"/>
        <pc:sldMkLst>
          <pc:docMk/>
          <pc:sldMk cId="3978334202" sldId="2145705282"/>
        </pc:sldMkLst>
      </pc:sldChg>
      <pc:sldChg chg="modSp mod">
        <pc:chgData name="Caleb Knutson" userId="128b42d0-114e-4200-9cb7-3b379defb5c0" providerId="ADAL" clId="{33C5FCD2-544A-49EC-AEED-51889061D107}" dt="2024-12-16T17:34:14.148" v="432" actId="108"/>
        <pc:sldMkLst>
          <pc:docMk/>
          <pc:sldMk cId="2348994699" sldId="2145705283"/>
        </pc:sldMkLst>
      </pc:sldChg>
      <pc:sldChg chg="del">
        <pc:chgData name="Caleb Knutson" userId="128b42d0-114e-4200-9cb7-3b379defb5c0" providerId="ADAL" clId="{33C5FCD2-544A-49EC-AEED-51889061D107}" dt="2024-12-16T18:04:03.958" v="1018" actId="2696"/>
        <pc:sldMkLst>
          <pc:docMk/>
          <pc:sldMk cId="2808992231" sldId="2145705284"/>
        </pc:sldMkLst>
      </pc:sldChg>
      <pc:sldChg chg="del">
        <pc:chgData name="Caleb Knutson" userId="128b42d0-114e-4200-9cb7-3b379defb5c0" providerId="ADAL" clId="{33C5FCD2-544A-49EC-AEED-51889061D107}" dt="2024-12-16T18:04:03.958" v="1018" actId="2696"/>
        <pc:sldMkLst>
          <pc:docMk/>
          <pc:sldMk cId="1582815890" sldId="2145705285"/>
        </pc:sldMkLst>
      </pc:sldChg>
      <pc:sldChg chg="del">
        <pc:chgData name="Caleb Knutson" userId="128b42d0-114e-4200-9cb7-3b379defb5c0" providerId="ADAL" clId="{33C5FCD2-544A-49EC-AEED-51889061D107}" dt="2024-12-16T18:04:03.958" v="1018" actId="2696"/>
        <pc:sldMkLst>
          <pc:docMk/>
          <pc:sldMk cId="3007269134" sldId="2145705286"/>
        </pc:sldMkLst>
      </pc:sldChg>
      <pc:sldChg chg="del">
        <pc:chgData name="Caleb Knutson" userId="128b42d0-114e-4200-9cb7-3b379defb5c0" providerId="ADAL" clId="{33C5FCD2-544A-49EC-AEED-51889061D107}" dt="2024-12-16T18:04:03.958" v="1018" actId="2696"/>
        <pc:sldMkLst>
          <pc:docMk/>
          <pc:sldMk cId="3089924799" sldId="2145705287"/>
        </pc:sldMkLst>
      </pc:sldChg>
      <pc:sldChg chg="del">
        <pc:chgData name="Caleb Knutson" userId="128b42d0-114e-4200-9cb7-3b379defb5c0" providerId="ADAL" clId="{33C5FCD2-544A-49EC-AEED-51889061D107}" dt="2024-12-16T18:04:03.958" v="1018" actId="2696"/>
        <pc:sldMkLst>
          <pc:docMk/>
          <pc:sldMk cId="1311256938" sldId="2145705288"/>
        </pc:sldMkLst>
      </pc:sldChg>
      <pc:sldChg chg="del">
        <pc:chgData name="Caleb Knutson" userId="128b42d0-114e-4200-9cb7-3b379defb5c0" providerId="ADAL" clId="{33C5FCD2-544A-49EC-AEED-51889061D107}" dt="2024-12-16T15:04:03.073" v="31" actId="2696"/>
        <pc:sldMkLst>
          <pc:docMk/>
          <pc:sldMk cId="2648949300" sldId="2145705289"/>
        </pc:sldMkLst>
      </pc:sldChg>
      <pc:sldChg chg="modSp mod">
        <pc:chgData name="Caleb Knutson" userId="128b42d0-114e-4200-9cb7-3b379defb5c0" providerId="ADAL" clId="{33C5FCD2-544A-49EC-AEED-51889061D107}" dt="2024-12-16T18:04:29.193" v="1034" actId="20577"/>
        <pc:sldMkLst>
          <pc:docMk/>
          <pc:sldMk cId="3834165558" sldId="2145705290"/>
        </pc:sldMkLst>
      </pc:sldChg>
      <pc:sldChg chg="addSp delSp modSp add mod">
        <pc:chgData name="Caleb Knutson" userId="128b42d0-114e-4200-9cb7-3b379defb5c0" providerId="ADAL" clId="{33C5FCD2-544A-49EC-AEED-51889061D107}" dt="2024-12-16T17:30:47.873" v="403" actId="27614"/>
        <pc:sldMkLst>
          <pc:docMk/>
          <pc:sldMk cId="3839660051" sldId="2145705291"/>
        </pc:sldMkLst>
      </pc:sldChg>
      <pc:sldChg chg="modSp mod">
        <pc:chgData name="Caleb Knutson" userId="128b42d0-114e-4200-9cb7-3b379defb5c0" providerId="ADAL" clId="{33C5FCD2-544A-49EC-AEED-51889061D107}" dt="2024-12-16T17:34:38.400" v="437" actId="255"/>
        <pc:sldMkLst>
          <pc:docMk/>
          <pc:sldMk cId="3699698943" sldId="2145705292"/>
        </pc:sldMkLst>
      </pc:sldChg>
      <pc:sldChg chg="modSp add mod">
        <pc:chgData name="Caleb Knutson" userId="128b42d0-114e-4200-9cb7-3b379defb5c0" providerId="ADAL" clId="{33C5FCD2-544A-49EC-AEED-51889061D107}" dt="2024-12-16T17:36:02.954" v="471" actId="255"/>
        <pc:sldMkLst>
          <pc:docMk/>
          <pc:sldMk cId="2548598820" sldId="2145705293"/>
        </pc:sldMkLst>
      </pc:sldChg>
      <pc:sldChg chg="modSp add mod">
        <pc:chgData name="Caleb Knutson" userId="128b42d0-114e-4200-9cb7-3b379defb5c0" providerId="ADAL" clId="{33C5FCD2-544A-49EC-AEED-51889061D107}" dt="2024-12-16T17:44:52.558" v="783" actId="113"/>
        <pc:sldMkLst>
          <pc:docMk/>
          <pc:sldMk cId="3610533352" sldId="2145705294"/>
        </pc:sldMkLst>
      </pc:sldChg>
      <pc:sldChg chg="modSp add mod">
        <pc:chgData name="Caleb Knutson" userId="128b42d0-114e-4200-9cb7-3b379defb5c0" providerId="ADAL" clId="{33C5FCD2-544A-49EC-AEED-51889061D107}" dt="2024-12-16T17:52:14.852" v="848" actId="20577"/>
        <pc:sldMkLst>
          <pc:docMk/>
          <pc:sldMk cId="86963052" sldId="2145705295"/>
        </pc:sldMkLst>
      </pc:sldChg>
      <pc:sldChg chg="modSp add mod">
        <pc:chgData name="Caleb Knutson" userId="128b42d0-114e-4200-9cb7-3b379defb5c0" providerId="ADAL" clId="{33C5FCD2-544A-49EC-AEED-51889061D107}" dt="2024-12-16T17:54:31.910" v="901" actId="20577"/>
        <pc:sldMkLst>
          <pc:docMk/>
          <pc:sldMk cId="4230456999" sldId="2145705296"/>
        </pc:sldMkLst>
      </pc:sldChg>
      <pc:sldChg chg="modSp mod">
        <pc:chgData name="Caleb Knutson" userId="128b42d0-114e-4200-9cb7-3b379defb5c0" providerId="ADAL" clId="{33C5FCD2-544A-49EC-AEED-51889061D107}" dt="2024-12-16T17:56:13.823" v="919" actId="255"/>
        <pc:sldMkLst>
          <pc:docMk/>
          <pc:sldMk cId="4153996792" sldId="2145705297"/>
        </pc:sldMkLst>
      </pc:sldChg>
      <pc:sldChg chg="modSp add mod">
        <pc:chgData name="Caleb Knutson" userId="128b42d0-114e-4200-9cb7-3b379defb5c0" providerId="ADAL" clId="{33C5FCD2-544A-49EC-AEED-51889061D107}" dt="2024-12-16T18:00:55.341" v="979"/>
        <pc:sldMkLst>
          <pc:docMk/>
          <pc:sldMk cId="3177520268" sldId="2145705298"/>
        </pc:sldMkLst>
      </pc:sldChg>
      <pc:sldChg chg="add del">
        <pc:chgData name="Caleb Knutson" userId="128b42d0-114e-4200-9cb7-3b379defb5c0" providerId="ADAL" clId="{33C5FCD2-544A-49EC-AEED-51889061D107}" dt="2024-12-16T18:04:03.958" v="1018" actId="2696"/>
        <pc:sldMkLst>
          <pc:docMk/>
          <pc:sldMk cId="1732438060" sldId="2145705299"/>
        </pc:sldMkLst>
      </pc:sldChg>
      <pc:sldChg chg="modSp add mod">
        <pc:chgData name="Caleb Knutson" userId="128b42d0-114e-4200-9cb7-3b379defb5c0" providerId="ADAL" clId="{33C5FCD2-544A-49EC-AEED-51889061D107}" dt="2024-12-16T18:03:17.442" v="1004" actId="20577"/>
        <pc:sldMkLst>
          <pc:docMk/>
          <pc:sldMk cId="3897473498" sldId="2145705300"/>
        </pc:sldMkLst>
      </pc:sldChg>
      <pc:sldChg chg="modSp add mod">
        <pc:chgData name="Caleb Knutson" userId="128b42d0-114e-4200-9cb7-3b379defb5c0" providerId="ADAL" clId="{33C5FCD2-544A-49EC-AEED-51889061D107}" dt="2024-12-16T18:03:41.740" v="1017" actId="6549"/>
        <pc:sldMkLst>
          <pc:docMk/>
          <pc:sldMk cId="86167663" sldId="2145705301"/>
        </pc:sldMkLst>
      </pc:sldChg>
    </pc:docChg>
  </pc:docChgLst>
  <pc:docChgLst>
    <pc:chgData name="Andrew Collings" userId="0f84cdc6-c606-46cb-9c21-9a360095f536" providerId="ADAL" clId="{E0D51082-5EB7-4144-8B33-0B0A6D39B181}"/>
    <pc:docChg chg="undo custSel addSld delSld modSld sldOrd modSection">
      <pc:chgData name="Andrew Collings" userId="0f84cdc6-c606-46cb-9c21-9a360095f536" providerId="ADAL" clId="{E0D51082-5EB7-4144-8B33-0B0A6D39B181}" dt="2025-05-20T14:40:05.441" v="3725" actId="6549"/>
      <pc:docMkLst>
        <pc:docMk/>
      </pc:docMkLst>
      <pc:sldChg chg="modSp mod">
        <pc:chgData name="Andrew Collings" userId="0f84cdc6-c606-46cb-9c21-9a360095f536" providerId="ADAL" clId="{E0D51082-5EB7-4144-8B33-0B0A6D39B181}" dt="2025-05-16T14:43:14.786" v="5" actId="20577"/>
        <pc:sldMkLst>
          <pc:docMk/>
          <pc:sldMk cId="897020560" sldId="1914"/>
        </pc:sldMkLst>
      </pc:sldChg>
      <pc:sldChg chg="modSp mod">
        <pc:chgData name="Andrew Collings" userId="0f84cdc6-c606-46cb-9c21-9a360095f536" providerId="ADAL" clId="{E0D51082-5EB7-4144-8B33-0B0A6D39B181}" dt="2025-05-19T14:48:37.098" v="803" actId="255"/>
        <pc:sldMkLst>
          <pc:docMk/>
          <pc:sldMk cId="649967342" sldId="2145705165"/>
        </pc:sldMkLst>
      </pc:sldChg>
      <pc:sldChg chg="modSp mod">
        <pc:chgData name="Andrew Collings" userId="0f84cdc6-c606-46cb-9c21-9a360095f536" providerId="ADAL" clId="{E0D51082-5EB7-4144-8B33-0B0A6D39B181}" dt="2025-05-19T18:49:21.770" v="3724" actId="12"/>
        <pc:sldMkLst>
          <pc:docMk/>
          <pc:sldMk cId="3705238078" sldId="2145705274"/>
        </pc:sldMkLst>
      </pc:sldChg>
      <pc:sldChg chg="del">
        <pc:chgData name="Andrew Collings" userId="0f84cdc6-c606-46cb-9c21-9a360095f536" providerId="ADAL" clId="{E0D51082-5EB7-4144-8B33-0B0A6D39B181}" dt="2025-05-19T15:02:27.220" v="1050" actId="2696"/>
        <pc:sldMkLst>
          <pc:docMk/>
          <pc:sldMk cId="3115841668" sldId="2145705292"/>
        </pc:sldMkLst>
      </pc:sldChg>
      <pc:sldChg chg="del">
        <pc:chgData name="Andrew Collings" userId="0f84cdc6-c606-46cb-9c21-9a360095f536" providerId="ADAL" clId="{E0D51082-5EB7-4144-8B33-0B0A6D39B181}" dt="2025-05-19T15:02:27.220" v="1050" actId="2696"/>
        <pc:sldMkLst>
          <pc:docMk/>
          <pc:sldMk cId="1172497205" sldId="2145705293"/>
        </pc:sldMkLst>
      </pc:sldChg>
      <pc:sldChg chg="modSp mod">
        <pc:chgData name="Andrew Collings" userId="0f84cdc6-c606-46cb-9c21-9a360095f536" providerId="ADAL" clId="{E0D51082-5EB7-4144-8B33-0B0A6D39B181}" dt="2025-05-16T15:43:44.829" v="387" actId="6549"/>
        <pc:sldMkLst>
          <pc:docMk/>
          <pc:sldMk cId="2551295527" sldId="2145705297"/>
        </pc:sldMkLst>
      </pc:sldChg>
      <pc:sldChg chg="modSp mod ord">
        <pc:chgData name="Andrew Collings" userId="0f84cdc6-c606-46cb-9c21-9a360095f536" providerId="ADAL" clId="{E0D51082-5EB7-4144-8B33-0B0A6D39B181}" dt="2025-05-19T16:11:13.453" v="3646" actId="20577"/>
        <pc:sldMkLst>
          <pc:docMk/>
          <pc:sldMk cId="3074552998" sldId="2145705303"/>
        </pc:sldMkLst>
      </pc:sldChg>
      <pc:sldChg chg="modSp mod ord">
        <pc:chgData name="Andrew Collings" userId="0f84cdc6-c606-46cb-9c21-9a360095f536" providerId="ADAL" clId="{E0D51082-5EB7-4144-8B33-0B0A6D39B181}" dt="2025-05-19T15:22:03.064" v="1270" actId="20577"/>
        <pc:sldMkLst>
          <pc:docMk/>
          <pc:sldMk cId="2773944121" sldId="2145705304"/>
        </pc:sldMkLst>
      </pc:sldChg>
      <pc:sldChg chg="modSp mod">
        <pc:chgData name="Andrew Collings" userId="0f84cdc6-c606-46cb-9c21-9a360095f536" providerId="ADAL" clId="{E0D51082-5EB7-4144-8B33-0B0A6D39B181}" dt="2025-05-19T14:51:36.021" v="855" actId="20577"/>
        <pc:sldMkLst>
          <pc:docMk/>
          <pc:sldMk cId="2316122848" sldId="2145705305"/>
        </pc:sldMkLst>
      </pc:sldChg>
      <pc:sldChg chg="modSp mod">
        <pc:chgData name="Andrew Collings" userId="0f84cdc6-c606-46cb-9c21-9a360095f536" providerId="ADAL" clId="{E0D51082-5EB7-4144-8B33-0B0A6D39B181}" dt="2025-05-16T15:44:55.234" v="496" actId="20577"/>
        <pc:sldMkLst>
          <pc:docMk/>
          <pc:sldMk cId="1165609462" sldId="2145705306"/>
        </pc:sldMkLst>
      </pc:sldChg>
      <pc:sldChg chg="modSp mod">
        <pc:chgData name="Andrew Collings" userId="0f84cdc6-c606-46cb-9c21-9a360095f536" providerId="ADAL" clId="{E0D51082-5EB7-4144-8B33-0B0A6D39B181}" dt="2025-05-19T15:28:46.143" v="2050" actId="313"/>
        <pc:sldMkLst>
          <pc:docMk/>
          <pc:sldMk cId="2794798177" sldId="2145705308"/>
        </pc:sldMkLst>
      </pc:sldChg>
      <pc:sldChg chg="del">
        <pc:chgData name="Andrew Collings" userId="0f84cdc6-c606-46cb-9c21-9a360095f536" providerId="ADAL" clId="{E0D51082-5EB7-4144-8B33-0B0A6D39B181}" dt="2025-05-19T15:02:18.403" v="1049" actId="2696"/>
        <pc:sldMkLst>
          <pc:docMk/>
          <pc:sldMk cId="813034359" sldId="2145705309"/>
        </pc:sldMkLst>
      </pc:sldChg>
      <pc:sldChg chg="del">
        <pc:chgData name="Andrew Collings" userId="0f84cdc6-c606-46cb-9c21-9a360095f536" providerId="ADAL" clId="{E0D51082-5EB7-4144-8B33-0B0A6D39B181}" dt="2025-05-19T15:02:18.403" v="1049" actId="2696"/>
        <pc:sldMkLst>
          <pc:docMk/>
          <pc:sldMk cId="435568366" sldId="2145705310"/>
        </pc:sldMkLst>
      </pc:sldChg>
      <pc:sldChg chg="del">
        <pc:chgData name="Andrew Collings" userId="0f84cdc6-c606-46cb-9c21-9a360095f536" providerId="ADAL" clId="{E0D51082-5EB7-4144-8B33-0B0A6D39B181}" dt="2025-05-19T15:02:29.380" v="1051" actId="2696"/>
        <pc:sldMkLst>
          <pc:docMk/>
          <pc:sldMk cId="3745324670" sldId="2145705311"/>
        </pc:sldMkLst>
      </pc:sldChg>
      <pc:sldChg chg="ord">
        <pc:chgData name="Andrew Collings" userId="0f84cdc6-c606-46cb-9c21-9a360095f536" providerId="ADAL" clId="{E0D51082-5EB7-4144-8B33-0B0A6D39B181}" dt="2025-05-19T15:02:38.170" v="1053"/>
        <pc:sldMkLst>
          <pc:docMk/>
          <pc:sldMk cId="2949476977" sldId="2145705312"/>
        </pc:sldMkLst>
      </pc:sldChg>
      <pc:sldChg chg="modSp del mod">
        <pc:chgData name="Andrew Collings" userId="0f84cdc6-c606-46cb-9c21-9a360095f536" providerId="ADAL" clId="{E0D51082-5EB7-4144-8B33-0B0A6D39B181}" dt="2025-05-16T15:45:05.745" v="497" actId="2696"/>
        <pc:sldMkLst>
          <pc:docMk/>
          <pc:sldMk cId="1429427432" sldId="2145705313"/>
        </pc:sldMkLst>
      </pc:sldChg>
      <pc:sldChg chg="del">
        <pc:chgData name="Andrew Collings" userId="0f84cdc6-c606-46cb-9c21-9a360095f536" providerId="ADAL" clId="{E0D51082-5EB7-4144-8B33-0B0A6D39B181}" dt="2025-05-19T14:48:43.772" v="805" actId="47"/>
        <pc:sldMkLst>
          <pc:docMk/>
          <pc:sldMk cId="574064344" sldId="2145705314"/>
        </pc:sldMkLst>
      </pc:sldChg>
      <pc:sldChg chg="add">
        <pc:chgData name="Andrew Collings" userId="0f84cdc6-c606-46cb-9c21-9a360095f536" providerId="ADAL" clId="{E0D51082-5EB7-4144-8B33-0B0A6D39B181}" dt="2025-05-19T14:48:42.065" v="804"/>
        <pc:sldMkLst>
          <pc:docMk/>
          <pc:sldMk cId="2720608286" sldId="2145705315"/>
        </pc:sldMkLst>
      </pc:sldChg>
      <pc:sldChg chg="addSp delSp modSp add mod">
        <pc:chgData name="Andrew Collings" userId="0f84cdc6-c606-46cb-9c21-9a360095f536" providerId="ADAL" clId="{E0D51082-5EB7-4144-8B33-0B0A6D39B181}" dt="2025-05-19T14:57:17.379" v="935" actId="20577"/>
        <pc:sldMkLst>
          <pc:docMk/>
          <pc:sldMk cId="259466784" sldId="2145705316"/>
        </pc:sldMkLst>
      </pc:sldChg>
      <pc:sldChg chg="modSp add mod">
        <pc:chgData name="Andrew Collings" userId="0f84cdc6-c606-46cb-9c21-9a360095f536" providerId="ADAL" clId="{E0D51082-5EB7-4144-8B33-0B0A6D39B181}" dt="2025-05-19T15:23:35.196" v="1567" actId="20577"/>
        <pc:sldMkLst>
          <pc:docMk/>
          <pc:sldMk cId="4131828128" sldId="2145705317"/>
        </pc:sldMkLst>
      </pc:sldChg>
      <pc:sldChg chg="modSp add mod">
        <pc:chgData name="Andrew Collings" userId="0f84cdc6-c606-46cb-9c21-9a360095f536" providerId="ADAL" clId="{E0D51082-5EB7-4144-8B33-0B0A6D39B181}" dt="2025-05-19T16:05:30.214" v="3438" actId="1076"/>
        <pc:sldMkLst>
          <pc:docMk/>
          <pc:sldMk cId="2158659602" sldId="2145705318"/>
        </pc:sldMkLst>
      </pc:sldChg>
      <pc:sldChg chg="modSp add mod">
        <pc:chgData name="Andrew Collings" userId="0f84cdc6-c606-46cb-9c21-9a360095f536" providerId="ADAL" clId="{E0D51082-5EB7-4144-8B33-0B0A6D39B181}" dt="2025-05-19T15:33:16.998" v="2522" actId="115"/>
        <pc:sldMkLst>
          <pc:docMk/>
          <pc:sldMk cId="461885524" sldId="2145705319"/>
        </pc:sldMkLst>
      </pc:sldChg>
      <pc:sldChg chg="modSp add mod">
        <pc:chgData name="Andrew Collings" userId="0f84cdc6-c606-46cb-9c21-9a360095f536" providerId="ADAL" clId="{E0D51082-5EB7-4144-8B33-0B0A6D39B181}" dt="2025-05-19T16:03:44.255" v="3392" actId="255"/>
        <pc:sldMkLst>
          <pc:docMk/>
          <pc:sldMk cId="270513010" sldId="2145705320"/>
        </pc:sldMkLst>
      </pc:sldChg>
      <pc:sldChg chg="modSp add mod">
        <pc:chgData name="Andrew Collings" userId="0f84cdc6-c606-46cb-9c21-9a360095f536" providerId="ADAL" clId="{E0D51082-5EB7-4144-8B33-0B0A6D39B181}" dt="2025-05-19T16:03:35.703" v="3391" actId="255"/>
        <pc:sldMkLst>
          <pc:docMk/>
          <pc:sldMk cId="3374449934" sldId="2145705321"/>
        </pc:sldMkLst>
      </pc:sldChg>
      <pc:sldChg chg="add del">
        <pc:chgData name="Andrew Collings" userId="0f84cdc6-c606-46cb-9c21-9a360095f536" providerId="ADAL" clId="{E0D51082-5EB7-4144-8B33-0B0A6D39B181}" dt="2025-05-19T15:54:31.678" v="2857" actId="2696"/>
        <pc:sldMkLst>
          <pc:docMk/>
          <pc:sldMk cId="3588824021" sldId="2145705321"/>
        </pc:sldMkLst>
      </pc:sldChg>
      <pc:sldChg chg="modSp add mod">
        <pc:chgData name="Andrew Collings" userId="0f84cdc6-c606-46cb-9c21-9a360095f536" providerId="ADAL" clId="{E0D51082-5EB7-4144-8B33-0B0A6D39B181}" dt="2025-05-20T14:40:05.441" v="3725" actId="6549"/>
        <pc:sldMkLst>
          <pc:docMk/>
          <pc:sldMk cId="1506061662" sldId="2145705322"/>
        </pc:sldMkLst>
      </pc:sldChg>
    </pc:docChg>
  </pc:docChgLst>
  <pc:docChgLst>
    <pc:chgData name="Andrew Collings" userId="0f84cdc6-c606-46cb-9c21-9a360095f536" providerId="ADAL" clId="{41CA302A-6EB7-44A7-BC0F-30135A443B7D}"/>
    <pc:docChg chg="undo redo custSel addSld delSld modSld sldOrd modSection">
      <pc:chgData name="Andrew Collings" userId="0f84cdc6-c606-46cb-9c21-9a360095f536" providerId="ADAL" clId="{41CA302A-6EB7-44A7-BC0F-30135A443B7D}" dt="2024-08-19T18:44:10.255" v="1442" actId="20577"/>
      <pc:docMkLst>
        <pc:docMk/>
      </pc:docMkLst>
      <pc:sldChg chg="modSp mod">
        <pc:chgData name="Andrew Collings" userId="0f84cdc6-c606-46cb-9c21-9a360095f536" providerId="ADAL" clId="{41CA302A-6EB7-44A7-BC0F-30135A443B7D}" dt="2024-08-19T14:10:03.026" v="8" actId="20577"/>
        <pc:sldMkLst>
          <pc:docMk/>
          <pc:sldMk cId="897020560" sldId="1914"/>
        </pc:sldMkLst>
      </pc:sldChg>
      <pc:sldChg chg="del">
        <pc:chgData name="Andrew Collings" userId="0f84cdc6-c606-46cb-9c21-9a360095f536" providerId="ADAL" clId="{41CA302A-6EB7-44A7-BC0F-30135A443B7D}" dt="2024-08-19T16:17:16.876" v="1289" actId="2696"/>
        <pc:sldMkLst>
          <pc:docMk/>
          <pc:sldMk cId="3006853043" sldId="2183"/>
        </pc:sldMkLst>
      </pc:sldChg>
      <pc:sldChg chg="del">
        <pc:chgData name="Andrew Collings" userId="0f84cdc6-c606-46cb-9c21-9a360095f536" providerId="ADAL" clId="{41CA302A-6EB7-44A7-BC0F-30135A443B7D}" dt="2024-08-19T14:18:57.241" v="367" actId="2696"/>
        <pc:sldMkLst>
          <pc:docMk/>
          <pc:sldMk cId="1690979732" sldId="2145705240"/>
        </pc:sldMkLst>
      </pc:sldChg>
      <pc:sldChg chg="del">
        <pc:chgData name="Andrew Collings" userId="0f84cdc6-c606-46cb-9c21-9a360095f536" providerId="ADAL" clId="{41CA302A-6EB7-44A7-BC0F-30135A443B7D}" dt="2024-08-19T16:17:16.876" v="1289" actId="2696"/>
        <pc:sldMkLst>
          <pc:docMk/>
          <pc:sldMk cId="2457775113" sldId="2145705241"/>
        </pc:sldMkLst>
      </pc:sldChg>
      <pc:sldChg chg="modSp mod">
        <pc:chgData name="Andrew Collings" userId="0f84cdc6-c606-46cb-9c21-9a360095f536" providerId="ADAL" clId="{41CA302A-6EB7-44A7-BC0F-30135A443B7D}" dt="2024-08-19T16:18:52.886" v="1291" actId="20577"/>
        <pc:sldMkLst>
          <pc:docMk/>
          <pc:sldMk cId="372645148" sldId="2145705246"/>
        </pc:sldMkLst>
      </pc:sldChg>
      <pc:sldChg chg="modSp mod">
        <pc:chgData name="Andrew Collings" userId="0f84cdc6-c606-46cb-9c21-9a360095f536" providerId="ADAL" clId="{41CA302A-6EB7-44A7-BC0F-30135A443B7D}" dt="2024-08-19T15:24:48.554" v="836" actId="255"/>
        <pc:sldMkLst>
          <pc:docMk/>
          <pc:sldMk cId="3287505350" sldId="2145705247"/>
        </pc:sldMkLst>
      </pc:sldChg>
      <pc:sldChg chg="del">
        <pc:chgData name="Andrew Collings" userId="0f84cdc6-c606-46cb-9c21-9a360095f536" providerId="ADAL" clId="{41CA302A-6EB7-44A7-BC0F-30135A443B7D}" dt="2024-08-19T14:18:57.241" v="367" actId="2696"/>
        <pc:sldMkLst>
          <pc:docMk/>
          <pc:sldMk cId="69841370" sldId="2145705251"/>
        </pc:sldMkLst>
      </pc:sldChg>
      <pc:sldChg chg="del">
        <pc:chgData name="Andrew Collings" userId="0f84cdc6-c606-46cb-9c21-9a360095f536" providerId="ADAL" clId="{41CA302A-6EB7-44A7-BC0F-30135A443B7D}" dt="2024-08-19T14:18:57.241" v="367" actId="2696"/>
        <pc:sldMkLst>
          <pc:docMk/>
          <pc:sldMk cId="3670584493" sldId="2145705252"/>
        </pc:sldMkLst>
      </pc:sldChg>
      <pc:sldChg chg="del">
        <pc:chgData name="Andrew Collings" userId="0f84cdc6-c606-46cb-9c21-9a360095f536" providerId="ADAL" clId="{41CA302A-6EB7-44A7-BC0F-30135A443B7D}" dt="2024-08-19T14:18:57.241" v="367" actId="2696"/>
        <pc:sldMkLst>
          <pc:docMk/>
          <pc:sldMk cId="706183477" sldId="2145705253"/>
        </pc:sldMkLst>
      </pc:sldChg>
      <pc:sldChg chg="del">
        <pc:chgData name="Andrew Collings" userId="0f84cdc6-c606-46cb-9c21-9a360095f536" providerId="ADAL" clId="{41CA302A-6EB7-44A7-BC0F-30135A443B7D}" dt="2024-08-19T14:18:57.241" v="367" actId="2696"/>
        <pc:sldMkLst>
          <pc:docMk/>
          <pc:sldMk cId="989279610" sldId="2145705254"/>
        </pc:sldMkLst>
      </pc:sldChg>
      <pc:sldChg chg="del">
        <pc:chgData name="Andrew Collings" userId="0f84cdc6-c606-46cb-9c21-9a360095f536" providerId="ADAL" clId="{41CA302A-6EB7-44A7-BC0F-30135A443B7D}" dt="2024-08-19T14:18:57.241" v="367" actId="2696"/>
        <pc:sldMkLst>
          <pc:docMk/>
          <pc:sldMk cId="2561149068" sldId="2145705255"/>
        </pc:sldMkLst>
      </pc:sldChg>
      <pc:sldChg chg="del">
        <pc:chgData name="Andrew Collings" userId="0f84cdc6-c606-46cb-9c21-9a360095f536" providerId="ADAL" clId="{41CA302A-6EB7-44A7-BC0F-30135A443B7D}" dt="2024-08-19T14:18:57.241" v="367" actId="2696"/>
        <pc:sldMkLst>
          <pc:docMk/>
          <pc:sldMk cId="2355573949" sldId="2145705256"/>
        </pc:sldMkLst>
      </pc:sldChg>
      <pc:sldChg chg="del">
        <pc:chgData name="Andrew Collings" userId="0f84cdc6-c606-46cb-9c21-9a360095f536" providerId="ADAL" clId="{41CA302A-6EB7-44A7-BC0F-30135A443B7D}" dt="2024-08-19T14:18:57.241" v="367" actId="2696"/>
        <pc:sldMkLst>
          <pc:docMk/>
          <pc:sldMk cId="936304141" sldId="2145705257"/>
        </pc:sldMkLst>
      </pc:sldChg>
      <pc:sldChg chg="del">
        <pc:chgData name="Andrew Collings" userId="0f84cdc6-c606-46cb-9c21-9a360095f536" providerId="ADAL" clId="{41CA302A-6EB7-44A7-BC0F-30135A443B7D}" dt="2024-08-19T14:18:57.241" v="367" actId="2696"/>
        <pc:sldMkLst>
          <pc:docMk/>
          <pc:sldMk cId="2482301753" sldId="2145705258"/>
        </pc:sldMkLst>
      </pc:sldChg>
      <pc:sldChg chg="del">
        <pc:chgData name="Andrew Collings" userId="0f84cdc6-c606-46cb-9c21-9a360095f536" providerId="ADAL" clId="{41CA302A-6EB7-44A7-BC0F-30135A443B7D}" dt="2024-08-19T16:17:16.876" v="1289" actId="2696"/>
        <pc:sldMkLst>
          <pc:docMk/>
          <pc:sldMk cId="181536173" sldId="2145705259"/>
        </pc:sldMkLst>
      </pc:sldChg>
      <pc:sldChg chg="del">
        <pc:chgData name="Andrew Collings" userId="0f84cdc6-c606-46cb-9c21-9a360095f536" providerId="ADAL" clId="{41CA302A-6EB7-44A7-BC0F-30135A443B7D}" dt="2024-08-19T16:17:26.792" v="1290" actId="2696"/>
        <pc:sldMkLst>
          <pc:docMk/>
          <pc:sldMk cId="2937503517" sldId="2145705260"/>
        </pc:sldMkLst>
      </pc:sldChg>
      <pc:sldChg chg="addSp delSp modSp mod">
        <pc:chgData name="Andrew Collings" userId="0f84cdc6-c606-46cb-9c21-9a360095f536" providerId="ADAL" clId="{41CA302A-6EB7-44A7-BC0F-30135A443B7D}" dt="2024-08-19T14:48:43.976" v="597" actId="122"/>
        <pc:sldMkLst>
          <pc:docMk/>
          <pc:sldMk cId="3825831119" sldId="2145705261"/>
        </pc:sldMkLst>
      </pc:sldChg>
      <pc:sldChg chg="modSp add mod">
        <pc:chgData name="Andrew Collings" userId="0f84cdc6-c606-46cb-9c21-9a360095f536" providerId="ADAL" clId="{41CA302A-6EB7-44A7-BC0F-30135A443B7D}" dt="2024-08-19T15:00:58.147" v="701" actId="1076"/>
        <pc:sldMkLst>
          <pc:docMk/>
          <pc:sldMk cId="3543308811" sldId="2145705262"/>
        </pc:sldMkLst>
      </pc:sldChg>
      <pc:sldChg chg="modSp add mod ord">
        <pc:chgData name="Andrew Collings" userId="0f84cdc6-c606-46cb-9c21-9a360095f536" providerId="ADAL" clId="{41CA302A-6EB7-44A7-BC0F-30135A443B7D}" dt="2024-08-19T18:44:10.255" v="1442" actId="20577"/>
        <pc:sldMkLst>
          <pc:docMk/>
          <pc:sldMk cId="540281534" sldId="2145705263"/>
        </pc:sldMkLst>
      </pc:sldChg>
      <pc:sldChg chg="modSp add del mod">
        <pc:chgData name="Andrew Collings" userId="0f84cdc6-c606-46cb-9c21-9a360095f536" providerId="ADAL" clId="{41CA302A-6EB7-44A7-BC0F-30135A443B7D}" dt="2024-08-19T16:22:34.172" v="1337" actId="6549"/>
        <pc:sldMkLst>
          <pc:docMk/>
          <pc:sldMk cId="448368713" sldId="2145705264"/>
        </pc:sldMkLst>
      </pc:sldChg>
      <pc:sldChg chg="modSp add del mod">
        <pc:chgData name="Andrew Collings" userId="0f84cdc6-c606-46cb-9c21-9a360095f536" providerId="ADAL" clId="{41CA302A-6EB7-44A7-BC0F-30135A443B7D}" dt="2024-08-19T16:21:46.888" v="1308" actId="2696"/>
        <pc:sldMkLst>
          <pc:docMk/>
          <pc:sldMk cId="2866665401" sldId="2145705265"/>
        </pc:sldMkLst>
      </pc:sldChg>
      <pc:sldChg chg="modSp add mod">
        <pc:chgData name="Andrew Collings" userId="0f84cdc6-c606-46cb-9c21-9a360095f536" providerId="ADAL" clId="{41CA302A-6EB7-44A7-BC0F-30135A443B7D}" dt="2024-08-19T15:26:26.347" v="847" actId="255"/>
        <pc:sldMkLst>
          <pc:docMk/>
          <pc:sldMk cId="2859952641" sldId="2145705266"/>
        </pc:sldMkLst>
      </pc:sldChg>
      <pc:sldChg chg="modSp add mod">
        <pc:chgData name="Andrew Collings" userId="0f84cdc6-c606-46cb-9c21-9a360095f536" providerId="ADAL" clId="{41CA302A-6EB7-44A7-BC0F-30135A443B7D}" dt="2024-08-19T15:27:36.963" v="853" actId="33524"/>
        <pc:sldMkLst>
          <pc:docMk/>
          <pc:sldMk cId="754190782" sldId="2145705267"/>
        </pc:sldMkLst>
      </pc:sldChg>
      <pc:sldChg chg="modSp mod">
        <pc:chgData name="Andrew Collings" userId="0f84cdc6-c606-46cb-9c21-9a360095f536" providerId="ADAL" clId="{41CA302A-6EB7-44A7-BC0F-30135A443B7D}" dt="2024-08-19T16:29:20.955" v="1436" actId="20577"/>
        <pc:sldMkLst>
          <pc:docMk/>
          <pc:sldMk cId="3307773508" sldId="2145705268"/>
        </pc:sldMkLst>
      </pc:sldChg>
      <pc:sldChg chg="modSp add mod">
        <pc:chgData name="Andrew Collings" userId="0f84cdc6-c606-46cb-9c21-9a360095f536" providerId="ADAL" clId="{41CA302A-6EB7-44A7-BC0F-30135A443B7D}" dt="2024-08-19T15:31:30.970" v="944" actId="948"/>
        <pc:sldMkLst>
          <pc:docMk/>
          <pc:sldMk cId="2704750984" sldId="2145705269"/>
        </pc:sldMkLst>
      </pc:sldChg>
      <pc:sldChg chg="modSp add mod ord">
        <pc:chgData name="Andrew Collings" userId="0f84cdc6-c606-46cb-9c21-9a360095f536" providerId="ADAL" clId="{41CA302A-6EB7-44A7-BC0F-30135A443B7D}" dt="2024-08-19T15:32:56.224" v="956" actId="20577"/>
        <pc:sldMkLst>
          <pc:docMk/>
          <pc:sldMk cId="162512986" sldId="2145705270"/>
        </pc:sldMkLst>
      </pc:sldChg>
      <pc:sldChg chg="modSp add mod">
        <pc:chgData name="Andrew Collings" userId="0f84cdc6-c606-46cb-9c21-9a360095f536" providerId="ADAL" clId="{41CA302A-6EB7-44A7-BC0F-30135A443B7D}" dt="2024-08-19T16:32:27.059" v="1439" actId="20577"/>
        <pc:sldMkLst>
          <pc:docMk/>
          <pc:sldMk cId="3208537935" sldId="2145705271"/>
        </pc:sldMkLst>
      </pc:sldChg>
      <pc:sldChg chg="modSp add mod">
        <pc:chgData name="Andrew Collings" userId="0f84cdc6-c606-46cb-9c21-9a360095f536" providerId="ADAL" clId="{41CA302A-6EB7-44A7-BC0F-30135A443B7D}" dt="2024-08-19T16:02:56.902" v="970" actId="20577"/>
        <pc:sldMkLst>
          <pc:docMk/>
          <pc:sldMk cId="3273750113" sldId="2145705272"/>
        </pc:sldMkLst>
      </pc:sldChg>
      <pc:sldChg chg="modSp add mod">
        <pc:chgData name="Andrew Collings" userId="0f84cdc6-c606-46cb-9c21-9a360095f536" providerId="ADAL" clId="{41CA302A-6EB7-44A7-BC0F-30135A443B7D}" dt="2024-08-19T16:04:29.798" v="1043" actId="20577"/>
        <pc:sldMkLst>
          <pc:docMk/>
          <pc:sldMk cId="2459635919" sldId="2145705273"/>
        </pc:sldMkLst>
      </pc:sldChg>
      <pc:sldChg chg="modSp add mod">
        <pc:chgData name="Andrew Collings" userId="0f84cdc6-c606-46cb-9c21-9a360095f536" providerId="ADAL" clId="{41CA302A-6EB7-44A7-BC0F-30135A443B7D}" dt="2024-08-19T16:34:15.554" v="1441" actId="20577"/>
        <pc:sldMkLst>
          <pc:docMk/>
          <pc:sldMk cId="3705238078" sldId="2145705274"/>
        </pc:sldMkLst>
      </pc:sldChg>
      <pc:sldChg chg="modSp add mod">
        <pc:chgData name="Andrew Collings" userId="0f84cdc6-c606-46cb-9c21-9a360095f536" providerId="ADAL" clId="{41CA302A-6EB7-44A7-BC0F-30135A443B7D}" dt="2024-08-19T16:17:07.948" v="1288" actId="20577"/>
        <pc:sldMkLst>
          <pc:docMk/>
          <pc:sldMk cId="3627658787" sldId="2145705275"/>
        </pc:sldMkLst>
      </pc:sldChg>
    </pc:docChg>
  </pc:docChgLst>
  <pc:docChgLst>
    <pc:chgData name="Andrew Collings" userId="0f84cdc6-c606-46cb-9c21-9a360095f536" providerId="ADAL" clId="{590B3608-A381-4EC8-B385-F0C4ECC52D98}"/>
    <pc:docChg chg="undo redo custSel addSld delSld modSld sldOrd modSection">
      <pc:chgData name="Andrew Collings" userId="0f84cdc6-c606-46cb-9c21-9a360095f536" providerId="ADAL" clId="{590B3608-A381-4EC8-B385-F0C4ECC52D98}" dt="2024-05-31T14:36:55.196" v="1886" actId="113"/>
      <pc:docMkLst>
        <pc:docMk/>
      </pc:docMkLst>
      <pc:sldChg chg="del">
        <pc:chgData name="Andrew Collings" userId="0f84cdc6-c606-46cb-9c21-9a360095f536" providerId="ADAL" clId="{590B3608-A381-4EC8-B385-F0C4ECC52D98}" dt="2024-05-31T03:42:13.284" v="1130" actId="2696"/>
        <pc:sldMkLst>
          <pc:docMk/>
          <pc:sldMk cId="0" sldId="257"/>
        </pc:sldMkLst>
      </pc:sldChg>
      <pc:sldChg chg="del">
        <pc:chgData name="Andrew Collings" userId="0f84cdc6-c606-46cb-9c21-9a360095f536" providerId="ADAL" clId="{590B3608-A381-4EC8-B385-F0C4ECC52D98}" dt="2024-05-31T03:42:13.284" v="1130" actId="2696"/>
        <pc:sldMkLst>
          <pc:docMk/>
          <pc:sldMk cId="0" sldId="258"/>
        </pc:sldMkLst>
      </pc:sldChg>
      <pc:sldChg chg="modSp mod">
        <pc:chgData name="Andrew Collings" userId="0f84cdc6-c606-46cb-9c21-9a360095f536" providerId="ADAL" clId="{590B3608-A381-4EC8-B385-F0C4ECC52D98}" dt="2024-05-31T03:40:36.309" v="1126" actId="1076"/>
        <pc:sldMkLst>
          <pc:docMk/>
          <pc:sldMk cId="3006853043" sldId="2183"/>
        </pc:sldMkLst>
      </pc:sldChg>
      <pc:sldChg chg="del">
        <pc:chgData name="Andrew Collings" userId="0f84cdc6-c606-46cb-9c21-9a360095f536" providerId="ADAL" clId="{590B3608-A381-4EC8-B385-F0C4ECC52D98}" dt="2024-05-31T02:42:30.798" v="132" actId="2696"/>
        <pc:sldMkLst>
          <pc:docMk/>
          <pc:sldMk cId="1821640122" sldId="2145705164"/>
        </pc:sldMkLst>
      </pc:sldChg>
      <pc:sldChg chg="modSp mod">
        <pc:chgData name="Andrew Collings" userId="0f84cdc6-c606-46cb-9c21-9a360095f536" providerId="ADAL" clId="{590B3608-A381-4EC8-B385-F0C4ECC52D98}" dt="2024-05-31T03:40:55.348" v="1129" actId="255"/>
        <pc:sldMkLst>
          <pc:docMk/>
          <pc:sldMk cId="649967342" sldId="2145705165"/>
        </pc:sldMkLst>
      </pc:sldChg>
      <pc:sldChg chg="del">
        <pc:chgData name="Andrew Collings" userId="0f84cdc6-c606-46cb-9c21-9a360095f536" providerId="ADAL" clId="{590B3608-A381-4EC8-B385-F0C4ECC52D98}" dt="2024-05-31T03:42:13.284" v="1130" actId="2696"/>
        <pc:sldMkLst>
          <pc:docMk/>
          <pc:sldMk cId="3060039637" sldId="2145705167"/>
        </pc:sldMkLst>
      </pc:sldChg>
      <pc:sldChg chg="del">
        <pc:chgData name="Andrew Collings" userId="0f84cdc6-c606-46cb-9c21-9a360095f536" providerId="ADAL" clId="{590B3608-A381-4EC8-B385-F0C4ECC52D98}" dt="2024-05-31T03:42:13.284" v="1130" actId="2696"/>
        <pc:sldMkLst>
          <pc:docMk/>
          <pc:sldMk cId="952414789" sldId="2145705206"/>
        </pc:sldMkLst>
      </pc:sldChg>
      <pc:sldChg chg="del">
        <pc:chgData name="Andrew Collings" userId="0f84cdc6-c606-46cb-9c21-9a360095f536" providerId="ADAL" clId="{590B3608-A381-4EC8-B385-F0C4ECC52D98}" dt="2024-05-31T03:42:13.284" v="1130" actId="2696"/>
        <pc:sldMkLst>
          <pc:docMk/>
          <pc:sldMk cId="1391006309" sldId="2145705232"/>
        </pc:sldMkLst>
      </pc:sldChg>
      <pc:sldChg chg="del">
        <pc:chgData name="Andrew Collings" userId="0f84cdc6-c606-46cb-9c21-9a360095f536" providerId="ADAL" clId="{590B3608-A381-4EC8-B385-F0C4ECC52D98}" dt="2024-05-31T03:42:13.284" v="1130" actId="2696"/>
        <pc:sldMkLst>
          <pc:docMk/>
          <pc:sldMk cId="525321126" sldId="2145705239"/>
        </pc:sldMkLst>
      </pc:sldChg>
      <pc:sldChg chg="addSp delSp modSp mod">
        <pc:chgData name="Andrew Collings" userId="0f84cdc6-c606-46cb-9c21-9a360095f536" providerId="ADAL" clId="{590B3608-A381-4EC8-B385-F0C4ECC52D98}" dt="2024-05-31T02:59:11.285" v="276" actId="14861"/>
        <pc:sldMkLst>
          <pc:docMk/>
          <pc:sldMk cId="1690979732" sldId="2145705240"/>
        </pc:sldMkLst>
      </pc:sldChg>
      <pc:sldChg chg="modSp mod">
        <pc:chgData name="Andrew Collings" userId="0f84cdc6-c606-46cb-9c21-9a360095f536" providerId="ADAL" clId="{590B3608-A381-4EC8-B385-F0C4ECC52D98}" dt="2024-05-31T03:21:31.168" v="477" actId="20577"/>
        <pc:sldMkLst>
          <pc:docMk/>
          <pc:sldMk cId="2457775113" sldId="2145705241"/>
        </pc:sldMkLst>
      </pc:sldChg>
      <pc:sldChg chg="del">
        <pc:chgData name="Andrew Collings" userId="0f84cdc6-c606-46cb-9c21-9a360095f536" providerId="ADAL" clId="{590B3608-A381-4EC8-B385-F0C4ECC52D98}" dt="2024-05-31T03:42:13.284" v="1130" actId="2696"/>
        <pc:sldMkLst>
          <pc:docMk/>
          <pc:sldMk cId="545117541" sldId="2145705242"/>
        </pc:sldMkLst>
      </pc:sldChg>
      <pc:sldChg chg="del">
        <pc:chgData name="Andrew Collings" userId="0f84cdc6-c606-46cb-9c21-9a360095f536" providerId="ADAL" clId="{590B3608-A381-4EC8-B385-F0C4ECC52D98}" dt="2024-05-31T03:42:13.284" v="1130" actId="2696"/>
        <pc:sldMkLst>
          <pc:docMk/>
          <pc:sldMk cId="4187080998" sldId="2145705243"/>
        </pc:sldMkLst>
      </pc:sldChg>
      <pc:sldChg chg="del">
        <pc:chgData name="Andrew Collings" userId="0f84cdc6-c606-46cb-9c21-9a360095f536" providerId="ADAL" clId="{590B3608-A381-4EC8-B385-F0C4ECC52D98}" dt="2024-05-31T03:42:13.284" v="1130" actId="2696"/>
        <pc:sldMkLst>
          <pc:docMk/>
          <pc:sldMk cId="679471551" sldId="2145705244"/>
        </pc:sldMkLst>
      </pc:sldChg>
      <pc:sldChg chg="del">
        <pc:chgData name="Andrew Collings" userId="0f84cdc6-c606-46cb-9c21-9a360095f536" providerId="ADAL" clId="{590B3608-A381-4EC8-B385-F0C4ECC52D98}" dt="2024-05-31T03:42:13.284" v="1130" actId="2696"/>
        <pc:sldMkLst>
          <pc:docMk/>
          <pc:sldMk cId="892401882" sldId="2145705245"/>
        </pc:sldMkLst>
      </pc:sldChg>
      <pc:sldChg chg="ord">
        <pc:chgData name="Andrew Collings" userId="0f84cdc6-c606-46cb-9c21-9a360095f536" providerId="ADAL" clId="{590B3608-A381-4EC8-B385-F0C4ECC52D98}" dt="2024-05-31T03:11:46.094" v="356"/>
        <pc:sldMkLst>
          <pc:docMk/>
          <pc:sldMk cId="372645148" sldId="2145705246"/>
        </pc:sldMkLst>
      </pc:sldChg>
      <pc:sldChg chg="modSp mod ord">
        <pc:chgData name="Andrew Collings" userId="0f84cdc6-c606-46cb-9c21-9a360095f536" providerId="ADAL" clId="{590B3608-A381-4EC8-B385-F0C4ECC52D98}" dt="2024-05-31T03:16:04.864" v="372" actId="20577"/>
        <pc:sldMkLst>
          <pc:docMk/>
          <pc:sldMk cId="3287505350" sldId="2145705247"/>
        </pc:sldMkLst>
      </pc:sldChg>
      <pc:sldChg chg="del">
        <pc:chgData name="Andrew Collings" userId="0f84cdc6-c606-46cb-9c21-9a360095f536" providerId="ADAL" clId="{590B3608-A381-4EC8-B385-F0C4ECC52D98}" dt="2024-05-31T03:42:13.284" v="1130" actId="2696"/>
        <pc:sldMkLst>
          <pc:docMk/>
          <pc:sldMk cId="3917821283" sldId="2145705248"/>
        </pc:sldMkLst>
      </pc:sldChg>
      <pc:sldChg chg="del">
        <pc:chgData name="Andrew Collings" userId="0f84cdc6-c606-46cb-9c21-9a360095f536" providerId="ADAL" clId="{590B3608-A381-4EC8-B385-F0C4ECC52D98}" dt="2024-05-31T03:42:13.284" v="1130" actId="2696"/>
        <pc:sldMkLst>
          <pc:docMk/>
          <pc:sldMk cId="3902541815" sldId="2145705249"/>
        </pc:sldMkLst>
      </pc:sldChg>
      <pc:sldChg chg="del">
        <pc:chgData name="Andrew Collings" userId="0f84cdc6-c606-46cb-9c21-9a360095f536" providerId="ADAL" clId="{590B3608-A381-4EC8-B385-F0C4ECC52D98}" dt="2024-05-31T03:42:13.284" v="1130" actId="2696"/>
        <pc:sldMkLst>
          <pc:docMk/>
          <pc:sldMk cId="3999890475" sldId="2145705250"/>
        </pc:sldMkLst>
      </pc:sldChg>
      <pc:sldChg chg="addSp delSp modSp add mod">
        <pc:chgData name="Andrew Collings" userId="0f84cdc6-c606-46cb-9c21-9a360095f536" providerId="ADAL" clId="{590B3608-A381-4EC8-B385-F0C4ECC52D98}" dt="2024-05-31T02:59:19.062" v="277" actId="14861"/>
        <pc:sldMkLst>
          <pc:docMk/>
          <pc:sldMk cId="69841370" sldId="2145705251"/>
        </pc:sldMkLst>
      </pc:sldChg>
      <pc:sldChg chg="del">
        <pc:chgData name="Andrew Collings" userId="0f84cdc6-c606-46cb-9c21-9a360095f536" providerId="ADAL" clId="{590B3608-A381-4EC8-B385-F0C4ECC52D98}" dt="2024-05-31T02:42:17.723" v="131" actId="2696"/>
        <pc:sldMkLst>
          <pc:docMk/>
          <pc:sldMk cId="1700322392" sldId="2145705251"/>
        </pc:sldMkLst>
      </pc:sldChg>
      <pc:sldChg chg="addSp delSp modSp add mod ord">
        <pc:chgData name="Andrew Collings" userId="0f84cdc6-c606-46cb-9c21-9a360095f536" providerId="ADAL" clId="{590B3608-A381-4EC8-B385-F0C4ECC52D98}" dt="2024-05-31T03:10:24.194" v="352"/>
        <pc:sldMkLst>
          <pc:docMk/>
          <pc:sldMk cId="3670584493" sldId="2145705252"/>
        </pc:sldMkLst>
      </pc:sldChg>
      <pc:sldChg chg="addSp delSp modSp add mod ord">
        <pc:chgData name="Andrew Collings" userId="0f84cdc6-c606-46cb-9c21-9a360095f536" providerId="ADAL" clId="{590B3608-A381-4EC8-B385-F0C4ECC52D98}" dt="2024-05-31T03:10:33.912" v="354"/>
        <pc:sldMkLst>
          <pc:docMk/>
          <pc:sldMk cId="706183477" sldId="2145705253"/>
        </pc:sldMkLst>
      </pc:sldChg>
      <pc:sldChg chg="addSp delSp modSp add del mod">
        <pc:chgData name="Andrew Collings" userId="0f84cdc6-c606-46cb-9c21-9a360095f536" providerId="ADAL" clId="{590B3608-A381-4EC8-B385-F0C4ECC52D98}" dt="2024-05-31T03:01:38.110" v="296" actId="14861"/>
        <pc:sldMkLst>
          <pc:docMk/>
          <pc:sldMk cId="989279610" sldId="2145705254"/>
        </pc:sldMkLst>
      </pc:sldChg>
      <pc:sldChg chg="addSp delSp modSp add mod">
        <pc:chgData name="Andrew Collings" userId="0f84cdc6-c606-46cb-9c21-9a360095f536" providerId="ADAL" clId="{590B3608-A381-4EC8-B385-F0C4ECC52D98}" dt="2024-05-31T03:04:03.201" v="308" actId="14861"/>
        <pc:sldMkLst>
          <pc:docMk/>
          <pc:sldMk cId="2561149068" sldId="2145705255"/>
        </pc:sldMkLst>
      </pc:sldChg>
      <pc:sldChg chg="addSp delSp modSp add mod">
        <pc:chgData name="Andrew Collings" userId="0f84cdc6-c606-46cb-9c21-9a360095f536" providerId="ADAL" clId="{590B3608-A381-4EC8-B385-F0C4ECC52D98}" dt="2024-05-31T03:06:32.015" v="326" actId="1037"/>
        <pc:sldMkLst>
          <pc:docMk/>
          <pc:sldMk cId="2355573949" sldId="2145705256"/>
        </pc:sldMkLst>
      </pc:sldChg>
      <pc:sldChg chg="addSp delSp modSp add mod">
        <pc:chgData name="Andrew Collings" userId="0f84cdc6-c606-46cb-9c21-9a360095f536" providerId="ADAL" clId="{590B3608-A381-4EC8-B385-F0C4ECC52D98}" dt="2024-05-31T03:08:03.869" v="338" actId="14861"/>
        <pc:sldMkLst>
          <pc:docMk/>
          <pc:sldMk cId="936304141" sldId="2145705257"/>
        </pc:sldMkLst>
      </pc:sldChg>
      <pc:sldChg chg="addSp delSp modSp add mod">
        <pc:chgData name="Andrew Collings" userId="0f84cdc6-c606-46cb-9c21-9a360095f536" providerId="ADAL" clId="{590B3608-A381-4EC8-B385-F0C4ECC52D98}" dt="2024-05-31T03:10:01.062" v="350" actId="14861"/>
        <pc:sldMkLst>
          <pc:docMk/>
          <pc:sldMk cId="2482301753" sldId="2145705258"/>
        </pc:sldMkLst>
      </pc:sldChg>
      <pc:sldChg chg="modSp add mod">
        <pc:chgData name="Andrew Collings" userId="0f84cdc6-c606-46cb-9c21-9a360095f536" providerId="ADAL" clId="{590B3608-A381-4EC8-B385-F0C4ECC52D98}" dt="2024-05-31T14:36:55.196" v="1886" actId="113"/>
        <pc:sldMkLst>
          <pc:docMk/>
          <pc:sldMk cId="181536173" sldId="2145705259"/>
        </pc:sldMkLst>
      </pc:sldChg>
      <pc:sldChg chg="modSp mod">
        <pc:chgData name="Andrew Collings" userId="0f84cdc6-c606-46cb-9c21-9a360095f536" providerId="ADAL" clId="{590B3608-A381-4EC8-B385-F0C4ECC52D98}" dt="2024-05-31T14:36:39.167" v="1883" actId="113"/>
        <pc:sldMkLst>
          <pc:docMk/>
          <pc:sldMk cId="3825831119" sldId="2145705261"/>
        </pc:sldMkLst>
      </pc:sldChg>
      <pc:sldMasterChg chg="delSldLayout">
        <pc:chgData name="Andrew Collings" userId="0f84cdc6-c606-46cb-9c21-9a360095f536" providerId="ADAL" clId="{590B3608-A381-4EC8-B385-F0C4ECC52D98}" dt="2024-05-31T03:42:13.284" v="1130" actId="2696"/>
        <pc:sldMasterMkLst>
          <pc:docMk/>
          <pc:sldMasterMk cId="443281913" sldId="2147483769"/>
        </pc:sldMasterMkLst>
        <pc:sldLayoutChg chg="del">
          <pc:chgData name="Andrew Collings" userId="0f84cdc6-c606-46cb-9c21-9a360095f536" providerId="ADAL" clId="{590B3608-A381-4EC8-B385-F0C4ECC52D98}" dt="2024-05-31T03:42:13.284" v="1130" actId="2696"/>
          <pc:sldLayoutMkLst>
            <pc:docMk/>
            <pc:sldMasterMk cId="443281913" sldId="2147483769"/>
            <pc:sldLayoutMk cId="2116091829" sldId="2147484014"/>
          </pc:sldLayoutMkLst>
        </pc:sldLayoutChg>
      </pc:sldMasterChg>
    </pc:docChg>
  </pc:docChgLst>
  <pc:docChgLst>
    <pc:chgData name="Andrew Collings" userId="0f84cdc6-c606-46cb-9c21-9a360095f536" providerId="ADAL" clId="{245E1806-1681-4C8E-B00E-1EA75F1B80ED}"/>
    <pc:docChg chg="undo custSel addSld delSld modSld sldOrd modSection">
      <pc:chgData name="Andrew Collings" userId="0f84cdc6-c606-46cb-9c21-9a360095f536" providerId="ADAL" clId="{245E1806-1681-4C8E-B00E-1EA75F1B80ED}" dt="2024-04-26T14:20:23.357" v="2777" actId="20577"/>
      <pc:docMkLst>
        <pc:docMk/>
      </pc:docMkLst>
      <pc:sldChg chg="add">
        <pc:chgData name="Andrew Collings" userId="0f84cdc6-c606-46cb-9c21-9a360095f536" providerId="ADAL" clId="{245E1806-1681-4C8E-B00E-1EA75F1B80ED}" dt="2024-04-25T21:06:57.545" v="1082"/>
        <pc:sldMkLst>
          <pc:docMk/>
          <pc:sldMk cId="0" sldId="256"/>
        </pc:sldMkLst>
      </pc:sldChg>
      <pc:sldChg chg="add">
        <pc:chgData name="Andrew Collings" userId="0f84cdc6-c606-46cb-9c21-9a360095f536" providerId="ADAL" clId="{245E1806-1681-4C8E-B00E-1EA75F1B80ED}" dt="2024-04-25T21:06:57.545" v="1082"/>
        <pc:sldMkLst>
          <pc:docMk/>
          <pc:sldMk cId="0" sldId="257"/>
        </pc:sldMkLst>
      </pc:sldChg>
      <pc:sldChg chg="add">
        <pc:chgData name="Andrew Collings" userId="0f84cdc6-c606-46cb-9c21-9a360095f536" providerId="ADAL" clId="{245E1806-1681-4C8E-B00E-1EA75F1B80ED}" dt="2024-04-25T21:06:57.545" v="1082"/>
        <pc:sldMkLst>
          <pc:docMk/>
          <pc:sldMk cId="0" sldId="258"/>
        </pc:sldMkLst>
      </pc:sldChg>
      <pc:sldChg chg="modSp mod ord">
        <pc:chgData name="Andrew Collings" userId="0f84cdc6-c606-46cb-9c21-9a360095f536" providerId="ADAL" clId="{245E1806-1681-4C8E-B00E-1EA75F1B80ED}" dt="2024-04-26T01:33:39.755" v="2739"/>
        <pc:sldMkLst>
          <pc:docMk/>
          <pc:sldMk cId="897020560" sldId="1914"/>
        </pc:sldMkLst>
      </pc:sldChg>
      <pc:sldChg chg="modSp mod">
        <pc:chgData name="Andrew Collings" userId="0f84cdc6-c606-46cb-9c21-9a360095f536" providerId="ADAL" clId="{245E1806-1681-4C8E-B00E-1EA75F1B80ED}" dt="2024-04-25T19:14:11.697" v="431" actId="12"/>
        <pc:sldMkLst>
          <pc:docMk/>
          <pc:sldMk cId="3006853043" sldId="2183"/>
        </pc:sldMkLst>
      </pc:sldChg>
      <pc:sldChg chg="modSp mod">
        <pc:chgData name="Andrew Collings" userId="0f84cdc6-c606-46cb-9c21-9a360095f536" providerId="ADAL" clId="{245E1806-1681-4C8E-B00E-1EA75F1B80ED}" dt="2024-04-25T19:01:11.134" v="317" actId="20577"/>
        <pc:sldMkLst>
          <pc:docMk/>
          <pc:sldMk cId="1821640122" sldId="2145705164"/>
        </pc:sldMkLst>
      </pc:sldChg>
      <pc:sldChg chg="modSp mod">
        <pc:chgData name="Andrew Collings" userId="0f84cdc6-c606-46cb-9c21-9a360095f536" providerId="ADAL" clId="{245E1806-1681-4C8E-B00E-1EA75F1B80ED}" dt="2024-04-25T18:59:14.117" v="227" actId="20577"/>
        <pc:sldMkLst>
          <pc:docMk/>
          <pc:sldMk cId="649967342" sldId="2145705165"/>
        </pc:sldMkLst>
      </pc:sldChg>
      <pc:sldChg chg="addSp delSp modSp mod">
        <pc:chgData name="Andrew Collings" userId="0f84cdc6-c606-46cb-9c21-9a360095f536" providerId="ADAL" clId="{245E1806-1681-4C8E-B00E-1EA75F1B80ED}" dt="2024-04-25T19:13:28.725" v="430" actId="20577"/>
        <pc:sldMkLst>
          <pc:docMk/>
          <pc:sldMk cId="3060039637" sldId="2145705167"/>
        </pc:sldMkLst>
      </pc:sldChg>
      <pc:sldChg chg="modSp mod">
        <pc:chgData name="Andrew Collings" userId="0f84cdc6-c606-46cb-9c21-9a360095f536" providerId="ADAL" clId="{245E1806-1681-4C8E-B00E-1EA75F1B80ED}" dt="2024-04-26T14:20:12.459" v="2776" actId="20577"/>
        <pc:sldMkLst>
          <pc:docMk/>
          <pc:sldMk cId="952414789" sldId="2145705206"/>
        </pc:sldMkLst>
      </pc:sldChg>
      <pc:sldChg chg="modSp mod">
        <pc:chgData name="Andrew Collings" userId="0f84cdc6-c606-46cb-9c21-9a360095f536" providerId="ADAL" clId="{245E1806-1681-4C8E-B00E-1EA75F1B80ED}" dt="2024-04-25T23:33:17.036" v="2000" actId="20577"/>
        <pc:sldMkLst>
          <pc:docMk/>
          <pc:sldMk cId="1391006309" sldId="2145705232"/>
        </pc:sldMkLst>
      </pc:sldChg>
      <pc:sldChg chg="del">
        <pc:chgData name="Andrew Collings" userId="0f84cdc6-c606-46cb-9c21-9a360095f536" providerId="ADAL" clId="{245E1806-1681-4C8E-B00E-1EA75F1B80ED}" dt="2024-04-25T23:26:53.044" v="1667" actId="2696"/>
        <pc:sldMkLst>
          <pc:docMk/>
          <pc:sldMk cId="1028994839" sldId="2145705233"/>
        </pc:sldMkLst>
      </pc:sldChg>
      <pc:sldChg chg="del">
        <pc:chgData name="Andrew Collings" userId="0f84cdc6-c606-46cb-9c21-9a360095f536" providerId="ADAL" clId="{245E1806-1681-4C8E-B00E-1EA75F1B80ED}" dt="2024-04-25T23:26:53.044" v="1667" actId="2696"/>
        <pc:sldMkLst>
          <pc:docMk/>
          <pc:sldMk cId="3071458837" sldId="2145705234"/>
        </pc:sldMkLst>
      </pc:sldChg>
      <pc:sldChg chg="del">
        <pc:chgData name="Andrew Collings" userId="0f84cdc6-c606-46cb-9c21-9a360095f536" providerId="ADAL" clId="{245E1806-1681-4C8E-B00E-1EA75F1B80ED}" dt="2024-04-25T23:26:53.044" v="1667" actId="2696"/>
        <pc:sldMkLst>
          <pc:docMk/>
          <pc:sldMk cId="3800217430" sldId="2145705235"/>
        </pc:sldMkLst>
      </pc:sldChg>
      <pc:sldChg chg="del">
        <pc:chgData name="Andrew Collings" userId="0f84cdc6-c606-46cb-9c21-9a360095f536" providerId="ADAL" clId="{245E1806-1681-4C8E-B00E-1EA75F1B80ED}" dt="2024-04-25T23:26:53.044" v="1667" actId="2696"/>
        <pc:sldMkLst>
          <pc:docMk/>
          <pc:sldMk cId="4183389365" sldId="2145705236"/>
        </pc:sldMkLst>
      </pc:sldChg>
      <pc:sldChg chg="del">
        <pc:chgData name="Andrew Collings" userId="0f84cdc6-c606-46cb-9c21-9a360095f536" providerId="ADAL" clId="{245E1806-1681-4C8E-B00E-1EA75F1B80ED}" dt="2024-04-25T23:27:21.244" v="1689" actId="2696"/>
        <pc:sldMkLst>
          <pc:docMk/>
          <pc:sldMk cId="3184594144" sldId="2145705237"/>
        </pc:sldMkLst>
      </pc:sldChg>
      <pc:sldChg chg="del">
        <pc:chgData name="Andrew Collings" userId="0f84cdc6-c606-46cb-9c21-9a360095f536" providerId="ADAL" clId="{245E1806-1681-4C8E-B00E-1EA75F1B80ED}" dt="2024-04-26T01:33:45.505" v="2740" actId="2696"/>
        <pc:sldMkLst>
          <pc:docMk/>
          <pc:sldMk cId="3145260610" sldId="2145705238"/>
        </pc:sldMkLst>
      </pc:sldChg>
      <pc:sldChg chg="modSp mod">
        <pc:chgData name="Andrew Collings" userId="0f84cdc6-c606-46cb-9c21-9a360095f536" providerId="ADAL" clId="{245E1806-1681-4C8E-B00E-1EA75F1B80ED}" dt="2024-04-25T20:35:53.130" v="764" actId="12"/>
        <pc:sldMkLst>
          <pc:docMk/>
          <pc:sldMk cId="525321126" sldId="2145705239"/>
        </pc:sldMkLst>
      </pc:sldChg>
      <pc:sldChg chg="modSp mod">
        <pc:chgData name="Andrew Collings" userId="0f84cdc6-c606-46cb-9c21-9a360095f536" providerId="ADAL" clId="{245E1806-1681-4C8E-B00E-1EA75F1B80ED}" dt="2024-04-25T19:18:39.391" v="676" actId="255"/>
        <pc:sldMkLst>
          <pc:docMk/>
          <pc:sldMk cId="1690979732" sldId="2145705240"/>
        </pc:sldMkLst>
      </pc:sldChg>
      <pc:sldChg chg="modSp add mod">
        <pc:chgData name="Andrew Collings" userId="0f84cdc6-c606-46cb-9c21-9a360095f536" providerId="ADAL" clId="{245E1806-1681-4C8E-B00E-1EA75F1B80ED}" dt="2024-04-26T14:19:04.784" v="2741" actId="20577"/>
        <pc:sldMkLst>
          <pc:docMk/>
          <pc:sldMk cId="2457775113" sldId="2145705241"/>
        </pc:sldMkLst>
      </pc:sldChg>
      <pc:sldChg chg="modSp add mod">
        <pc:chgData name="Andrew Collings" userId="0f84cdc6-c606-46cb-9c21-9a360095f536" providerId="ADAL" clId="{245E1806-1681-4C8E-B00E-1EA75F1B80ED}" dt="2024-04-25T20:53:44.981" v="805" actId="12"/>
        <pc:sldMkLst>
          <pc:docMk/>
          <pc:sldMk cId="545117541" sldId="2145705242"/>
        </pc:sldMkLst>
      </pc:sldChg>
      <pc:sldChg chg="modSp mod">
        <pc:chgData name="Andrew Collings" userId="0f84cdc6-c606-46cb-9c21-9a360095f536" providerId="ADAL" clId="{245E1806-1681-4C8E-B00E-1EA75F1B80ED}" dt="2024-04-26T14:20:00.080" v="2772" actId="20577"/>
        <pc:sldMkLst>
          <pc:docMk/>
          <pc:sldMk cId="4187080998" sldId="2145705243"/>
        </pc:sldMkLst>
      </pc:sldChg>
      <pc:sldChg chg="modSp add mod">
        <pc:chgData name="Andrew Collings" userId="0f84cdc6-c606-46cb-9c21-9a360095f536" providerId="ADAL" clId="{245E1806-1681-4C8E-B00E-1EA75F1B80ED}" dt="2024-04-25T23:33:45.470" v="2006" actId="108"/>
        <pc:sldMkLst>
          <pc:docMk/>
          <pc:sldMk cId="679471551" sldId="2145705244"/>
        </pc:sldMkLst>
      </pc:sldChg>
      <pc:sldChg chg="addSp modSp mod">
        <pc:chgData name="Andrew Collings" userId="0f84cdc6-c606-46cb-9c21-9a360095f536" providerId="ADAL" clId="{245E1806-1681-4C8E-B00E-1EA75F1B80ED}" dt="2024-04-26T14:20:23.357" v="2777" actId="20577"/>
        <pc:sldMkLst>
          <pc:docMk/>
          <pc:sldMk cId="892401882" sldId="2145705245"/>
        </pc:sldMkLst>
      </pc:sldChg>
      <pc:sldChg chg="modSp mod">
        <pc:chgData name="Andrew Collings" userId="0f84cdc6-c606-46cb-9c21-9a360095f536" providerId="ADAL" clId="{245E1806-1681-4C8E-B00E-1EA75F1B80ED}" dt="2024-04-25T23:33:36.365" v="2002" actId="108"/>
        <pc:sldMkLst>
          <pc:docMk/>
          <pc:sldMk cId="372645148" sldId="2145705246"/>
        </pc:sldMkLst>
      </pc:sldChg>
      <pc:sldChg chg="modSp add mod">
        <pc:chgData name="Andrew Collings" userId="0f84cdc6-c606-46cb-9c21-9a360095f536" providerId="ADAL" clId="{245E1806-1681-4C8E-B00E-1EA75F1B80ED}" dt="2024-04-25T23:33:29.726" v="2001" actId="108"/>
        <pc:sldMkLst>
          <pc:docMk/>
          <pc:sldMk cId="3287505350" sldId="2145705247"/>
        </pc:sldMkLst>
      </pc:sldChg>
      <pc:sldChg chg="modSp add mod">
        <pc:chgData name="Andrew Collings" userId="0f84cdc6-c606-46cb-9c21-9a360095f536" providerId="ADAL" clId="{245E1806-1681-4C8E-B00E-1EA75F1B80ED}" dt="2024-04-26T01:30:38.050" v="2499" actId="20577"/>
        <pc:sldMkLst>
          <pc:docMk/>
          <pc:sldMk cId="3917821283" sldId="2145705248"/>
        </pc:sldMkLst>
      </pc:sldChg>
      <pc:sldChg chg="modSp add mod">
        <pc:chgData name="Andrew Collings" userId="0f84cdc6-c606-46cb-9c21-9a360095f536" providerId="ADAL" clId="{245E1806-1681-4C8E-B00E-1EA75F1B80ED}" dt="2024-04-26T01:33:23.411" v="2737" actId="20577"/>
        <pc:sldMkLst>
          <pc:docMk/>
          <pc:sldMk cId="3902541815" sldId="2145705249"/>
        </pc:sldMkLst>
      </pc:sldChg>
    </pc:docChg>
  </pc:docChgLst>
  <pc:docChgLst>
    <pc:chgData name="Andrew Collings" userId="0f84cdc6-c606-46cb-9c21-9a360095f536" providerId="ADAL" clId="{550FC408-DAC4-4C41-B18D-0CF64EAFD73E}"/>
    <pc:docChg chg="undo redo custSel addSld delSld modSld addSection delSection modSection">
      <pc:chgData name="Andrew Collings" userId="0f84cdc6-c606-46cb-9c21-9a360095f536" providerId="ADAL" clId="{550FC408-DAC4-4C41-B18D-0CF64EAFD73E}" dt="2024-09-16T18:46:58.444" v="2068" actId="108"/>
      <pc:docMkLst>
        <pc:docMk/>
      </pc:docMkLst>
      <pc:sldChg chg="modSp mod">
        <pc:chgData name="Andrew Collings" userId="0f84cdc6-c606-46cb-9c21-9a360095f536" providerId="ADAL" clId="{550FC408-DAC4-4C41-B18D-0CF64EAFD73E}" dt="2024-09-16T16:11:27.201" v="151" actId="6549"/>
        <pc:sldMkLst>
          <pc:docMk/>
          <pc:sldMk cId="649967342" sldId="2145705165"/>
        </pc:sldMkLst>
      </pc:sldChg>
      <pc:sldChg chg="del">
        <pc:chgData name="Andrew Collings" userId="0f84cdc6-c606-46cb-9c21-9a360095f536" providerId="ADAL" clId="{550FC408-DAC4-4C41-B18D-0CF64EAFD73E}" dt="2024-09-16T16:41:06.667" v="884" actId="2696"/>
        <pc:sldMkLst>
          <pc:docMk/>
          <pc:sldMk cId="372645148" sldId="2145705246"/>
        </pc:sldMkLst>
      </pc:sldChg>
      <pc:sldChg chg="del">
        <pc:chgData name="Andrew Collings" userId="0f84cdc6-c606-46cb-9c21-9a360095f536" providerId="ADAL" clId="{550FC408-DAC4-4C41-B18D-0CF64EAFD73E}" dt="2024-09-16T16:41:06.667" v="884" actId="2696"/>
        <pc:sldMkLst>
          <pc:docMk/>
          <pc:sldMk cId="3287505350" sldId="2145705247"/>
        </pc:sldMkLst>
      </pc:sldChg>
      <pc:sldChg chg="modSp mod">
        <pc:chgData name="Andrew Collings" userId="0f84cdc6-c606-46cb-9c21-9a360095f536" providerId="ADAL" clId="{550FC408-DAC4-4C41-B18D-0CF64EAFD73E}" dt="2024-09-16T16:39:39.363" v="883" actId="113"/>
        <pc:sldMkLst>
          <pc:docMk/>
          <pc:sldMk cId="3825831119" sldId="2145705261"/>
        </pc:sldMkLst>
      </pc:sldChg>
      <pc:sldChg chg="del">
        <pc:chgData name="Andrew Collings" userId="0f84cdc6-c606-46cb-9c21-9a360095f536" providerId="ADAL" clId="{550FC408-DAC4-4C41-B18D-0CF64EAFD73E}" dt="2024-09-16T16:41:06.667" v="884" actId="2696"/>
        <pc:sldMkLst>
          <pc:docMk/>
          <pc:sldMk cId="3543308811" sldId="2145705262"/>
        </pc:sldMkLst>
      </pc:sldChg>
      <pc:sldChg chg="del">
        <pc:chgData name="Andrew Collings" userId="0f84cdc6-c606-46cb-9c21-9a360095f536" providerId="ADAL" clId="{550FC408-DAC4-4C41-B18D-0CF64EAFD73E}" dt="2024-09-16T16:41:06.667" v="884" actId="2696"/>
        <pc:sldMkLst>
          <pc:docMk/>
          <pc:sldMk cId="540281534" sldId="2145705263"/>
        </pc:sldMkLst>
      </pc:sldChg>
      <pc:sldChg chg="del">
        <pc:chgData name="Andrew Collings" userId="0f84cdc6-c606-46cb-9c21-9a360095f536" providerId="ADAL" clId="{550FC408-DAC4-4C41-B18D-0CF64EAFD73E}" dt="2024-09-16T16:41:06.667" v="884" actId="2696"/>
        <pc:sldMkLst>
          <pc:docMk/>
          <pc:sldMk cId="448368713" sldId="2145705264"/>
        </pc:sldMkLst>
      </pc:sldChg>
      <pc:sldChg chg="del">
        <pc:chgData name="Andrew Collings" userId="0f84cdc6-c606-46cb-9c21-9a360095f536" providerId="ADAL" clId="{550FC408-DAC4-4C41-B18D-0CF64EAFD73E}" dt="2024-09-16T16:41:06.667" v="884" actId="2696"/>
        <pc:sldMkLst>
          <pc:docMk/>
          <pc:sldMk cId="2859952641" sldId="2145705266"/>
        </pc:sldMkLst>
      </pc:sldChg>
      <pc:sldChg chg="del">
        <pc:chgData name="Andrew Collings" userId="0f84cdc6-c606-46cb-9c21-9a360095f536" providerId="ADAL" clId="{550FC408-DAC4-4C41-B18D-0CF64EAFD73E}" dt="2024-09-16T16:41:06.667" v="884" actId="2696"/>
        <pc:sldMkLst>
          <pc:docMk/>
          <pc:sldMk cId="754190782" sldId="2145705267"/>
        </pc:sldMkLst>
      </pc:sldChg>
      <pc:sldChg chg="del">
        <pc:chgData name="Andrew Collings" userId="0f84cdc6-c606-46cb-9c21-9a360095f536" providerId="ADAL" clId="{550FC408-DAC4-4C41-B18D-0CF64EAFD73E}" dt="2024-09-16T16:41:06.667" v="884" actId="2696"/>
        <pc:sldMkLst>
          <pc:docMk/>
          <pc:sldMk cId="3307773508" sldId="2145705268"/>
        </pc:sldMkLst>
      </pc:sldChg>
      <pc:sldChg chg="del">
        <pc:chgData name="Andrew Collings" userId="0f84cdc6-c606-46cb-9c21-9a360095f536" providerId="ADAL" clId="{550FC408-DAC4-4C41-B18D-0CF64EAFD73E}" dt="2024-09-16T16:41:06.667" v="884" actId="2696"/>
        <pc:sldMkLst>
          <pc:docMk/>
          <pc:sldMk cId="2704750984" sldId="2145705269"/>
        </pc:sldMkLst>
      </pc:sldChg>
      <pc:sldChg chg="del">
        <pc:chgData name="Andrew Collings" userId="0f84cdc6-c606-46cb-9c21-9a360095f536" providerId="ADAL" clId="{550FC408-DAC4-4C41-B18D-0CF64EAFD73E}" dt="2024-09-16T16:41:06.667" v="884" actId="2696"/>
        <pc:sldMkLst>
          <pc:docMk/>
          <pc:sldMk cId="162512986" sldId="2145705270"/>
        </pc:sldMkLst>
      </pc:sldChg>
      <pc:sldChg chg="del">
        <pc:chgData name="Andrew Collings" userId="0f84cdc6-c606-46cb-9c21-9a360095f536" providerId="ADAL" clId="{550FC408-DAC4-4C41-B18D-0CF64EAFD73E}" dt="2024-09-16T16:41:06.667" v="884" actId="2696"/>
        <pc:sldMkLst>
          <pc:docMk/>
          <pc:sldMk cId="3208537935" sldId="2145705271"/>
        </pc:sldMkLst>
      </pc:sldChg>
      <pc:sldChg chg="del">
        <pc:chgData name="Andrew Collings" userId="0f84cdc6-c606-46cb-9c21-9a360095f536" providerId="ADAL" clId="{550FC408-DAC4-4C41-B18D-0CF64EAFD73E}" dt="2024-09-16T16:41:06.667" v="884" actId="2696"/>
        <pc:sldMkLst>
          <pc:docMk/>
          <pc:sldMk cId="3273750113" sldId="2145705272"/>
        </pc:sldMkLst>
      </pc:sldChg>
      <pc:sldChg chg="del">
        <pc:chgData name="Andrew Collings" userId="0f84cdc6-c606-46cb-9c21-9a360095f536" providerId="ADAL" clId="{550FC408-DAC4-4C41-B18D-0CF64EAFD73E}" dt="2024-09-16T16:41:06.667" v="884" actId="2696"/>
        <pc:sldMkLst>
          <pc:docMk/>
          <pc:sldMk cId="2459635919" sldId="2145705273"/>
        </pc:sldMkLst>
      </pc:sldChg>
      <pc:sldChg chg="modSp mod">
        <pc:chgData name="Andrew Collings" userId="0f84cdc6-c606-46cb-9c21-9a360095f536" providerId="ADAL" clId="{550FC408-DAC4-4C41-B18D-0CF64EAFD73E}" dt="2024-09-16T17:23:44.958" v="2057" actId="20577"/>
        <pc:sldMkLst>
          <pc:docMk/>
          <pc:sldMk cId="3627658787" sldId="2145705275"/>
        </pc:sldMkLst>
      </pc:sldChg>
      <pc:sldChg chg="del">
        <pc:chgData name="Andrew Collings" userId="0f84cdc6-c606-46cb-9c21-9a360095f536" providerId="ADAL" clId="{550FC408-DAC4-4C41-B18D-0CF64EAFD73E}" dt="2024-09-16T16:49:22.503" v="1319" actId="2696"/>
        <pc:sldMkLst>
          <pc:docMk/>
          <pc:sldMk cId="78010836" sldId="2145705276"/>
        </pc:sldMkLst>
      </pc:sldChg>
      <pc:sldChg chg="modSp mod">
        <pc:chgData name="Andrew Collings" userId="0f84cdc6-c606-46cb-9c21-9a360095f536" providerId="ADAL" clId="{550FC408-DAC4-4C41-B18D-0CF64EAFD73E}" dt="2024-09-16T16:43:23.799" v="930" actId="1076"/>
        <pc:sldMkLst>
          <pc:docMk/>
          <pc:sldMk cId="561640295" sldId="2145705277"/>
        </pc:sldMkLst>
      </pc:sldChg>
      <pc:sldChg chg="modSp add del mod">
        <pc:chgData name="Andrew Collings" userId="0f84cdc6-c606-46cb-9c21-9a360095f536" providerId="ADAL" clId="{550FC408-DAC4-4C41-B18D-0CF64EAFD73E}" dt="2024-09-16T16:43:15.930" v="929" actId="2696"/>
        <pc:sldMkLst>
          <pc:docMk/>
          <pc:sldMk cId="1536901753" sldId="2145705278"/>
        </pc:sldMkLst>
      </pc:sldChg>
      <pc:sldChg chg="modSp add mod">
        <pc:chgData name="Andrew Collings" userId="0f84cdc6-c606-46cb-9c21-9a360095f536" providerId="ADAL" clId="{550FC408-DAC4-4C41-B18D-0CF64EAFD73E}" dt="2024-09-16T16:49:10.849" v="1318" actId="20577"/>
        <pc:sldMkLst>
          <pc:docMk/>
          <pc:sldMk cId="2216073989" sldId="2145705278"/>
        </pc:sldMkLst>
      </pc:sldChg>
      <pc:sldChg chg="addSp modSp add mod">
        <pc:chgData name="Andrew Collings" userId="0f84cdc6-c606-46cb-9c21-9a360095f536" providerId="ADAL" clId="{550FC408-DAC4-4C41-B18D-0CF64EAFD73E}" dt="2024-09-16T17:06:07.999" v="2056" actId="20577"/>
        <pc:sldMkLst>
          <pc:docMk/>
          <pc:sldMk cId="987007108" sldId="2145705280"/>
        </pc:sldMkLst>
      </pc:sldChg>
      <pc:sldChg chg="modSp mod">
        <pc:chgData name="Andrew Collings" userId="0f84cdc6-c606-46cb-9c21-9a360095f536" providerId="ADAL" clId="{550FC408-DAC4-4C41-B18D-0CF64EAFD73E}" dt="2024-09-16T18:46:58.444" v="2068" actId="108"/>
        <pc:sldMkLst>
          <pc:docMk/>
          <pc:sldMk cId="3934333526" sldId="2145705281"/>
        </pc:sldMkLst>
      </pc:sldChg>
    </pc:docChg>
  </pc:docChgLst>
  <pc:docChgLst>
    <pc:chgData name="Andrew Collings" userId="0f84cdc6-c606-46cb-9c21-9a360095f536" providerId="ADAL" clId="{EBEBE697-68EE-4789-A90F-93A746308F2F}"/>
    <pc:docChg chg="undo redo custSel addSld delSld modSld modSection">
      <pc:chgData name="Andrew Collings" userId="0f84cdc6-c606-46cb-9c21-9a360095f536" providerId="ADAL" clId="{EBEBE697-68EE-4789-A90F-93A746308F2F}" dt="2024-11-18T18:04:40.230" v="3007" actId="948"/>
      <pc:docMkLst>
        <pc:docMk/>
      </pc:docMkLst>
      <pc:sldChg chg="modSp mod">
        <pc:chgData name="Andrew Collings" userId="0f84cdc6-c606-46cb-9c21-9a360095f536" providerId="ADAL" clId="{EBEBE697-68EE-4789-A90F-93A746308F2F}" dt="2024-11-18T15:57:51.822" v="1793" actId="255"/>
        <pc:sldMkLst>
          <pc:docMk/>
          <pc:sldMk cId="3825831119" sldId="2145705261"/>
        </pc:sldMkLst>
      </pc:sldChg>
      <pc:sldChg chg="del">
        <pc:chgData name="Andrew Collings" userId="0f84cdc6-c606-46cb-9c21-9a360095f536" providerId="ADAL" clId="{EBEBE697-68EE-4789-A90F-93A746308F2F}" dt="2024-11-18T16:09:31.486" v="1942" actId="2696"/>
        <pc:sldMkLst>
          <pc:docMk/>
          <pc:sldMk cId="3627658787" sldId="2145705275"/>
        </pc:sldMkLst>
      </pc:sldChg>
      <pc:sldChg chg="del">
        <pc:chgData name="Andrew Collings" userId="0f84cdc6-c606-46cb-9c21-9a360095f536" providerId="ADAL" clId="{EBEBE697-68EE-4789-A90F-93A746308F2F}" dt="2024-11-18T14:46:23.753" v="96" actId="2696"/>
        <pc:sldMkLst>
          <pc:docMk/>
          <pc:sldMk cId="561640295" sldId="2145705277"/>
        </pc:sldMkLst>
      </pc:sldChg>
      <pc:sldChg chg="del">
        <pc:chgData name="Andrew Collings" userId="0f84cdc6-c606-46cb-9c21-9a360095f536" providerId="ADAL" clId="{EBEBE697-68EE-4789-A90F-93A746308F2F}" dt="2024-11-18T16:09:31.486" v="1942" actId="2696"/>
        <pc:sldMkLst>
          <pc:docMk/>
          <pc:sldMk cId="2216073989" sldId="2145705278"/>
        </pc:sldMkLst>
      </pc:sldChg>
      <pc:sldChg chg="del">
        <pc:chgData name="Andrew Collings" userId="0f84cdc6-c606-46cb-9c21-9a360095f536" providerId="ADAL" clId="{EBEBE697-68EE-4789-A90F-93A746308F2F}" dt="2024-11-18T17:02:04.489" v="2950" actId="47"/>
        <pc:sldMkLst>
          <pc:docMk/>
          <pc:sldMk cId="2771485487" sldId="2145705279"/>
        </pc:sldMkLst>
      </pc:sldChg>
      <pc:sldChg chg="del">
        <pc:chgData name="Andrew Collings" userId="0f84cdc6-c606-46cb-9c21-9a360095f536" providerId="ADAL" clId="{EBEBE697-68EE-4789-A90F-93A746308F2F}" dt="2024-11-18T16:09:37.015" v="1943" actId="2696"/>
        <pc:sldMkLst>
          <pc:docMk/>
          <pc:sldMk cId="987007108" sldId="2145705280"/>
        </pc:sldMkLst>
      </pc:sldChg>
      <pc:sldChg chg="del">
        <pc:chgData name="Andrew Collings" userId="0f84cdc6-c606-46cb-9c21-9a360095f536" providerId="ADAL" clId="{EBEBE697-68EE-4789-A90F-93A746308F2F}" dt="2024-11-18T16:09:31.486" v="1942" actId="2696"/>
        <pc:sldMkLst>
          <pc:docMk/>
          <pc:sldMk cId="3934333526" sldId="2145705281"/>
        </pc:sldMkLst>
      </pc:sldChg>
      <pc:sldChg chg="modSp add mod">
        <pc:chgData name="Andrew Collings" userId="0f84cdc6-c606-46cb-9c21-9a360095f536" providerId="ADAL" clId="{EBEBE697-68EE-4789-A90F-93A746308F2F}" dt="2024-11-18T16:03:16.560" v="1888" actId="33524"/>
        <pc:sldMkLst>
          <pc:docMk/>
          <pc:sldMk cId="3978334202" sldId="2145705282"/>
        </pc:sldMkLst>
      </pc:sldChg>
      <pc:sldChg chg="modSp add mod">
        <pc:chgData name="Andrew Collings" userId="0f84cdc6-c606-46cb-9c21-9a360095f536" providerId="ADAL" clId="{EBEBE697-68EE-4789-A90F-93A746308F2F}" dt="2024-11-18T15:50:26.159" v="1406" actId="20577"/>
        <pc:sldMkLst>
          <pc:docMk/>
          <pc:sldMk cId="2348994699" sldId="2145705283"/>
        </pc:sldMkLst>
      </pc:sldChg>
      <pc:sldChg chg="addSp modSp add mod">
        <pc:chgData name="Andrew Collings" userId="0f84cdc6-c606-46cb-9c21-9a360095f536" providerId="ADAL" clId="{EBEBE697-68EE-4789-A90F-93A746308F2F}" dt="2024-11-18T16:00:20.912" v="1863" actId="1076"/>
        <pc:sldMkLst>
          <pc:docMk/>
          <pc:sldMk cId="2808992231" sldId="2145705284"/>
        </pc:sldMkLst>
      </pc:sldChg>
      <pc:sldChg chg="modSp add del mod">
        <pc:chgData name="Andrew Collings" userId="0f84cdc6-c606-46cb-9c21-9a360095f536" providerId="ADAL" clId="{EBEBE697-68EE-4789-A90F-93A746308F2F}" dt="2024-11-18T16:00:15.244" v="1862" actId="1076"/>
        <pc:sldMkLst>
          <pc:docMk/>
          <pc:sldMk cId="1582815890" sldId="2145705285"/>
        </pc:sldMkLst>
      </pc:sldChg>
      <pc:sldChg chg="modSp add mod">
        <pc:chgData name="Andrew Collings" userId="0f84cdc6-c606-46cb-9c21-9a360095f536" providerId="ADAL" clId="{EBEBE697-68EE-4789-A90F-93A746308F2F}" dt="2024-11-18T16:04:48.889" v="1927" actId="20577"/>
        <pc:sldMkLst>
          <pc:docMk/>
          <pc:sldMk cId="3007269134" sldId="2145705286"/>
        </pc:sldMkLst>
      </pc:sldChg>
      <pc:sldChg chg="modSp add mod">
        <pc:chgData name="Andrew Collings" userId="0f84cdc6-c606-46cb-9c21-9a360095f536" providerId="ADAL" clId="{EBEBE697-68EE-4789-A90F-93A746308F2F}" dt="2024-11-18T16:08:58.536" v="1941" actId="255"/>
        <pc:sldMkLst>
          <pc:docMk/>
          <pc:sldMk cId="3089924799" sldId="2145705287"/>
        </pc:sldMkLst>
      </pc:sldChg>
      <pc:sldChg chg="modSp add mod">
        <pc:chgData name="Andrew Collings" userId="0f84cdc6-c606-46cb-9c21-9a360095f536" providerId="ADAL" clId="{EBEBE697-68EE-4789-A90F-93A746308F2F}" dt="2024-11-18T18:01:24.155" v="3004" actId="313"/>
        <pc:sldMkLst>
          <pc:docMk/>
          <pc:sldMk cId="1311256938" sldId="2145705288"/>
        </pc:sldMkLst>
      </pc:sldChg>
    </pc:docChg>
  </pc:docChgLst>
  <pc:docChgLst>
    <pc:chgData name="Lucas Young" userId="e5c8e53c-2e87-4dfe-8770-4799e4e3fc84" providerId="ADAL" clId="{276C3925-D0D7-4CD5-901F-85A3644080DC}"/>
    <pc:docChg chg="undo custSel modSld">
      <pc:chgData name="Lucas Young" userId="e5c8e53c-2e87-4dfe-8770-4799e4e3fc84" providerId="ADAL" clId="{276C3925-D0D7-4CD5-901F-85A3644080DC}" dt="2024-08-19T17:03:00.594" v="84" actId="6549"/>
      <pc:docMkLst>
        <pc:docMk/>
      </pc:docMkLst>
      <pc:sldChg chg="modSp mod">
        <pc:chgData name="Lucas Young" userId="e5c8e53c-2e87-4dfe-8770-4799e4e3fc84" providerId="ADAL" clId="{276C3925-D0D7-4CD5-901F-85A3644080DC}" dt="2024-08-19T16:45:17.928" v="51" actId="6549"/>
        <pc:sldMkLst>
          <pc:docMk/>
          <pc:sldMk cId="540281534" sldId="2145705263"/>
        </pc:sldMkLst>
      </pc:sldChg>
      <pc:sldChg chg="modSp mod">
        <pc:chgData name="Lucas Young" userId="e5c8e53c-2e87-4dfe-8770-4799e4e3fc84" providerId="ADAL" clId="{276C3925-D0D7-4CD5-901F-85A3644080DC}" dt="2024-08-19T17:03:00.594" v="84" actId="6549"/>
        <pc:sldMkLst>
          <pc:docMk/>
          <pc:sldMk cId="3273750113" sldId="2145705272"/>
        </pc:sldMkLst>
      </pc:sldChg>
    </pc:docChg>
  </pc:docChgLst>
  <pc:docChgLst>
    <pc:chgData name="Andrew Collings" userId="0f84cdc6-c606-46cb-9c21-9a360095f536" providerId="ADAL" clId="{F63AF7CD-B4BA-4E2A-8A66-A3CB50E35961}"/>
    <pc:docChg chg="undo redo custSel addSld delSld modSld sldOrd modSection">
      <pc:chgData name="Andrew Collings" userId="0f84cdc6-c606-46cb-9c21-9a360095f536" providerId="ADAL" clId="{F63AF7CD-B4BA-4E2A-8A66-A3CB50E35961}" dt="2025-07-21T17:46:38.627" v="2659" actId="20577"/>
      <pc:docMkLst>
        <pc:docMk/>
      </pc:docMkLst>
      <pc:sldChg chg="modSp mod">
        <pc:chgData name="Andrew Collings" userId="0f84cdc6-c606-46cb-9c21-9a360095f536" providerId="ADAL" clId="{F63AF7CD-B4BA-4E2A-8A66-A3CB50E35961}" dt="2025-07-21T14:05:54.368" v="17" actId="20577"/>
        <pc:sldMkLst>
          <pc:docMk/>
          <pc:sldMk cId="897020560" sldId="1914"/>
        </pc:sldMkLst>
        <pc:spChg chg="mod">
          <ac:chgData name="Andrew Collings" userId="0f84cdc6-c606-46cb-9c21-9a360095f536" providerId="ADAL" clId="{F63AF7CD-B4BA-4E2A-8A66-A3CB50E35961}" dt="2025-07-21T14:05:54.368" v="17" actId="20577"/>
          <ac:spMkLst>
            <pc:docMk/>
            <pc:sldMk cId="897020560" sldId="1914"/>
            <ac:spMk id="4" creationId="{B8FB94D8-EDEF-4486-A0C9-F494E70B2B9B}"/>
          </ac:spMkLst>
        </pc:spChg>
      </pc:sldChg>
      <pc:sldChg chg="modSp mod">
        <pc:chgData name="Andrew Collings" userId="0f84cdc6-c606-46cb-9c21-9a360095f536" providerId="ADAL" clId="{F63AF7CD-B4BA-4E2A-8A66-A3CB50E35961}" dt="2025-07-21T14:13:01.743" v="229" actId="5793"/>
        <pc:sldMkLst>
          <pc:docMk/>
          <pc:sldMk cId="649967342" sldId="2145705165"/>
        </pc:sldMkLst>
        <pc:spChg chg="mod">
          <ac:chgData name="Andrew Collings" userId="0f84cdc6-c606-46cb-9c21-9a360095f536" providerId="ADAL" clId="{F63AF7CD-B4BA-4E2A-8A66-A3CB50E35961}" dt="2025-07-21T14:13:01.743" v="229" actId="5793"/>
          <ac:spMkLst>
            <pc:docMk/>
            <pc:sldMk cId="649967342" sldId="2145705165"/>
            <ac:spMk id="6" creationId="{897A7A0D-D3DB-431A-A92B-9D4788B9D125}"/>
          </ac:spMkLst>
        </pc:spChg>
        <pc:spChg chg="mod">
          <ac:chgData name="Andrew Collings" userId="0f84cdc6-c606-46cb-9c21-9a360095f536" providerId="ADAL" clId="{F63AF7CD-B4BA-4E2A-8A66-A3CB50E35961}" dt="2025-07-21T14:05:50.680" v="13" actId="20577"/>
          <ac:spMkLst>
            <pc:docMk/>
            <pc:sldMk cId="649967342" sldId="2145705165"/>
            <ac:spMk id="7" creationId="{A9444CB1-977C-456C-B903-E0FAA88B1385}"/>
          </ac:spMkLst>
        </pc:spChg>
      </pc:sldChg>
      <pc:sldChg chg="modSp add mod">
        <pc:chgData name="Andrew Collings" userId="0f84cdc6-c606-46cb-9c21-9a360095f536" providerId="ADAL" clId="{F63AF7CD-B4BA-4E2A-8A66-A3CB50E35961}" dt="2025-07-21T14:21:06.010" v="669" actId="20577"/>
        <pc:sldMkLst>
          <pc:docMk/>
          <pc:sldMk cId="3825831119" sldId="2145705261"/>
        </pc:sldMkLst>
        <pc:graphicFrameChg chg="mod modGraphic">
          <ac:chgData name="Andrew Collings" userId="0f84cdc6-c606-46cb-9c21-9a360095f536" providerId="ADAL" clId="{F63AF7CD-B4BA-4E2A-8A66-A3CB50E35961}" dt="2025-07-21T14:21:06.010" v="669" actId="20577"/>
          <ac:graphicFrameMkLst>
            <pc:docMk/>
            <pc:sldMk cId="3825831119" sldId="2145705261"/>
            <ac:graphicFrameMk id="4" creationId="{F51A3394-1985-E62B-8D6A-EF3C3AC7A819}"/>
          </ac:graphicFrameMkLst>
        </pc:graphicFrameChg>
        <pc:graphicFrameChg chg="mod">
          <ac:chgData name="Andrew Collings" userId="0f84cdc6-c606-46cb-9c21-9a360095f536" providerId="ADAL" clId="{F63AF7CD-B4BA-4E2A-8A66-A3CB50E35961}" dt="2025-07-21T14:20:37.982" v="579" actId="1036"/>
          <ac:graphicFrameMkLst>
            <pc:docMk/>
            <pc:sldMk cId="3825831119" sldId="2145705261"/>
            <ac:graphicFrameMk id="5" creationId="{D3BD6F0E-8154-16BF-FEEC-94E1476F72CF}"/>
          </ac:graphicFrameMkLst>
        </pc:graphicFrameChg>
      </pc:sldChg>
      <pc:sldChg chg="modSp mod">
        <pc:chgData name="Andrew Collings" userId="0f84cdc6-c606-46cb-9c21-9a360095f536" providerId="ADAL" clId="{F63AF7CD-B4BA-4E2A-8A66-A3CB50E35961}" dt="2025-07-21T14:14:39.345" v="298" actId="20577"/>
        <pc:sldMkLst>
          <pc:docMk/>
          <pc:sldMk cId="3705238078" sldId="2145705274"/>
        </pc:sldMkLst>
        <pc:spChg chg="mod">
          <ac:chgData name="Andrew Collings" userId="0f84cdc6-c606-46cb-9c21-9a360095f536" providerId="ADAL" clId="{F63AF7CD-B4BA-4E2A-8A66-A3CB50E35961}" dt="2025-07-21T14:14:39.345" v="298" actId="20577"/>
          <ac:spMkLst>
            <pc:docMk/>
            <pc:sldMk cId="3705238078" sldId="2145705274"/>
            <ac:spMk id="2" creationId="{1D394050-94F4-2470-7C0F-93D39B60D332}"/>
          </ac:spMkLst>
        </pc:spChg>
      </pc:sldChg>
      <pc:sldChg chg="modSp mod">
        <pc:chgData name="Andrew Collings" userId="0f84cdc6-c606-46cb-9c21-9a360095f536" providerId="ADAL" clId="{F63AF7CD-B4BA-4E2A-8A66-A3CB50E35961}" dt="2025-07-21T14:23:40.777" v="727" actId="948"/>
        <pc:sldMkLst>
          <pc:docMk/>
          <pc:sldMk cId="2551295527" sldId="2145705297"/>
        </pc:sldMkLst>
        <pc:spChg chg="mod">
          <ac:chgData name="Andrew Collings" userId="0f84cdc6-c606-46cb-9c21-9a360095f536" providerId="ADAL" clId="{F63AF7CD-B4BA-4E2A-8A66-A3CB50E35961}" dt="2025-07-21T14:23:40.777" v="727" actId="948"/>
          <ac:spMkLst>
            <pc:docMk/>
            <pc:sldMk cId="2551295527" sldId="2145705297"/>
            <ac:spMk id="2" creationId="{45503DE2-FA6A-735C-B94D-0541BF2BAFB8}"/>
          </ac:spMkLst>
        </pc:spChg>
        <pc:spChg chg="mod">
          <ac:chgData name="Andrew Collings" userId="0f84cdc6-c606-46cb-9c21-9a360095f536" providerId="ADAL" clId="{F63AF7CD-B4BA-4E2A-8A66-A3CB50E35961}" dt="2025-07-21T14:22:36.720" v="717" actId="20577"/>
          <ac:spMkLst>
            <pc:docMk/>
            <pc:sldMk cId="2551295527" sldId="2145705297"/>
            <ac:spMk id="7" creationId="{8BA79292-E013-5972-9626-C6A7ACE64903}"/>
          </ac:spMkLst>
        </pc:spChg>
      </pc:sldChg>
      <pc:sldChg chg="modSp mod ord">
        <pc:chgData name="Andrew Collings" userId="0f84cdc6-c606-46cb-9c21-9a360095f536" providerId="ADAL" clId="{F63AF7CD-B4BA-4E2A-8A66-A3CB50E35961}" dt="2025-07-21T15:28:35.927" v="1402" actId="948"/>
        <pc:sldMkLst>
          <pc:docMk/>
          <pc:sldMk cId="3074552998" sldId="2145705303"/>
        </pc:sldMkLst>
        <pc:spChg chg="mod">
          <ac:chgData name="Andrew Collings" userId="0f84cdc6-c606-46cb-9c21-9a360095f536" providerId="ADAL" clId="{F63AF7CD-B4BA-4E2A-8A66-A3CB50E35961}" dt="2025-07-21T15:28:35.927" v="1402" actId="948"/>
          <ac:spMkLst>
            <pc:docMk/>
            <pc:sldMk cId="3074552998" sldId="2145705303"/>
            <ac:spMk id="2" creationId="{F93E4BB0-C4B5-9089-91D9-14669D684295}"/>
          </ac:spMkLst>
        </pc:spChg>
        <pc:spChg chg="mod">
          <ac:chgData name="Andrew Collings" userId="0f84cdc6-c606-46cb-9c21-9a360095f536" providerId="ADAL" clId="{F63AF7CD-B4BA-4E2A-8A66-A3CB50E35961}" dt="2025-07-21T14:59:35.890" v="1090" actId="20577"/>
          <ac:spMkLst>
            <pc:docMk/>
            <pc:sldMk cId="3074552998" sldId="2145705303"/>
            <ac:spMk id="7" creationId="{158D672B-335E-FD65-058D-B2A52D2EECA9}"/>
          </ac:spMkLst>
        </pc:spChg>
      </pc:sldChg>
      <pc:sldChg chg="del">
        <pc:chgData name="Andrew Collings" userId="0f84cdc6-c606-46cb-9c21-9a360095f536" providerId="ADAL" clId="{F63AF7CD-B4BA-4E2A-8A66-A3CB50E35961}" dt="2025-07-21T15:47:25.019" v="1618" actId="2696"/>
        <pc:sldMkLst>
          <pc:docMk/>
          <pc:sldMk cId="2773944121" sldId="2145705304"/>
        </pc:sldMkLst>
      </pc:sldChg>
      <pc:sldChg chg="modSp mod">
        <pc:chgData name="Andrew Collings" userId="0f84cdc6-c606-46cb-9c21-9a360095f536" providerId="ADAL" clId="{F63AF7CD-B4BA-4E2A-8A66-A3CB50E35961}" dt="2025-07-21T15:19:00.019" v="1306" actId="20577"/>
        <pc:sldMkLst>
          <pc:docMk/>
          <pc:sldMk cId="2316122848" sldId="2145705305"/>
        </pc:sldMkLst>
        <pc:spChg chg="mod">
          <ac:chgData name="Andrew Collings" userId="0f84cdc6-c606-46cb-9c21-9a360095f536" providerId="ADAL" clId="{F63AF7CD-B4BA-4E2A-8A66-A3CB50E35961}" dt="2025-07-21T14:59:14.138" v="1054" actId="20577"/>
          <ac:spMkLst>
            <pc:docMk/>
            <pc:sldMk cId="2316122848" sldId="2145705305"/>
            <ac:spMk id="7" creationId="{7BA9FA00-692F-6731-EDB9-0E4074ADB57B}"/>
          </ac:spMkLst>
        </pc:spChg>
        <pc:graphicFrameChg chg="mod modGraphic">
          <ac:chgData name="Andrew Collings" userId="0f84cdc6-c606-46cb-9c21-9a360095f536" providerId="ADAL" clId="{F63AF7CD-B4BA-4E2A-8A66-A3CB50E35961}" dt="2025-07-21T15:18:08.810" v="1294" actId="1036"/>
          <ac:graphicFrameMkLst>
            <pc:docMk/>
            <pc:sldMk cId="2316122848" sldId="2145705305"/>
            <ac:graphicFrameMk id="4" creationId="{45CA0DE6-F896-3B0C-6DAF-9B447E097FE3}"/>
          </ac:graphicFrameMkLst>
        </pc:graphicFrameChg>
        <pc:graphicFrameChg chg="mod modGraphic">
          <ac:chgData name="Andrew Collings" userId="0f84cdc6-c606-46cb-9c21-9a360095f536" providerId="ADAL" clId="{F63AF7CD-B4BA-4E2A-8A66-A3CB50E35961}" dt="2025-07-21T15:19:00.019" v="1306" actId="20577"/>
          <ac:graphicFrameMkLst>
            <pc:docMk/>
            <pc:sldMk cId="2316122848" sldId="2145705305"/>
            <ac:graphicFrameMk id="5" creationId="{B5CF1ED3-D84A-4ED4-E4FA-7909DEFA9536}"/>
          </ac:graphicFrameMkLst>
        </pc:graphicFrameChg>
      </pc:sldChg>
      <pc:sldChg chg="modSp mod">
        <pc:chgData name="Andrew Collings" userId="0f84cdc6-c606-46cb-9c21-9a360095f536" providerId="ADAL" clId="{F63AF7CD-B4BA-4E2A-8A66-A3CB50E35961}" dt="2025-07-21T14:54:31.795" v="987" actId="20577"/>
        <pc:sldMkLst>
          <pc:docMk/>
          <pc:sldMk cId="1165609462" sldId="2145705306"/>
        </pc:sldMkLst>
        <pc:spChg chg="mod">
          <ac:chgData name="Andrew Collings" userId="0f84cdc6-c606-46cb-9c21-9a360095f536" providerId="ADAL" clId="{F63AF7CD-B4BA-4E2A-8A66-A3CB50E35961}" dt="2025-07-21T14:54:31.795" v="987" actId="20577"/>
          <ac:spMkLst>
            <pc:docMk/>
            <pc:sldMk cId="1165609462" sldId="2145705306"/>
            <ac:spMk id="2" creationId="{EFFD5E82-D722-8686-0EAE-9B5C3689619F}"/>
          </ac:spMkLst>
        </pc:spChg>
        <pc:spChg chg="mod">
          <ac:chgData name="Andrew Collings" userId="0f84cdc6-c606-46cb-9c21-9a360095f536" providerId="ADAL" clId="{F63AF7CD-B4BA-4E2A-8A66-A3CB50E35961}" dt="2025-07-21T14:51:18.492" v="756" actId="20577"/>
          <ac:spMkLst>
            <pc:docMk/>
            <pc:sldMk cId="1165609462" sldId="2145705306"/>
            <ac:spMk id="7" creationId="{6A3BC727-3D99-0C15-9B71-14FB93413AE3}"/>
          </ac:spMkLst>
        </pc:spChg>
      </pc:sldChg>
      <pc:sldChg chg="del">
        <pc:chgData name="Andrew Collings" userId="0f84cdc6-c606-46cb-9c21-9a360095f536" providerId="ADAL" clId="{F63AF7CD-B4BA-4E2A-8A66-A3CB50E35961}" dt="2025-07-21T15:47:25.019" v="1618" actId="2696"/>
        <pc:sldMkLst>
          <pc:docMk/>
          <pc:sldMk cId="2794798177" sldId="2145705308"/>
        </pc:sldMkLst>
      </pc:sldChg>
      <pc:sldChg chg="del">
        <pc:chgData name="Andrew Collings" userId="0f84cdc6-c606-46cb-9c21-9a360095f536" providerId="ADAL" clId="{F63AF7CD-B4BA-4E2A-8A66-A3CB50E35961}" dt="2025-07-21T15:47:25.019" v="1618" actId="2696"/>
        <pc:sldMkLst>
          <pc:docMk/>
          <pc:sldMk cId="2949476977" sldId="2145705312"/>
        </pc:sldMkLst>
      </pc:sldChg>
      <pc:sldChg chg="del">
        <pc:chgData name="Andrew Collings" userId="0f84cdc6-c606-46cb-9c21-9a360095f536" providerId="ADAL" clId="{F63AF7CD-B4BA-4E2A-8A66-A3CB50E35961}" dt="2025-07-21T15:47:36.298" v="1621" actId="47"/>
        <pc:sldMkLst>
          <pc:docMk/>
          <pc:sldMk cId="2720608286" sldId="2145705315"/>
        </pc:sldMkLst>
      </pc:sldChg>
      <pc:sldChg chg="modSp mod">
        <pc:chgData name="Andrew Collings" userId="0f84cdc6-c606-46cb-9c21-9a360095f536" providerId="ADAL" clId="{F63AF7CD-B4BA-4E2A-8A66-A3CB50E35961}" dt="2025-07-21T15:29:45.693" v="1411" actId="20577"/>
        <pc:sldMkLst>
          <pc:docMk/>
          <pc:sldMk cId="259466784" sldId="2145705316"/>
        </pc:sldMkLst>
        <pc:spChg chg="mod">
          <ac:chgData name="Andrew Collings" userId="0f84cdc6-c606-46cb-9c21-9a360095f536" providerId="ADAL" clId="{F63AF7CD-B4BA-4E2A-8A66-A3CB50E35961}" dt="2025-07-21T14:59:20.403" v="1064" actId="20577"/>
          <ac:spMkLst>
            <pc:docMk/>
            <pc:sldMk cId="259466784" sldId="2145705316"/>
            <ac:spMk id="7" creationId="{895CD11D-EB83-7E07-8487-8E940B20DD1A}"/>
          </ac:spMkLst>
        </pc:spChg>
        <pc:graphicFrameChg chg="mod modGraphic">
          <ac:chgData name="Andrew Collings" userId="0f84cdc6-c606-46cb-9c21-9a360095f536" providerId="ADAL" clId="{F63AF7CD-B4BA-4E2A-8A66-A3CB50E35961}" dt="2025-07-21T15:25:24.549" v="1371" actId="20577"/>
          <ac:graphicFrameMkLst>
            <pc:docMk/>
            <pc:sldMk cId="259466784" sldId="2145705316"/>
            <ac:graphicFrameMk id="4" creationId="{BF8E33C6-2590-3069-4DB4-32633DB62152}"/>
          </ac:graphicFrameMkLst>
        </pc:graphicFrameChg>
        <pc:graphicFrameChg chg="mod modGraphic">
          <ac:chgData name="Andrew Collings" userId="0f84cdc6-c606-46cb-9c21-9a360095f536" providerId="ADAL" clId="{F63AF7CD-B4BA-4E2A-8A66-A3CB50E35961}" dt="2025-07-21T15:29:45.693" v="1411" actId="20577"/>
          <ac:graphicFrameMkLst>
            <pc:docMk/>
            <pc:sldMk cId="259466784" sldId="2145705316"/>
            <ac:graphicFrameMk id="5" creationId="{C3B3C5C5-826B-8E91-A09D-A6C04C7882D9}"/>
          </ac:graphicFrameMkLst>
        </pc:graphicFrameChg>
      </pc:sldChg>
      <pc:sldChg chg="addSp modSp mod">
        <pc:chgData name="Andrew Collings" userId="0f84cdc6-c606-46cb-9c21-9a360095f536" providerId="ADAL" clId="{F63AF7CD-B4BA-4E2A-8A66-A3CB50E35961}" dt="2025-07-21T15:38:03.416" v="1450" actId="1076"/>
        <pc:sldMkLst>
          <pc:docMk/>
          <pc:sldMk cId="4131828128" sldId="2145705317"/>
        </pc:sldMkLst>
        <pc:spChg chg="mod">
          <ac:chgData name="Andrew Collings" userId="0f84cdc6-c606-46cb-9c21-9a360095f536" providerId="ADAL" clId="{F63AF7CD-B4BA-4E2A-8A66-A3CB50E35961}" dt="2025-07-21T15:37:46.262" v="1447" actId="14100"/>
          <ac:spMkLst>
            <pc:docMk/>
            <pc:sldMk cId="4131828128" sldId="2145705317"/>
            <ac:spMk id="2" creationId="{BAB5F8DA-20B7-AA8E-06BD-BA2F00F4C1D6}"/>
          </ac:spMkLst>
        </pc:spChg>
        <pc:spChg chg="mod">
          <ac:chgData name="Andrew Collings" userId="0f84cdc6-c606-46cb-9c21-9a360095f536" providerId="ADAL" clId="{F63AF7CD-B4BA-4E2A-8A66-A3CB50E35961}" dt="2025-07-21T15:31:10.277" v="1441" actId="20577"/>
          <ac:spMkLst>
            <pc:docMk/>
            <pc:sldMk cId="4131828128" sldId="2145705317"/>
            <ac:spMk id="7" creationId="{4B30EEDE-A07F-F085-538B-765656DA7A00}"/>
          </ac:spMkLst>
        </pc:spChg>
        <pc:picChg chg="add mod">
          <ac:chgData name="Andrew Collings" userId="0f84cdc6-c606-46cb-9c21-9a360095f536" providerId="ADAL" clId="{F63AF7CD-B4BA-4E2A-8A66-A3CB50E35961}" dt="2025-07-21T15:38:03.416" v="1450" actId="1076"/>
          <ac:picMkLst>
            <pc:docMk/>
            <pc:sldMk cId="4131828128" sldId="2145705317"/>
            <ac:picMk id="1026" creationId="{074AD43C-669C-9074-0208-4017CC2EF511}"/>
          </ac:picMkLst>
        </pc:picChg>
      </pc:sldChg>
      <pc:sldChg chg="del">
        <pc:chgData name="Andrew Collings" userId="0f84cdc6-c606-46cb-9c21-9a360095f536" providerId="ADAL" clId="{F63AF7CD-B4BA-4E2A-8A66-A3CB50E35961}" dt="2025-07-21T15:47:26.739" v="1619" actId="2696"/>
        <pc:sldMkLst>
          <pc:docMk/>
          <pc:sldMk cId="2158659602" sldId="2145705318"/>
        </pc:sldMkLst>
      </pc:sldChg>
      <pc:sldChg chg="del">
        <pc:chgData name="Andrew Collings" userId="0f84cdc6-c606-46cb-9c21-9a360095f536" providerId="ADAL" clId="{F63AF7CD-B4BA-4E2A-8A66-A3CB50E35961}" dt="2025-07-21T15:47:25.019" v="1618" actId="2696"/>
        <pc:sldMkLst>
          <pc:docMk/>
          <pc:sldMk cId="461885524" sldId="2145705319"/>
        </pc:sldMkLst>
      </pc:sldChg>
      <pc:sldChg chg="del">
        <pc:chgData name="Andrew Collings" userId="0f84cdc6-c606-46cb-9c21-9a360095f536" providerId="ADAL" clId="{F63AF7CD-B4BA-4E2A-8A66-A3CB50E35961}" dt="2025-07-21T15:47:25.019" v="1618" actId="2696"/>
        <pc:sldMkLst>
          <pc:docMk/>
          <pc:sldMk cId="270513010" sldId="2145705320"/>
        </pc:sldMkLst>
      </pc:sldChg>
      <pc:sldChg chg="del">
        <pc:chgData name="Andrew Collings" userId="0f84cdc6-c606-46cb-9c21-9a360095f536" providerId="ADAL" clId="{F63AF7CD-B4BA-4E2A-8A66-A3CB50E35961}" dt="2025-07-21T15:47:25.019" v="1618" actId="2696"/>
        <pc:sldMkLst>
          <pc:docMk/>
          <pc:sldMk cId="3374449934" sldId="2145705321"/>
        </pc:sldMkLst>
      </pc:sldChg>
      <pc:sldChg chg="del">
        <pc:chgData name="Andrew Collings" userId="0f84cdc6-c606-46cb-9c21-9a360095f536" providerId="ADAL" clId="{F63AF7CD-B4BA-4E2A-8A66-A3CB50E35961}" dt="2025-07-21T15:47:25.019" v="1618" actId="2696"/>
        <pc:sldMkLst>
          <pc:docMk/>
          <pc:sldMk cId="1506061662" sldId="2145705322"/>
        </pc:sldMkLst>
      </pc:sldChg>
      <pc:sldChg chg="modSp add mod">
        <pc:chgData name="Andrew Collings" userId="0f84cdc6-c606-46cb-9c21-9a360095f536" providerId="ADAL" clId="{F63AF7CD-B4BA-4E2A-8A66-A3CB50E35961}" dt="2025-07-21T14:58:43.645" v="1044" actId="20577"/>
        <pc:sldMkLst>
          <pc:docMk/>
          <pc:sldMk cId="4270965368" sldId="2145705323"/>
        </pc:sldMkLst>
        <pc:spChg chg="mod">
          <ac:chgData name="Andrew Collings" userId="0f84cdc6-c606-46cb-9c21-9a360095f536" providerId="ADAL" clId="{F63AF7CD-B4BA-4E2A-8A66-A3CB50E35961}" dt="2025-07-21T14:58:43.645" v="1044" actId="20577"/>
          <ac:spMkLst>
            <pc:docMk/>
            <pc:sldMk cId="4270965368" sldId="2145705323"/>
            <ac:spMk id="2" creationId="{3252EF38-1F49-B68E-C11A-6B4AADF63ADD}"/>
          </ac:spMkLst>
        </pc:spChg>
        <pc:spChg chg="mod">
          <ac:chgData name="Andrew Collings" userId="0f84cdc6-c606-46cb-9c21-9a360095f536" providerId="ADAL" clId="{F63AF7CD-B4BA-4E2A-8A66-A3CB50E35961}" dt="2025-07-21T14:57:54.327" v="1018" actId="20577"/>
          <ac:spMkLst>
            <pc:docMk/>
            <pc:sldMk cId="4270965368" sldId="2145705323"/>
            <ac:spMk id="7" creationId="{3A1C0112-509D-9BDC-E81C-3D02A27E2B01}"/>
          </ac:spMkLst>
        </pc:spChg>
      </pc:sldChg>
      <pc:sldChg chg="modSp add mod">
        <pc:chgData name="Andrew Collings" userId="0f84cdc6-c606-46cb-9c21-9a360095f536" providerId="ADAL" clId="{F63AF7CD-B4BA-4E2A-8A66-A3CB50E35961}" dt="2025-07-21T15:38:44.842" v="1459" actId="255"/>
        <pc:sldMkLst>
          <pc:docMk/>
          <pc:sldMk cId="3516120242" sldId="2145705324"/>
        </pc:sldMkLst>
        <pc:spChg chg="mod">
          <ac:chgData name="Andrew Collings" userId="0f84cdc6-c606-46cb-9c21-9a360095f536" providerId="ADAL" clId="{F63AF7CD-B4BA-4E2A-8A66-A3CB50E35961}" dt="2025-07-21T15:38:44.842" v="1459" actId="255"/>
          <ac:spMkLst>
            <pc:docMk/>
            <pc:sldMk cId="3516120242" sldId="2145705324"/>
            <ac:spMk id="2" creationId="{E0EF291C-59F6-83B3-A27B-E60735E8F59F}"/>
          </ac:spMkLst>
        </pc:spChg>
      </pc:sldChg>
      <pc:sldChg chg="addSp delSp modSp add mod">
        <pc:chgData name="Andrew Collings" userId="0f84cdc6-c606-46cb-9c21-9a360095f536" providerId="ADAL" clId="{F63AF7CD-B4BA-4E2A-8A66-A3CB50E35961}" dt="2025-07-21T15:45:15.013" v="1547" actId="1035"/>
        <pc:sldMkLst>
          <pc:docMk/>
          <pc:sldMk cId="1152164647" sldId="2145705325"/>
        </pc:sldMkLst>
        <pc:spChg chg="mod">
          <ac:chgData name="Andrew Collings" userId="0f84cdc6-c606-46cb-9c21-9a360095f536" providerId="ADAL" clId="{F63AF7CD-B4BA-4E2A-8A66-A3CB50E35961}" dt="2025-07-21T15:40:24.280" v="1518" actId="20577"/>
          <ac:spMkLst>
            <pc:docMk/>
            <pc:sldMk cId="1152164647" sldId="2145705325"/>
            <ac:spMk id="2" creationId="{11A799FB-3AF3-FA6E-75C0-A87A0A145A8F}"/>
          </ac:spMkLst>
        </pc:spChg>
        <pc:spChg chg="mod">
          <ac:chgData name="Andrew Collings" userId="0f84cdc6-c606-46cb-9c21-9a360095f536" providerId="ADAL" clId="{F63AF7CD-B4BA-4E2A-8A66-A3CB50E35961}" dt="2025-07-21T15:39:24.460" v="1494" actId="20577"/>
          <ac:spMkLst>
            <pc:docMk/>
            <pc:sldMk cId="1152164647" sldId="2145705325"/>
            <ac:spMk id="7" creationId="{0921751E-6E87-F1E0-EF61-8302B866A640}"/>
          </ac:spMkLst>
        </pc:spChg>
        <pc:picChg chg="add mod">
          <ac:chgData name="Andrew Collings" userId="0f84cdc6-c606-46cb-9c21-9a360095f536" providerId="ADAL" clId="{F63AF7CD-B4BA-4E2A-8A66-A3CB50E35961}" dt="2025-07-21T15:45:15.013" v="1547" actId="1035"/>
          <ac:picMkLst>
            <pc:docMk/>
            <pc:sldMk cId="1152164647" sldId="2145705325"/>
            <ac:picMk id="5" creationId="{FB9BBED3-73E9-C860-97C1-F2F28D66714E}"/>
          </ac:picMkLst>
        </pc:picChg>
        <pc:picChg chg="add mod">
          <ac:chgData name="Andrew Collings" userId="0f84cdc6-c606-46cb-9c21-9a360095f536" providerId="ADAL" clId="{F63AF7CD-B4BA-4E2A-8A66-A3CB50E35961}" dt="2025-07-21T15:45:08.569" v="1528" actId="14100"/>
          <ac:picMkLst>
            <pc:docMk/>
            <pc:sldMk cId="1152164647" sldId="2145705325"/>
            <ac:picMk id="2050" creationId="{7766F4D1-BED5-21C6-634C-078864F3CA52}"/>
          </ac:picMkLst>
        </pc:picChg>
      </pc:sldChg>
      <pc:sldChg chg="delSp modSp add del mod">
        <pc:chgData name="Andrew Collings" userId="0f84cdc6-c606-46cb-9c21-9a360095f536" providerId="ADAL" clId="{F63AF7CD-B4BA-4E2A-8A66-A3CB50E35961}" dt="2025-07-21T15:47:25.019" v="1618" actId="2696"/>
        <pc:sldMkLst>
          <pc:docMk/>
          <pc:sldMk cId="3945216497" sldId="2145705326"/>
        </pc:sldMkLst>
      </pc:sldChg>
      <pc:sldChg chg="modSp add mod">
        <pc:chgData name="Andrew Collings" userId="0f84cdc6-c606-46cb-9c21-9a360095f536" providerId="ADAL" clId="{F63AF7CD-B4BA-4E2A-8A66-A3CB50E35961}" dt="2025-07-21T15:56:21.838" v="1890" actId="20577"/>
        <pc:sldMkLst>
          <pc:docMk/>
          <pc:sldMk cId="3993899207" sldId="2145705327"/>
        </pc:sldMkLst>
        <pc:spChg chg="mod">
          <ac:chgData name="Andrew Collings" userId="0f84cdc6-c606-46cb-9c21-9a360095f536" providerId="ADAL" clId="{F63AF7CD-B4BA-4E2A-8A66-A3CB50E35961}" dt="2025-07-21T15:56:21.838" v="1890" actId="20577"/>
          <ac:spMkLst>
            <pc:docMk/>
            <pc:sldMk cId="3993899207" sldId="2145705327"/>
            <ac:spMk id="2" creationId="{33E13F0F-742E-5B61-B7AD-D07206203ECE}"/>
          </ac:spMkLst>
        </pc:spChg>
        <pc:spChg chg="mod">
          <ac:chgData name="Andrew Collings" userId="0f84cdc6-c606-46cb-9c21-9a360095f536" providerId="ADAL" clId="{F63AF7CD-B4BA-4E2A-8A66-A3CB50E35961}" dt="2025-07-21T15:46:03.573" v="1609" actId="20577"/>
          <ac:spMkLst>
            <pc:docMk/>
            <pc:sldMk cId="3993899207" sldId="2145705327"/>
            <ac:spMk id="7" creationId="{18E33248-EA01-A412-F25B-990B00A7FD9B}"/>
          </ac:spMkLst>
        </pc:spChg>
      </pc:sldChg>
      <pc:sldChg chg="add">
        <pc:chgData name="Andrew Collings" userId="0f84cdc6-c606-46cb-9c21-9a360095f536" providerId="ADAL" clId="{F63AF7CD-B4BA-4E2A-8A66-A3CB50E35961}" dt="2025-07-21T15:47:34.394" v="1620"/>
        <pc:sldMkLst>
          <pc:docMk/>
          <pc:sldMk cId="12002256" sldId="2145705328"/>
        </pc:sldMkLst>
      </pc:sldChg>
      <pc:sldChg chg="addSp delSp modSp add mod">
        <pc:chgData name="Andrew Collings" userId="0f84cdc6-c606-46cb-9c21-9a360095f536" providerId="ADAL" clId="{F63AF7CD-B4BA-4E2A-8A66-A3CB50E35961}" dt="2025-07-21T17:46:38.627" v="2659" actId="20577"/>
        <pc:sldMkLst>
          <pc:docMk/>
          <pc:sldMk cId="1961823995" sldId="2145705329"/>
        </pc:sldMkLst>
        <pc:spChg chg="mod">
          <ac:chgData name="Andrew Collings" userId="0f84cdc6-c606-46cb-9c21-9a360095f536" providerId="ADAL" clId="{F63AF7CD-B4BA-4E2A-8A66-A3CB50E35961}" dt="2025-07-21T17:46:38.627" v="2659" actId="20577"/>
          <ac:spMkLst>
            <pc:docMk/>
            <pc:sldMk cId="1961823995" sldId="2145705329"/>
            <ac:spMk id="2" creationId="{AAC06A31-0052-C4D6-BEB6-5A8ECF549636}"/>
          </ac:spMkLst>
        </pc:spChg>
        <pc:spChg chg="add mod">
          <ac:chgData name="Andrew Collings" userId="0f84cdc6-c606-46cb-9c21-9a360095f536" providerId="ADAL" clId="{F63AF7CD-B4BA-4E2A-8A66-A3CB50E35961}" dt="2025-07-21T17:45:08.130" v="2649" actId="20577"/>
          <ac:spMkLst>
            <pc:docMk/>
            <pc:sldMk cId="1961823995" sldId="2145705329"/>
            <ac:spMk id="6" creationId="{FD666CBF-73C2-2E19-5178-A87D9F821A42}"/>
          </ac:spMkLst>
        </pc:spChg>
        <pc:spChg chg="mod">
          <ac:chgData name="Andrew Collings" userId="0f84cdc6-c606-46cb-9c21-9a360095f536" providerId="ADAL" clId="{F63AF7CD-B4BA-4E2A-8A66-A3CB50E35961}" dt="2025-07-21T15:56:47.068" v="1919" actId="20577"/>
          <ac:spMkLst>
            <pc:docMk/>
            <pc:sldMk cId="1961823995" sldId="2145705329"/>
            <ac:spMk id="7" creationId="{36AA7146-8666-30BE-A7AA-B74F4BDB4946}"/>
          </ac:spMkLst>
        </pc:spChg>
      </pc:sldChg>
    </pc:docChg>
  </pc:docChgLst>
  <pc:docChgLst>
    <pc:chgData name="Caleb Knutson" userId="128b42d0-114e-4200-9cb7-3b379defb5c0" providerId="ADAL" clId="{A2F92F11-A041-402A-8D58-7A0E884D0631}"/>
    <pc:docChg chg="undo custSel addSld delSld modSld modSection">
      <pc:chgData name="Caleb Knutson" userId="128b42d0-114e-4200-9cb7-3b379defb5c0" providerId="ADAL" clId="{A2F92F11-A041-402A-8D58-7A0E884D0631}" dt="2024-09-16T17:52:05.702" v="789" actId="20577"/>
      <pc:docMkLst>
        <pc:docMk/>
      </pc:docMkLst>
      <pc:sldChg chg="modSp mod">
        <pc:chgData name="Caleb Knutson" userId="128b42d0-114e-4200-9cb7-3b379defb5c0" providerId="ADAL" clId="{A2F92F11-A041-402A-8D58-7A0E884D0631}" dt="2024-09-16T15:50:21.142" v="331" actId="20577"/>
        <pc:sldMkLst>
          <pc:docMk/>
          <pc:sldMk cId="3627658787" sldId="2145705275"/>
        </pc:sldMkLst>
      </pc:sldChg>
      <pc:sldChg chg="new del">
        <pc:chgData name="Caleb Knutson" userId="128b42d0-114e-4200-9cb7-3b379defb5c0" providerId="ADAL" clId="{A2F92F11-A041-402A-8D58-7A0E884D0631}" dt="2024-09-16T17:28:23.122" v="333" actId="2696"/>
        <pc:sldMkLst>
          <pc:docMk/>
          <pc:sldMk cId="3092447714" sldId="2145705281"/>
        </pc:sldMkLst>
      </pc:sldChg>
      <pc:sldChg chg="modSp add mod">
        <pc:chgData name="Caleb Knutson" userId="128b42d0-114e-4200-9cb7-3b379defb5c0" providerId="ADAL" clId="{A2F92F11-A041-402A-8D58-7A0E884D0631}" dt="2024-09-16T17:52:05.702" v="789" actId="20577"/>
        <pc:sldMkLst>
          <pc:docMk/>
          <pc:sldMk cId="3934333526" sldId="2145705281"/>
        </pc:sldMkLst>
      </pc:sldChg>
    </pc:docChg>
  </pc:docChgLst>
  <pc:docChgLst>
    <pc:chgData name="Andrew Collings" userId="0f84cdc6-c606-46cb-9c21-9a360095f536" providerId="ADAL" clId="{970A8788-5246-4E45-A7A1-AF53FDE1F8B4}"/>
    <pc:docChg chg="undo custSel addSld delSld modSld modSection">
      <pc:chgData name="Andrew Collings" userId="0f84cdc6-c606-46cb-9c21-9a360095f536" providerId="ADAL" clId="{970A8788-5246-4E45-A7A1-AF53FDE1F8B4}" dt="2025-04-21T18:52:51.342" v="1466" actId="20577"/>
      <pc:docMkLst>
        <pc:docMk/>
      </pc:docMkLst>
      <pc:sldChg chg="modSp mod">
        <pc:chgData name="Andrew Collings" userId="0f84cdc6-c606-46cb-9c21-9a360095f536" providerId="ADAL" clId="{970A8788-5246-4E45-A7A1-AF53FDE1F8B4}" dt="2025-04-21T18:43:37.512" v="1452" actId="20577"/>
        <pc:sldMkLst>
          <pc:docMk/>
          <pc:sldMk cId="897020560" sldId="1914"/>
        </pc:sldMkLst>
      </pc:sldChg>
      <pc:sldChg chg="modSp mod">
        <pc:chgData name="Andrew Collings" userId="0f84cdc6-c606-46cb-9c21-9a360095f536" providerId="ADAL" clId="{970A8788-5246-4E45-A7A1-AF53FDE1F8B4}" dt="2025-04-21T18:43:25.184" v="1440" actId="5793"/>
        <pc:sldMkLst>
          <pc:docMk/>
          <pc:sldMk cId="649967342" sldId="2145705165"/>
        </pc:sldMkLst>
      </pc:sldChg>
      <pc:sldChg chg="modSp mod">
        <pc:chgData name="Andrew Collings" userId="0f84cdc6-c606-46cb-9c21-9a360095f536" providerId="ADAL" clId="{970A8788-5246-4E45-A7A1-AF53FDE1F8B4}" dt="2025-04-21T14:31:12.547" v="129" actId="20577"/>
        <pc:sldMkLst>
          <pc:docMk/>
          <pc:sldMk cId="3705238078" sldId="2145705274"/>
        </pc:sldMkLst>
      </pc:sldChg>
      <pc:sldChg chg="modSp mod">
        <pc:chgData name="Andrew Collings" userId="0f84cdc6-c606-46cb-9c21-9a360095f536" providerId="ADAL" clId="{970A8788-5246-4E45-A7A1-AF53FDE1F8B4}" dt="2025-04-21T15:12:53.681" v="691" actId="20577"/>
        <pc:sldMkLst>
          <pc:docMk/>
          <pc:sldMk cId="3115841668" sldId="2145705292"/>
        </pc:sldMkLst>
      </pc:sldChg>
      <pc:sldChg chg="modSp mod">
        <pc:chgData name="Andrew Collings" userId="0f84cdc6-c606-46cb-9c21-9a360095f536" providerId="ADAL" clId="{970A8788-5246-4E45-A7A1-AF53FDE1F8B4}" dt="2025-04-21T15:24:02.512" v="747" actId="20577"/>
        <pc:sldMkLst>
          <pc:docMk/>
          <pc:sldMk cId="1172497205" sldId="2145705293"/>
        </pc:sldMkLst>
      </pc:sldChg>
      <pc:sldChg chg="modSp mod">
        <pc:chgData name="Andrew Collings" userId="0f84cdc6-c606-46cb-9c21-9a360095f536" providerId="ADAL" clId="{970A8788-5246-4E45-A7A1-AF53FDE1F8B4}" dt="2025-04-21T16:06:47.713" v="808" actId="255"/>
        <pc:sldMkLst>
          <pc:docMk/>
          <pc:sldMk cId="2551295527" sldId="2145705297"/>
        </pc:sldMkLst>
      </pc:sldChg>
      <pc:sldChg chg="modSp mod">
        <pc:chgData name="Andrew Collings" userId="0f84cdc6-c606-46cb-9c21-9a360095f536" providerId="ADAL" clId="{970A8788-5246-4E45-A7A1-AF53FDE1F8B4}" dt="2025-04-21T15:42:42.058" v="774" actId="255"/>
        <pc:sldMkLst>
          <pc:docMk/>
          <pc:sldMk cId="3074552998" sldId="2145705303"/>
        </pc:sldMkLst>
      </pc:sldChg>
      <pc:sldChg chg="modSp mod">
        <pc:chgData name="Andrew Collings" userId="0f84cdc6-c606-46cb-9c21-9a360095f536" providerId="ADAL" clId="{970A8788-5246-4E45-A7A1-AF53FDE1F8B4}" dt="2025-04-21T15:46:29.992" v="788" actId="20577"/>
        <pc:sldMkLst>
          <pc:docMk/>
          <pc:sldMk cId="2773944121" sldId="2145705304"/>
        </pc:sldMkLst>
      </pc:sldChg>
      <pc:sldChg chg="modSp mod">
        <pc:chgData name="Andrew Collings" userId="0f84cdc6-c606-46cb-9c21-9a360095f536" providerId="ADAL" clId="{970A8788-5246-4E45-A7A1-AF53FDE1F8B4}" dt="2025-04-21T18:24:38.594" v="1416"/>
        <pc:sldMkLst>
          <pc:docMk/>
          <pc:sldMk cId="2316122848" sldId="2145705305"/>
        </pc:sldMkLst>
      </pc:sldChg>
      <pc:sldChg chg="modSp mod">
        <pc:chgData name="Andrew Collings" userId="0f84cdc6-c606-46cb-9c21-9a360095f536" providerId="ADAL" clId="{970A8788-5246-4E45-A7A1-AF53FDE1F8B4}" dt="2025-04-21T16:06:56.823" v="822" actId="20577"/>
        <pc:sldMkLst>
          <pc:docMk/>
          <pc:sldMk cId="1165609462" sldId="2145705306"/>
        </pc:sldMkLst>
      </pc:sldChg>
      <pc:sldChg chg="del">
        <pc:chgData name="Andrew Collings" userId="0f84cdc6-c606-46cb-9c21-9a360095f536" providerId="ADAL" clId="{970A8788-5246-4E45-A7A1-AF53FDE1F8B4}" dt="2025-04-21T18:43:17.188" v="1430" actId="2696"/>
        <pc:sldMkLst>
          <pc:docMk/>
          <pc:sldMk cId="362441512" sldId="2145705307"/>
        </pc:sldMkLst>
      </pc:sldChg>
      <pc:sldChg chg="delSp modSp mod">
        <pc:chgData name="Andrew Collings" userId="0f84cdc6-c606-46cb-9c21-9a360095f536" providerId="ADAL" clId="{970A8788-5246-4E45-A7A1-AF53FDE1F8B4}" dt="2025-04-21T18:18:27.443" v="1399" actId="20577"/>
        <pc:sldMkLst>
          <pc:docMk/>
          <pc:sldMk cId="2794798177" sldId="2145705308"/>
        </pc:sldMkLst>
      </pc:sldChg>
      <pc:sldChg chg="addSp delSp modSp add mod">
        <pc:chgData name="Andrew Collings" userId="0f84cdc6-c606-46cb-9c21-9a360095f536" providerId="ADAL" clId="{970A8788-5246-4E45-A7A1-AF53FDE1F8B4}" dt="2025-04-21T18:52:51.342" v="1466" actId="20577"/>
        <pc:sldMkLst>
          <pc:docMk/>
          <pc:sldMk cId="813034359" sldId="2145705309"/>
        </pc:sldMkLst>
      </pc:sldChg>
      <pc:sldChg chg="addSp delSp modSp add mod">
        <pc:chgData name="Andrew Collings" userId="0f84cdc6-c606-46cb-9c21-9a360095f536" providerId="ADAL" clId="{970A8788-5246-4E45-A7A1-AF53FDE1F8B4}" dt="2025-04-21T14:45:40.248" v="225" actId="1076"/>
        <pc:sldMkLst>
          <pc:docMk/>
          <pc:sldMk cId="435568366" sldId="2145705310"/>
        </pc:sldMkLst>
      </pc:sldChg>
      <pc:sldChg chg="addSp delSp modSp add mod">
        <pc:chgData name="Andrew Collings" userId="0f84cdc6-c606-46cb-9c21-9a360095f536" providerId="ADAL" clId="{970A8788-5246-4E45-A7A1-AF53FDE1F8B4}" dt="2025-04-21T15:21:35.410" v="744" actId="13926"/>
        <pc:sldMkLst>
          <pc:docMk/>
          <pc:sldMk cId="3745324670" sldId="2145705311"/>
        </pc:sldMkLst>
      </pc:sldChg>
      <pc:sldChg chg="modSp add mod">
        <pc:chgData name="Andrew Collings" userId="0f84cdc6-c606-46cb-9c21-9a360095f536" providerId="ADAL" clId="{970A8788-5246-4E45-A7A1-AF53FDE1F8B4}" dt="2025-04-21T15:47:16.825" v="804" actId="255"/>
        <pc:sldMkLst>
          <pc:docMk/>
          <pc:sldMk cId="2949476977" sldId="2145705312"/>
        </pc:sldMkLst>
      </pc:sldChg>
      <pc:sldChg chg="modSp add mod">
        <pc:chgData name="Andrew Collings" userId="0f84cdc6-c606-46cb-9c21-9a360095f536" providerId="ADAL" clId="{970A8788-5246-4E45-A7A1-AF53FDE1F8B4}" dt="2025-04-21T16:09:20.191" v="834" actId="20577"/>
        <pc:sldMkLst>
          <pc:docMk/>
          <pc:sldMk cId="1429427432" sldId="2145705313"/>
        </pc:sldMkLst>
      </pc:sldChg>
      <pc:sldChg chg="new del">
        <pc:chgData name="Andrew Collings" userId="0f84cdc6-c606-46cb-9c21-9a360095f536" providerId="ADAL" clId="{970A8788-5246-4E45-A7A1-AF53FDE1F8B4}" dt="2025-04-21T16:19:02.460" v="1020" actId="680"/>
        <pc:sldMkLst>
          <pc:docMk/>
          <pc:sldMk cId="488391676" sldId="2145705314"/>
        </pc:sldMkLst>
      </pc:sldChg>
      <pc:sldChg chg="modSp add mod">
        <pc:chgData name="Andrew Collings" userId="0f84cdc6-c606-46cb-9c21-9a360095f536" providerId="ADAL" clId="{970A8788-5246-4E45-A7A1-AF53FDE1F8B4}" dt="2025-04-21T18:43:14.092" v="1429" actId="20577"/>
        <pc:sldMkLst>
          <pc:docMk/>
          <pc:sldMk cId="574064344" sldId="2145705314"/>
        </pc:sldMkLst>
      </pc:sldChg>
    </pc:docChg>
  </pc:docChgLst>
  <pc:docChgLst>
    <pc:chgData name="Andrew Collings" userId="0f84cdc6-c606-46cb-9c21-9a360095f536" providerId="ADAL" clId="{52F25823-11C7-4472-B649-03AA2CE1A348}"/>
    <pc:docChg chg="undo custSel addSld delSld modSld modSection">
      <pc:chgData name="Andrew Collings" userId="0f84cdc6-c606-46cb-9c21-9a360095f536" providerId="ADAL" clId="{52F25823-11C7-4472-B649-03AA2CE1A348}" dt="2025-02-19T15:05:58.560" v="1098" actId="2062"/>
      <pc:docMkLst>
        <pc:docMk/>
      </pc:docMkLst>
      <pc:sldChg chg="modSp mod">
        <pc:chgData name="Andrew Collings" userId="0f84cdc6-c606-46cb-9c21-9a360095f536" providerId="ADAL" clId="{52F25823-11C7-4472-B649-03AA2CE1A348}" dt="2025-02-19T02:32:00.223" v="99" actId="20577"/>
        <pc:sldMkLst>
          <pc:docMk/>
          <pc:sldMk cId="649967342" sldId="2145705165"/>
        </pc:sldMkLst>
      </pc:sldChg>
      <pc:sldChg chg="del">
        <pc:chgData name="Andrew Collings" userId="0f84cdc6-c606-46cb-9c21-9a360095f536" providerId="ADAL" clId="{52F25823-11C7-4472-B649-03AA2CE1A348}" dt="2025-02-19T02:32:28.530" v="100" actId="2696"/>
        <pc:sldMkLst>
          <pc:docMk/>
          <pc:sldMk cId="3825831119" sldId="2145705261"/>
        </pc:sldMkLst>
      </pc:sldChg>
      <pc:sldChg chg="del">
        <pc:chgData name="Andrew Collings" userId="0f84cdc6-c606-46cb-9c21-9a360095f536" providerId="ADAL" clId="{52F25823-11C7-4472-B649-03AA2CE1A348}" dt="2025-02-19T02:32:30.663" v="101" actId="2696"/>
        <pc:sldMkLst>
          <pc:docMk/>
          <pc:sldMk cId="3705238078" sldId="2145705274"/>
        </pc:sldMkLst>
      </pc:sldChg>
      <pc:sldChg chg="modSp mod">
        <pc:chgData name="Andrew Collings" userId="0f84cdc6-c606-46cb-9c21-9a360095f536" providerId="ADAL" clId="{52F25823-11C7-4472-B649-03AA2CE1A348}" dt="2025-02-19T03:19:56.291" v="266" actId="20577"/>
        <pc:sldMkLst>
          <pc:docMk/>
          <pc:sldMk cId="3007269134" sldId="2145705286"/>
        </pc:sldMkLst>
      </pc:sldChg>
      <pc:sldChg chg="del">
        <pc:chgData name="Andrew Collings" userId="0f84cdc6-c606-46cb-9c21-9a360095f536" providerId="ADAL" clId="{52F25823-11C7-4472-B649-03AA2CE1A348}" dt="2025-02-19T03:51:06.381" v="570" actId="2696"/>
        <pc:sldMkLst>
          <pc:docMk/>
          <pc:sldMk cId="3089924799" sldId="2145705287"/>
        </pc:sldMkLst>
      </pc:sldChg>
      <pc:sldChg chg="modSp mod">
        <pc:chgData name="Andrew Collings" userId="0f84cdc6-c606-46cb-9c21-9a360095f536" providerId="ADAL" clId="{52F25823-11C7-4472-B649-03AA2CE1A348}" dt="2025-02-19T04:04:18.070" v="851" actId="20577"/>
        <pc:sldMkLst>
          <pc:docMk/>
          <pc:sldMk cId="2333750173" sldId="2145705291"/>
        </pc:sldMkLst>
      </pc:sldChg>
      <pc:sldChg chg="del">
        <pc:chgData name="Andrew Collings" userId="0f84cdc6-c606-46cb-9c21-9a360095f536" providerId="ADAL" clId="{52F25823-11C7-4472-B649-03AA2CE1A348}" dt="2025-02-19T03:51:06.381" v="570" actId="2696"/>
        <pc:sldMkLst>
          <pc:docMk/>
          <pc:sldMk cId="3115841668" sldId="2145705292"/>
        </pc:sldMkLst>
      </pc:sldChg>
      <pc:sldChg chg="del">
        <pc:chgData name="Andrew Collings" userId="0f84cdc6-c606-46cb-9c21-9a360095f536" providerId="ADAL" clId="{52F25823-11C7-4472-B649-03AA2CE1A348}" dt="2025-02-19T03:51:06.381" v="570" actId="2696"/>
        <pc:sldMkLst>
          <pc:docMk/>
          <pc:sldMk cId="1172497205" sldId="2145705293"/>
        </pc:sldMkLst>
      </pc:sldChg>
      <pc:sldChg chg="del">
        <pc:chgData name="Andrew Collings" userId="0f84cdc6-c606-46cb-9c21-9a360095f536" providerId="ADAL" clId="{52F25823-11C7-4472-B649-03AA2CE1A348}" dt="2025-02-19T04:04:30.394" v="852" actId="2696"/>
        <pc:sldMkLst>
          <pc:docMk/>
          <pc:sldMk cId="41420336" sldId="2145705294"/>
        </pc:sldMkLst>
      </pc:sldChg>
      <pc:sldChg chg="del">
        <pc:chgData name="Andrew Collings" userId="0f84cdc6-c606-46cb-9c21-9a360095f536" providerId="ADAL" clId="{52F25823-11C7-4472-B649-03AA2CE1A348}" dt="2025-02-19T03:51:06.381" v="570" actId="2696"/>
        <pc:sldMkLst>
          <pc:docMk/>
          <pc:sldMk cId="2719582190" sldId="2145705295"/>
        </pc:sldMkLst>
      </pc:sldChg>
      <pc:sldChg chg="del">
        <pc:chgData name="Andrew Collings" userId="0f84cdc6-c606-46cb-9c21-9a360095f536" providerId="ADAL" clId="{52F25823-11C7-4472-B649-03AA2CE1A348}" dt="2025-02-19T03:51:06.381" v="570" actId="2696"/>
        <pc:sldMkLst>
          <pc:docMk/>
          <pc:sldMk cId="1019888842" sldId="2145705296"/>
        </pc:sldMkLst>
      </pc:sldChg>
      <pc:sldChg chg="modSp add mod">
        <pc:chgData name="Andrew Collings" userId="0f84cdc6-c606-46cb-9c21-9a360095f536" providerId="ADAL" clId="{52F25823-11C7-4472-B649-03AA2CE1A348}" dt="2025-02-19T03:31:56.446" v="564" actId="255"/>
        <pc:sldMkLst>
          <pc:docMk/>
          <pc:sldMk cId="2551295527" sldId="2145705297"/>
        </pc:sldMkLst>
      </pc:sldChg>
      <pc:sldChg chg="add del">
        <pc:chgData name="Andrew Collings" userId="0f84cdc6-c606-46cb-9c21-9a360095f536" providerId="ADAL" clId="{52F25823-11C7-4472-B649-03AA2CE1A348}" dt="2025-02-19T04:05:00.376" v="853" actId="2696"/>
        <pc:sldMkLst>
          <pc:docMk/>
          <pc:sldMk cId="468159359" sldId="2145705298"/>
        </pc:sldMkLst>
      </pc:sldChg>
      <pc:sldChg chg="addSp delSp modSp mod">
        <pc:chgData name="Andrew Collings" userId="0f84cdc6-c606-46cb-9c21-9a360095f536" providerId="ADAL" clId="{52F25823-11C7-4472-B649-03AA2CE1A348}" dt="2025-02-19T03:37:57.570" v="569" actId="1076"/>
        <pc:sldMkLst>
          <pc:docMk/>
          <pc:sldMk cId="804931530" sldId="2145705299"/>
        </pc:sldMkLst>
      </pc:sldChg>
      <pc:sldChg chg="addSp delSp modSp mod">
        <pc:chgData name="Andrew Collings" userId="0f84cdc6-c606-46cb-9c21-9a360095f536" providerId="ADAL" clId="{52F25823-11C7-4472-B649-03AA2CE1A348}" dt="2025-02-19T15:05:58.560" v="1098" actId="2062"/>
        <pc:sldMkLst>
          <pc:docMk/>
          <pc:sldMk cId="554261325" sldId="2145705301"/>
        </pc:sldMkLst>
      </pc:sldChg>
      <pc:sldChg chg="modSp mod">
        <pc:chgData name="Andrew Collings" userId="0f84cdc6-c606-46cb-9c21-9a360095f536" providerId="ADAL" clId="{52F25823-11C7-4472-B649-03AA2CE1A348}" dt="2025-02-19T15:05:22.711" v="1068" actId="113"/>
        <pc:sldMkLst>
          <pc:docMk/>
          <pc:sldMk cId="1192366774" sldId="2145705302"/>
        </pc:sldMkLst>
      </pc:sldChg>
    </pc:docChg>
  </pc:docChgLst>
  <pc:docChgLst>
    <pc:chgData name="Lucas Young" userId="e5c8e53c-2e87-4dfe-8770-4799e4e3fc84" providerId="ADAL" clId="{0CC76E15-50B4-4862-A3C0-F14450BF4B5C}"/>
    <pc:docChg chg="undo custSel addSld modSld sldOrd modSection">
      <pc:chgData name="Lucas Young" userId="e5c8e53c-2e87-4dfe-8770-4799e4e3fc84" providerId="ADAL" clId="{0CC76E15-50B4-4862-A3C0-F14450BF4B5C}" dt="2025-02-19T14:58:22.433" v="1623" actId="20577"/>
      <pc:docMkLst>
        <pc:docMk/>
      </pc:docMkLst>
      <pc:sldChg chg="modSp mod">
        <pc:chgData name="Lucas Young" userId="e5c8e53c-2e87-4dfe-8770-4799e4e3fc84" providerId="ADAL" clId="{0CC76E15-50B4-4862-A3C0-F14450BF4B5C}" dt="2025-02-19T05:02:39.642" v="433" actId="20577"/>
        <pc:sldMkLst>
          <pc:docMk/>
          <pc:sldMk cId="3007269134" sldId="2145705286"/>
        </pc:sldMkLst>
      </pc:sldChg>
      <pc:sldChg chg="addSp delSp modSp new mod ord">
        <pc:chgData name="Lucas Young" userId="e5c8e53c-2e87-4dfe-8770-4799e4e3fc84" providerId="ADAL" clId="{0CC76E15-50B4-4862-A3C0-F14450BF4B5C}" dt="2025-02-19T14:58:22.433" v="1623" actId="20577"/>
        <pc:sldMkLst>
          <pc:docMk/>
          <pc:sldMk cId="554261325" sldId="2145705301"/>
        </pc:sldMkLst>
      </pc:sldChg>
    </pc:docChg>
  </pc:docChgLst>
  <pc:docChgLst>
    <pc:chgData name="Lucas Young" userId="e5c8e53c-2e87-4dfe-8770-4799e4e3fc84" providerId="ADAL" clId="{D70635E4-A594-475B-AF4E-E143722774F2}"/>
    <pc:docChg chg="custSel modSld">
      <pc:chgData name="Lucas Young" userId="e5c8e53c-2e87-4dfe-8770-4799e4e3fc84" providerId="ADAL" clId="{D70635E4-A594-475B-AF4E-E143722774F2}" dt="2025-07-21T18:32:26.434" v="423" actId="20577"/>
      <pc:docMkLst>
        <pc:docMk/>
      </pc:docMkLst>
      <pc:sldChg chg="modSp mod">
        <pc:chgData name="Lucas Young" userId="e5c8e53c-2e87-4dfe-8770-4799e4e3fc84" providerId="ADAL" clId="{D70635E4-A594-475B-AF4E-E143722774F2}" dt="2025-07-21T18:32:26.434" v="423" actId="20577"/>
        <pc:sldMkLst>
          <pc:docMk/>
          <pc:sldMk cId="3074552998" sldId="2145705303"/>
        </pc:sldMkLst>
        <pc:spChg chg="mod">
          <ac:chgData name="Lucas Young" userId="e5c8e53c-2e87-4dfe-8770-4799e4e3fc84" providerId="ADAL" clId="{D70635E4-A594-475B-AF4E-E143722774F2}" dt="2025-07-21T18:32:26.434" v="423" actId="20577"/>
          <ac:spMkLst>
            <pc:docMk/>
            <pc:sldMk cId="3074552998" sldId="2145705303"/>
            <ac:spMk id="2" creationId="{F93E4BB0-C4B5-9089-91D9-14669D684295}"/>
          </ac:spMkLst>
        </pc:spChg>
      </pc:sldChg>
      <pc:sldChg chg="modSp mod">
        <pc:chgData name="Lucas Young" userId="e5c8e53c-2e87-4dfe-8770-4799e4e3fc84" providerId="ADAL" clId="{D70635E4-A594-475B-AF4E-E143722774F2}" dt="2025-07-21T18:11:45.685" v="47" actId="20577"/>
        <pc:sldMkLst>
          <pc:docMk/>
          <pc:sldMk cId="4131828128" sldId="2145705317"/>
        </pc:sldMkLst>
        <pc:spChg chg="mod">
          <ac:chgData name="Lucas Young" userId="e5c8e53c-2e87-4dfe-8770-4799e4e3fc84" providerId="ADAL" clId="{D70635E4-A594-475B-AF4E-E143722774F2}" dt="2025-07-21T18:11:45.685" v="47" actId="20577"/>
          <ac:spMkLst>
            <pc:docMk/>
            <pc:sldMk cId="4131828128" sldId="2145705317"/>
            <ac:spMk id="2" creationId="{BAB5F8DA-20B7-AA8E-06BD-BA2F00F4C1D6}"/>
          </ac:spMkLst>
        </pc:spChg>
      </pc:sldChg>
      <pc:sldChg chg="modSp mod">
        <pc:chgData name="Lucas Young" userId="e5c8e53c-2e87-4dfe-8770-4799e4e3fc84" providerId="ADAL" clId="{D70635E4-A594-475B-AF4E-E143722774F2}" dt="2025-07-21T18:30:30.052" v="422" actId="20577"/>
        <pc:sldMkLst>
          <pc:docMk/>
          <pc:sldMk cId="4270965368" sldId="2145705323"/>
        </pc:sldMkLst>
        <pc:spChg chg="mod">
          <ac:chgData name="Lucas Young" userId="e5c8e53c-2e87-4dfe-8770-4799e4e3fc84" providerId="ADAL" clId="{D70635E4-A594-475B-AF4E-E143722774F2}" dt="2025-07-21T18:30:30.052" v="422" actId="20577"/>
          <ac:spMkLst>
            <pc:docMk/>
            <pc:sldMk cId="4270965368" sldId="2145705323"/>
            <ac:spMk id="2" creationId="{3252EF38-1F49-B68E-C11A-6B4AADF63ADD}"/>
          </ac:spMkLst>
        </pc:spChg>
      </pc:sldChg>
      <pc:sldChg chg="modSp mod">
        <pc:chgData name="Lucas Young" userId="e5c8e53c-2e87-4dfe-8770-4799e4e3fc84" providerId="ADAL" clId="{D70635E4-A594-475B-AF4E-E143722774F2}" dt="2025-07-21T18:13:33.904" v="51" actId="20577"/>
        <pc:sldMkLst>
          <pc:docMk/>
          <pc:sldMk cId="1152164647" sldId="2145705325"/>
        </pc:sldMkLst>
        <pc:spChg chg="mod">
          <ac:chgData name="Lucas Young" userId="e5c8e53c-2e87-4dfe-8770-4799e4e3fc84" providerId="ADAL" clId="{D70635E4-A594-475B-AF4E-E143722774F2}" dt="2025-07-21T18:13:33.904" v="51" actId="20577"/>
          <ac:spMkLst>
            <pc:docMk/>
            <pc:sldMk cId="1152164647" sldId="2145705325"/>
            <ac:spMk id="2" creationId="{11A799FB-3AF3-FA6E-75C0-A87A0A145A8F}"/>
          </ac:spMkLst>
        </pc:spChg>
      </pc:sldChg>
      <pc:sldChg chg="modSp mod">
        <pc:chgData name="Lucas Young" userId="e5c8e53c-2e87-4dfe-8770-4799e4e3fc84" providerId="ADAL" clId="{D70635E4-A594-475B-AF4E-E143722774F2}" dt="2025-07-21T18:17:32.766" v="89" actId="20577"/>
        <pc:sldMkLst>
          <pc:docMk/>
          <pc:sldMk cId="3993899207" sldId="2145705327"/>
        </pc:sldMkLst>
        <pc:spChg chg="mod">
          <ac:chgData name="Lucas Young" userId="e5c8e53c-2e87-4dfe-8770-4799e4e3fc84" providerId="ADAL" clId="{D70635E4-A594-475B-AF4E-E143722774F2}" dt="2025-07-21T18:17:32.766" v="89" actId="20577"/>
          <ac:spMkLst>
            <pc:docMk/>
            <pc:sldMk cId="3993899207" sldId="2145705327"/>
            <ac:spMk id="2" creationId="{33E13F0F-742E-5B61-B7AD-D07206203ECE}"/>
          </ac:spMkLst>
        </pc:spChg>
      </pc:sldChg>
    </pc:docChg>
  </pc:docChgLst>
  <pc:docChgLst>
    <pc:chgData name="Andrew Collings" userId="0f84cdc6-c606-46cb-9c21-9a360095f536" providerId="ADAL" clId="{70533791-490A-4C55-97E7-6C357E7D66C5}"/>
    <pc:docChg chg="undo redo custSel addSld delSld modSld sldOrd modSection">
      <pc:chgData name="Andrew Collings" userId="0f84cdc6-c606-46cb-9c21-9a360095f536" providerId="ADAL" clId="{70533791-490A-4C55-97E7-6C357E7D66C5}" dt="2025-03-11T19:24:02.239" v="2424" actId="6549"/>
      <pc:docMkLst>
        <pc:docMk/>
      </pc:docMkLst>
      <pc:sldChg chg="modSp mod">
        <pc:chgData name="Andrew Collings" userId="0f84cdc6-c606-46cb-9c21-9a360095f536" providerId="ADAL" clId="{70533791-490A-4C55-97E7-6C357E7D66C5}" dt="2025-03-10T19:15:22.859" v="7" actId="20577"/>
        <pc:sldMkLst>
          <pc:docMk/>
          <pc:sldMk cId="897020560" sldId="1914"/>
        </pc:sldMkLst>
      </pc:sldChg>
      <pc:sldChg chg="modSp mod">
        <pc:chgData name="Andrew Collings" userId="0f84cdc6-c606-46cb-9c21-9a360095f536" providerId="ADAL" clId="{70533791-490A-4C55-97E7-6C357E7D66C5}" dt="2025-03-10T21:48:41.667" v="1170" actId="13926"/>
        <pc:sldMkLst>
          <pc:docMk/>
          <pc:sldMk cId="649967342" sldId="2145705165"/>
        </pc:sldMkLst>
      </pc:sldChg>
      <pc:sldChg chg="modSp mod">
        <pc:chgData name="Andrew Collings" userId="0f84cdc6-c606-46cb-9c21-9a360095f536" providerId="ADAL" clId="{70533791-490A-4C55-97E7-6C357E7D66C5}" dt="2025-03-11T19:05:58.928" v="2215" actId="6549"/>
        <pc:sldMkLst>
          <pc:docMk/>
          <pc:sldMk cId="3705238078" sldId="2145705274"/>
        </pc:sldMkLst>
      </pc:sldChg>
      <pc:sldChg chg="del">
        <pc:chgData name="Andrew Collings" userId="0f84cdc6-c606-46cb-9c21-9a360095f536" providerId="ADAL" clId="{70533791-490A-4C55-97E7-6C357E7D66C5}" dt="2025-03-10T21:37:55.775" v="830" actId="2696"/>
        <pc:sldMkLst>
          <pc:docMk/>
          <pc:sldMk cId="3007269134" sldId="2145705286"/>
        </pc:sldMkLst>
      </pc:sldChg>
      <pc:sldChg chg="del">
        <pc:chgData name="Andrew Collings" userId="0f84cdc6-c606-46cb-9c21-9a360095f536" providerId="ADAL" clId="{70533791-490A-4C55-97E7-6C357E7D66C5}" dt="2025-03-11T14:04:25.074" v="1760" actId="2696"/>
        <pc:sldMkLst>
          <pc:docMk/>
          <pc:sldMk cId="2333750173" sldId="2145705291"/>
        </pc:sldMkLst>
      </pc:sldChg>
      <pc:sldChg chg="modSp add mod">
        <pc:chgData name="Andrew Collings" userId="0f84cdc6-c606-46cb-9c21-9a360095f536" providerId="ADAL" clId="{70533791-490A-4C55-97E7-6C357E7D66C5}" dt="2025-03-10T21:41:21.883" v="893" actId="6549"/>
        <pc:sldMkLst>
          <pc:docMk/>
          <pc:sldMk cId="3115841668" sldId="2145705292"/>
        </pc:sldMkLst>
      </pc:sldChg>
      <pc:sldChg chg="modSp add mod">
        <pc:chgData name="Andrew Collings" userId="0f84cdc6-c606-46cb-9c21-9a360095f536" providerId="ADAL" clId="{70533791-490A-4C55-97E7-6C357E7D66C5}" dt="2025-03-10T19:28:47.054" v="231" actId="20577"/>
        <pc:sldMkLst>
          <pc:docMk/>
          <pc:sldMk cId="1172497205" sldId="2145705293"/>
        </pc:sldMkLst>
      </pc:sldChg>
      <pc:sldChg chg="modSp mod">
        <pc:chgData name="Andrew Collings" userId="0f84cdc6-c606-46cb-9c21-9a360095f536" providerId="ADAL" clId="{70533791-490A-4C55-97E7-6C357E7D66C5}" dt="2025-03-11T14:36:20.800" v="2214" actId="20577"/>
        <pc:sldMkLst>
          <pc:docMk/>
          <pc:sldMk cId="2551295527" sldId="2145705297"/>
        </pc:sldMkLst>
      </pc:sldChg>
      <pc:sldChg chg="del">
        <pc:chgData name="Andrew Collings" userId="0f84cdc6-c606-46cb-9c21-9a360095f536" providerId="ADAL" clId="{70533791-490A-4C55-97E7-6C357E7D66C5}" dt="2025-03-11T14:04:25.074" v="1760" actId="2696"/>
        <pc:sldMkLst>
          <pc:docMk/>
          <pc:sldMk cId="804931530" sldId="2145705299"/>
        </pc:sldMkLst>
      </pc:sldChg>
      <pc:sldChg chg="del">
        <pc:chgData name="Andrew Collings" userId="0f84cdc6-c606-46cb-9c21-9a360095f536" providerId="ADAL" clId="{70533791-490A-4C55-97E7-6C357E7D66C5}" dt="2025-03-11T14:04:31.821" v="1761" actId="2696"/>
        <pc:sldMkLst>
          <pc:docMk/>
          <pc:sldMk cId="3583435668" sldId="2145705300"/>
        </pc:sldMkLst>
      </pc:sldChg>
      <pc:sldChg chg="del">
        <pc:chgData name="Andrew Collings" userId="0f84cdc6-c606-46cb-9c21-9a360095f536" providerId="ADAL" clId="{70533791-490A-4C55-97E7-6C357E7D66C5}" dt="2025-03-11T14:04:25.074" v="1760" actId="2696"/>
        <pc:sldMkLst>
          <pc:docMk/>
          <pc:sldMk cId="554261325" sldId="2145705301"/>
        </pc:sldMkLst>
      </pc:sldChg>
      <pc:sldChg chg="del">
        <pc:chgData name="Andrew Collings" userId="0f84cdc6-c606-46cb-9c21-9a360095f536" providerId="ADAL" clId="{70533791-490A-4C55-97E7-6C357E7D66C5}" dt="2025-03-11T14:04:25.074" v="1760" actId="2696"/>
        <pc:sldMkLst>
          <pc:docMk/>
          <pc:sldMk cId="1192366774" sldId="2145705302"/>
        </pc:sldMkLst>
      </pc:sldChg>
      <pc:sldChg chg="modSp add mod">
        <pc:chgData name="Andrew Collings" userId="0f84cdc6-c606-46cb-9c21-9a360095f536" providerId="ADAL" clId="{70533791-490A-4C55-97E7-6C357E7D66C5}" dt="2025-03-10T21:46:28.086" v="951" actId="5793"/>
        <pc:sldMkLst>
          <pc:docMk/>
          <pc:sldMk cId="3074552998" sldId="2145705303"/>
        </pc:sldMkLst>
      </pc:sldChg>
      <pc:sldChg chg="modSp add mod">
        <pc:chgData name="Andrew Collings" userId="0f84cdc6-c606-46cb-9c21-9a360095f536" providerId="ADAL" clId="{70533791-490A-4C55-97E7-6C357E7D66C5}" dt="2025-03-11T13:22:24.251" v="1193" actId="6549"/>
        <pc:sldMkLst>
          <pc:docMk/>
          <pc:sldMk cId="2773944121" sldId="2145705304"/>
        </pc:sldMkLst>
      </pc:sldChg>
      <pc:sldChg chg="addSp delSp modSp add mod">
        <pc:chgData name="Andrew Collings" userId="0f84cdc6-c606-46cb-9c21-9a360095f536" providerId="ADAL" clId="{70533791-490A-4C55-97E7-6C357E7D66C5}" dt="2025-03-11T14:04:12.748" v="1759" actId="115"/>
        <pc:sldMkLst>
          <pc:docMk/>
          <pc:sldMk cId="2316122848" sldId="2145705305"/>
        </pc:sldMkLst>
      </pc:sldChg>
      <pc:sldChg chg="modSp mod ord">
        <pc:chgData name="Andrew Collings" userId="0f84cdc6-c606-46cb-9c21-9a360095f536" providerId="ADAL" clId="{70533791-490A-4C55-97E7-6C357E7D66C5}" dt="2025-03-11T19:24:02.239" v="2424" actId="6549"/>
        <pc:sldMkLst>
          <pc:docMk/>
          <pc:sldMk cId="1165609462" sldId="2145705306"/>
        </pc:sldMkLst>
      </pc:sldChg>
      <pc:sldChg chg="addSp modSp mod">
        <pc:chgData name="Andrew Collings" userId="0f84cdc6-c606-46cb-9c21-9a360095f536" providerId="ADAL" clId="{70533791-490A-4C55-97E7-6C357E7D66C5}" dt="2025-03-11T19:23:11.184" v="2394" actId="20577"/>
        <pc:sldMkLst>
          <pc:docMk/>
          <pc:sldMk cId="2794798177" sldId="2145705308"/>
        </pc:sldMkLst>
      </pc:sldChg>
    </pc:docChg>
  </pc:docChgLst>
  <pc:docChgLst>
    <pc:chgData name="Lucas Young" userId="e5c8e53c-2e87-4dfe-8770-4799e4e3fc84" providerId="ADAL" clId="{93B5BA00-1A74-4708-99EB-5266F6780860}"/>
    <pc:docChg chg="undo custSel modSld">
      <pc:chgData name="Lucas Young" userId="e5c8e53c-2e87-4dfe-8770-4799e4e3fc84" providerId="ADAL" clId="{93B5BA00-1A74-4708-99EB-5266F6780860}" dt="2024-11-18T17:35:52.726" v="146" actId="20577"/>
      <pc:docMkLst>
        <pc:docMk/>
      </pc:docMkLst>
      <pc:sldChg chg="modSp mod">
        <pc:chgData name="Lucas Young" userId="e5c8e53c-2e87-4dfe-8770-4799e4e3fc84" providerId="ADAL" clId="{93B5BA00-1A74-4708-99EB-5266F6780860}" dt="2024-11-18T17:17:15.990" v="6" actId="20577"/>
        <pc:sldMkLst>
          <pc:docMk/>
          <pc:sldMk cId="897020560" sldId="1914"/>
        </pc:sldMkLst>
      </pc:sldChg>
      <pc:sldChg chg="modSp mod">
        <pc:chgData name="Lucas Young" userId="e5c8e53c-2e87-4dfe-8770-4799e4e3fc84" providerId="ADAL" clId="{93B5BA00-1A74-4708-99EB-5266F6780860}" dt="2024-11-18T17:30:12.597" v="140" actId="948"/>
        <pc:sldMkLst>
          <pc:docMk/>
          <pc:sldMk cId="3705238078" sldId="2145705274"/>
        </pc:sldMkLst>
      </pc:sldChg>
      <pc:sldChg chg="modSp mod">
        <pc:chgData name="Lucas Young" userId="e5c8e53c-2e87-4dfe-8770-4799e4e3fc84" providerId="ADAL" clId="{93B5BA00-1A74-4708-99EB-5266F6780860}" dt="2024-11-18T17:35:52.726" v="146" actId="20577"/>
        <pc:sldMkLst>
          <pc:docMk/>
          <pc:sldMk cId="1311256938" sldId="2145705288"/>
        </pc:sldMkLst>
      </pc:sldChg>
    </pc:docChg>
  </pc:docChgLst>
  <pc:docChgLst>
    <pc:chgData name="Lucas Young" userId="e5c8e53c-2e87-4dfe-8770-4799e4e3fc84" providerId="ADAL" clId="{FB6064A0-5B23-48AE-AD4E-ABB4E59FCA94}"/>
    <pc:docChg chg="custSel addSld delSld modSld modSection">
      <pc:chgData name="Lucas Young" userId="e5c8e53c-2e87-4dfe-8770-4799e4e3fc84" providerId="ADAL" clId="{FB6064A0-5B23-48AE-AD4E-ABB4E59FCA94}" dt="2024-05-31T14:03:18.500" v="133" actId="1037"/>
      <pc:docMkLst>
        <pc:docMk/>
      </pc:docMkLst>
      <pc:sldChg chg="addSp modSp">
        <pc:chgData name="Lucas Young" userId="e5c8e53c-2e87-4dfe-8770-4799e4e3fc84" providerId="ADAL" clId="{FB6064A0-5B23-48AE-AD4E-ABB4E59FCA94}" dt="2024-05-31T13:52:26.909" v="42"/>
        <pc:sldMkLst>
          <pc:docMk/>
          <pc:sldMk cId="3006853043" sldId="2183"/>
        </pc:sldMkLst>
      </pc:sldChg>
      <pc:sldChg chg="addSp modSp">
        <pc:chgData name="Lucas Young" userId="e5c8e53c-2e87-4dfe-8770-4799e4e3fc84" providerId="ADAL" clId="{FB6064A0-5B23-48AE-AD4E-ABB4E59FCA94}" dt="2024-05-31T13:51:55.802" v="29"/>
        <pc:sldMkLst>
          <pc:docMk/>
          <pc:sldMk cId="1690979732" sldId="2145705240"/>
        </pc:sldMkLst>
      </pc:sldChg>
      <pc:sldChg chg="addSp modSp mod">
        <pc:chgData name="Lucas Young" userId="e5c8e53c-2e87-4dfe-8770-4799e4e3fc84" providerId="ADAL" clId="{FB6064A0-5B23-48AE-AD4E-ABB4E59FCA94}" dt="2024-05-31T14:01:19.413" v="108" actId="1076"/>
        <pc:sldMkLst>
          <pc:docMk/>
          <pc:sldMk cId="2457775113" sldId="2145705241"/>
        </pc:sldMkLst>
      </pc:sldChg>
      <pc:sldChg chg="addSp modSp">
        <pc:chgData name="Lucas Young" userId="e5c8e53c-2e87-4dfe-8770-4799e4e3fc84" providerId="ADAL" clId="{FB6064A0-5B23-48AE-AD4E-ABB4E59FCA94}" dt="2024-05-31T13:52:20.189" v="39"/>
        <pc:sldMkLst>
          <pc:docMk/>
          <pc:sldMk cId="372645148" sldId="2145705246"/>
        </pc:sldMkLst>
      </pc:sldChg>
      <pc:sldChg chg="addSp modSp mod">
        <pc:chgData name="Lucas Young" userId="e5c8e53c-2e87-4dfe-8770-4799e4e3fc84" providerId="ADAL" clId="{FB6064A0-5B23-48AE-AD4E-ABB4E59FCA94}" dt="2024-05-31T14:01:11.285" v="107" actId="6549"/>
        <pc:sldMkLst>
          <pc:docMk/>
          <pc:sldMk cId="3287505350" sldId="2145705247"/>
        </pc:sldMkLst>
      </pc:sldChg>
      <pc:sldChg chg="addSp modSp">
        <pc:chgData name="Lucas Young" userId="e5c8e53c-2e87-4dfe-8770-4799e4e3fc84" providerId="ADAL" clId="{FB6064A0-5B23-48AE-AD4E-ABB4E59FCA94}" dt="2024-05-31T13:51:58.792" v="30"/>
        <pc:sldMkLst>
          <pc:docMk/>
          <pc:sldMk cId="69841370" sldId="2145705251"/>
        </pc:sldMkLst>
      </pc:sldChg>
      <pc:sldChg chg="addSp modSp">
        <pc:chgData name="Lucas Young" userId="e5c8e53c-2e87-4dfe-8770-4799e4e3fc84" providerId="ADAL" clId="{FB6064A0-5B23-48AE-AD4E-ABB4E59FCA94}" dt="2024-05-31T13:52:14.444" v="36"/>
        <pc:sldMkLst>
          <pc:docMk/>
          <pc:sldMk cId="3670584493" sldId="2145705252"/>
        </pc:sldMkLst>
      </pc:sldChg>
      <pc:sldChg chg="addSp modSp">
        <pc:chgData name="Lucas Young" userId="e5c8e53c-2e87-4dfe-8770-4799e4e3fc84" providerId="ADAL" clId="{FB6064A0-5B23-48AE-AD4E-ABB4E59FCA94}" dt="2024-05-31T13:52:16.077" v="37"/>
        <pc:sldMkLst>
          <pc:docMk/>
          <pc:sldMk cId="706183477" sldId="2145705253"/>
        </pc:sldMkLst>
      </pc:sldChg>
      <pc:sldChg chg="addSp modSp mod">
        <pc:chgData name="Lucas Young" userId="e5c8e53c-2e87-4dfe-8770-4799e4e3fc84" providerId="ADAL" clId="{FB6064A0-5B23-48AE-AD4E-ABB4E59FCA94}" dt="2024-05-31T13:53:06.878" v="52" actId="1036"/>
        <pc:sldMkLst>
          <pc:docMk/>
          <pc:sldMk cId="989279610" sldId="2145705254"/>
        </pc:sldMkLst>
      </pc:sldChg>
      <pc:sldChg chg="addSp modSp">
        <pc:chgData name="Lucas Young" userId="e5c8e53c-2e87-4dfe-8770-4799e4e3fc84" providerId="ADAL" clId="{FB6064A0-5B23-48AE-AD4E-ABB4E59FCA94}" dt="2024-05-31T13:52:05.945" v="32"/>
        <pc:sldMkLst>
          <pc:docMk/>
          <pc:sldMk cId="2561149068" sldId="2145705255"/>
        </pc:sldMkLst>
      </pc:sldChg>
      <pc:sldChg chg="addSp modSp">
        <pc:chgData name="Lucas Young" userId="e5c8e53c-2e87-4dfe-8770-4799e4e3fc84" providerId="ADAL" clId="{FB6064A0-5B23-48AE-AD4E-ABB4E59FCA94}" dt="2024-05-31T13:52:08.815" v="33"/>
        <pc:sldMkLst>
          <pc:docMk/>
          <pc:sldMk cId="2355573949" sldId="2145705256"/>
        </pc:sldMkLst>
      </pc:sldChg>
      <pc:sldChg chg="addSp modSp">
        <pc:chgData name="Lucas Young" userId="e5c8e53c-2e87-4dfe-8770-4799e4e3fc84" providerId="ADAL" clId="{FB6064A0-5B23-48AE-AD4E-ABB4E59FCA94}" dt="2024-05-31T13:52:10.767" v="34"/>
        <pc:sldMkLst>
          <pc:docMk/>
          <pc:sldMk cId="936304141" sldId="2145705257"/>
        </pc:sldMkLst>
      </pc:sldChg>
      <pc:sldChg chg="addSp modSp">
        <pc:chgData name="Lucas Young" userId="e5c8e53c-2e87-4dfe-8770-4799e4e3fc84" providerId="ADAL" clId="{FB6064A0-5B23-48AE-AD4E-ABB4E59FCA94}" dt="2024-05-31T13:52:12.418" v="35"/>
        <pc:sldMkLst>
          <pc:docMk/>
          <pc:sldMk cId="2482301753" sldId="2145705258"/>
        </pc:sldMkLst>
      </pc:sldChg>
      <pc:sldChg chg="addSp modSp">
        <pc:chgData name="Lucas Young" userId="e5c8e53c-2e87-4dfe-8770-4799e4e3fc84" providerId="ADAL" clId="{FB6064A0-5B23-48AE-AD4E-ABB4E59FCA94}" dt="2024-05-31T13:52:28.715" v="43"/>
        <pc:sldMkLst>
          <pc:docMk/>
          <pc:sldMk cId="181536173" sldId="2145705259"/>
        </pc:sldMkLst>
      </pc:sldChg>
      <pc:sldChg chg="addSp modSp">
        <pc:chgData name="Lucas Young" userId="e5c8e53c-2e87-4dfe-8770-4799e4e3fc84" providerId="ADAL" clId="{FB6064A0-5B23-48AE-AD4E-ABB4E59FCA94}" dt="2024-05-31T13:52:30.592" v="44"/>
        <pc:sldMkLst>
          <pc:docMk/>
          <pc:sldMk cId="2937503517" sldId="2145705260"/>
        </pc:sldMkLst>
      </pc:sldChg>
      <pc:sldChg chg="addSp modSp mod">
        <pc:chgData name="Lucas Young" userId="e5c8e53c-2e87-4dfe-8770-4799e4e3fc84" providerId="ADAL" clId="{FB6064A0-5B23-48AE-AD4E-ABB4E59FCA94}" dt="2024-05-31T13:55:16.352" v="53" actId="20577"/>
        <pc:sldMkLst>
          <pc:docMk/>
          <pc:sldMk cId="3825831119" sldId="2145705261"/>
        </pc:sldMkLst>
      </pc:sldChg>
      <pc:sldChg chg="new del">
        <pc:chgData name="Lucas Young" userId="e5c8e53c-2e87-4dfe-8770-4799e4e3fc84" providerId="ADAL" clId="{FB6064A0-5B23-48AE-AD4E-ABB4E59FCA94}" dt="2024-05-31T13:51:45.417" v="28" actId="2696"/>
        <pc:sldMkLst>
          <pc:docMk/>
          <pc:sldMk cId="4066910546" sldId="214570526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F0E1F19-DADE-4FD1-B754-83EA7C0E2D20}" type="datetimeFigureOut">
              <a:rPr lang="en-US" smtClean="0"/>
              <a:t>8/18/2025</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B19D18-04FB-4825-BC68-8A4D1C0D8A22}" type="slidenum">
              <a:rPr lang="en-US" smtClean="0"/>
              <a:t>‹#›</a:t>
            </a:fld>
            <a:endParaRPr lang="en-US" dirty="0"/>
          </a:p>
        </p:txBody>
      </p:sp>
    </p:spTree>
    <p:extLst>
      <p:ext uri="{BB962C8B-B14F-4D97-AF65-F5344CB8AC3E}">
        <p14:creationId xmlns:p14="http://schemas.microsoft.com/office/powerpoint/2010/main" val="2566073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AD04A0-6CD9-4E5C-9C88-A66243022FAD}" type="datetimeFigureOut">
              <a:rPr lang="en-US" smtClean="0"/>
              <a:t>8/18/2025</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3C4C276-97D9-4276-B965-3953F69C25FE}" type="slidenum">
              <a:rPr lang="en-US" smtClean="0"/>
              <a:t>‹#›</a:t>
            </a:fld>
            <a:endParaRPr lang="en-US" dirty="0"/>
          </a:p>
        </p:txBody>
      </p:sp>
    </p:spTree>
    <p:extLst>
      <p:ext uri="{BB962C8B-B14F-4D97-AF65-F5344CB8AC3E}">
        <p14:creationId xmlns:p14="http://schemas.microsoft.com/office/powerpoint/2010/main" val="173658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4766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7704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2BF11-75CD-5655-4811-84AB16680C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97917E-13FC-8EFC-C067-17C62303AD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D66A8F-0C7A-56D3-8CC9-C4ED40987F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C23928-9BF3-8D4A-DED9-692ED35E58F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96969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B8914-D4A3-5B06-57F7-3461B30E16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44CFC5-E4BA-9ACC-A1B5-C139971FB1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9B3487-0619-EEDF-3323-389677B96E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712CA5-4C2B-89F1-844F-7ECD547EFC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9239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B7FF1-6149-5130-AC32-DE0E50A6BA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1E2315-DF98-0929-45F7-939805B932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8AF012-04B6-22D4-1693-69CCB0AF74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5FAFCC-CA1C-FBF0-7868-475E95D87D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6521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95E9E-EB53-0AFB-3D2A-9158061F54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863E5B-56C1-F9A9-78D3-6097F09BB9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59C903-EBAC-338E-D7A9-A403081332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E82BE0-35DC-57BF-C307-7F093ED8AC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6050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4E7B7-1BBC-FFD8-66C1-B8F09FA263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A44C42-4AC8-9690-CC7C-E2BEDEF0D3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902ED2-C09B-9C41-D3C0-988C44164F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A98CB0-3C6B-0A49-70C7-07031ACBCB1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76200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6" name="Picture 5" descr="Text, logo, company name&#10;&#10;Description automatically generated">
            <a:extLst>
              <a:ext uri="{FF2B5EF4-FFF2-40B4-BE49-F238E27FC236}">
                <a16:creationId xmlns:a16="http://schemas.microsoft.com/office/drawing/2014/main" id="{58E5B724-33A7-4A5D-95C4-E481E6A965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4290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357238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16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299FF2D0-4FF7-4DF4-9D82-B593DB88B3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151521"/>
            <a:ext cx="3919818" cy="3028950"/>
          </a:xfrm>
          <a:prstGeom prst="rect">
            <a:avLst/>
          </a:prstGeom>
        </p:spPr>
      </p:pic>
    </p:spTree>
    <p:extLst>
      <p:ext uri="{BB962C8B-B14F-4D97-AF65-F5344CB8AC3E}">
        <p14:creationId xmlns:p14="http://schemas.microsoft.com/office/powerpoint/2010/main" val="92038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0" y="1429067"/>
            <a:ext cx="9144000" cy="564356"/>
          </a:xfrm>
          <a:prstGeom prst="rect">
            <a:avLst/>
          </a:prstGeom>
        </p:spPr>
        <p:txBody>
          <a:bodyPr anchor="t"/>
          <a:lstStyle>
            <a:lvl1pPr algn="ctr">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0" y="2040150"/>
            <a:ext cx="9144000" cy="609600"/>
          </a:xfrm>
          <a:prstGeom prst="rect">
            <a:avLst/>
          </a:prstGeom>
        </p:spPr>
        <p:txBody>
          <a:bodyPr anchor="t"/>
          <a:lstStyle>
            <a:lvl1pPr marL="0" indent="0" algn="ctr">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pic>
        <p:nvPicPr>
          <p:cNvPr id="4" name="Picture 3" descr="Text, logo, company name&#10;&#10;Description automatically generated">
            <a:extLst>
              <a:ext uri="{FF2B5EF4-FFF2-40B4-BE49-F238E27FC236}">
                <a16:creationId xmlns:a16="http://schemas.microsoft.com/office/drawing/2014/main" id="{DA2AD932-CFF5-419C-91AD-FB75594A3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24200" y="2495550"/>
            <a:ext cx="3821206" cy="2952750"/>
          </a:xfrm>
          <a:prstGeom prst="rect">
            <a:avLst/>
          </a:prstGeom>
        </p:spPr>
      </p:pic>
    </p:spTree>
    <p:extLst>
      <p:ext uri="{BB962C8B-B14F-4D97-AF65-F5344CB8AC3E}">
        <p14:creationId xmlns:p14="http://schemas.microsoft.com/office/powerpoint/2010/main" val="367143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241790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44E98708-67C2-40E8-92D3-4B141308D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3545587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78260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t>Click to add heading</a:t>
            </a:r>
          </a:p>
        </p:txBody>
      </p:sp>
    </p:spTree>
    <p:extLst>
      <p:ext uri="{BB962C8B-B14F-4D97-AF65-F5344CB8AC3E}">
        <p14:creationId xmlns:p14="http://schemas.microsoft.com/office/powerpoint/2010/main" val="299025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389845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45355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18605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2938707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111078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856956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81029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568827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592324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5297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21C7-BF1E-4185-9387-42B0B482ABC7}"/>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1EEF76-A119-41D3-8627-16F22FDFC394}"/>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09BCC8-EE2B-48AE-B977-583953856A4F}"/>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2ACE6D48-E384-4988-B51D-CC9000688B47}"/>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93FE6C77-892D-4F45-AEBE-E49D8B86290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1128098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ACD9-476E-472C-99FE-04E958A45ABE}"/>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BEAEB35-0E37-42FD-B3F6-86008E021043}"/>
              </a:ext>
            </a:extLst>
          </p:cNvPr>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20A05-3B5B-4466-989F-715BF6BB7DD9}"/>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D9E283E6-4AF6-4DFB-B659-75248E12F1F6}"/>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A420AE29-AC43-4D83-A712-FCB8705FDBCC}"/>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462448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D850-2CC7-47D3-8F17-5E75CF5C4C16}"/>
              </a:ext>
            </a:extLst>
          </p:cNvPr>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ECCE7A-A2FA-4B8E-B6F0-BD40703B93A3}"/>
              </a:ext>
            </a:extLst>
          </p:cNvPr>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1F3894-D63B-4075-A0A8-1E0851B9511F}"/>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6B6C2F41-2B7B-44D6-8272-1EBB25771F5B}"/>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1E88D0E2-8CF0-497E-9FE2-799617C3ED8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63993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E29F-A01A-47AB-A322-C95C1D22CA2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2D7D413-F3BE-4151-967E-1BB600AB5C53}"/>
              </a:ext>
            </a:extLst>
          </p:cNvPr>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00FD6-055C-4AD8-BDBE-5F79FD030362}"/>
              </a:ext>
            </a:extLst>
          </p:cNvPr>
          <p:cNvSpPr>
            <a:spLocks noGrp="1"/>
          </p:cNvSpPr>
          <p:nvPr>
            <p:ph sz="half" idx="2"/>
          </p:nvPr>
        </p:nvSpPr>
        <p:spPr>
          <a:xfrm>
            <a:off x="464820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0720A1-4E87-4A8F-86A3-507CEE7CDB3D}"/>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0F9CB4A1-8FBD-4A05-B9AA-AFEDFD1B2923}"/>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BAC9A66-4033-4C26-B420-15B054D3AF7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1344870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1165-2619-4690-B71C-AAB47C1E6341}"/>
              </a:ext>
            </a:extLst>
          </p:cNvPr>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294ABC0-FE9B-410E-ACBA-028290784845}"/>
              </a:ext>
            </a:extLst>
          </p:cNvPr>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4076D-5EB5-41F7-BE08-BA63F984555E}"/>
              </a:ext>
            </a:extLst>
          </p:cNvPr>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01DBD5-687D-4AF3-9AB6-4F582CFECECF}"/>
              </a:ext>
            </a:extLst>
          </p:cNvPr>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2D1FA6-0D78-40F8-A927-951DE897FF79}"/>
              </a:ext>
            </a:extLst>
          </p:cNvPr>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C4450-EAA5-47AB-9CCB-8C16B72D01D6}"/>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8" name="Footer Placeholder 7">
            <a:extLst>
              <a:ext uri="{FF2B5EF4-FFF2-40B4-BE49-F238E27FC236}">
                <a16:creationId xmlns:a16="http://schemas.microsoft.com/office/drawing/2014/main" id="{DFB47DC4-C497-4DAF-8C3A-2185735EAE18}"/>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C112E389-4CC8-4F00-AA49-18BA55CF54F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3868599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D4A9-7445-4881-96DB-40F89AA65FCD}"/>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595D73B-9C80-40E1-AFCE-4F7A8F8618C4}"/>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4" name="Footer Placeholder 3">
            <a:extLst>
              <a:ext uri="{FF2B5EF4-FFF2-40B4-BE49-F238E27FC236}">
                <a16:creationId xmlns:a16="http://schemas.microsoft.com/office/drawing/2014/main" id="{DF7FC857-6A5C-4DEB-8689-EDB45A99F907}"/>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42CDD2D6-8D90-472C-8DBE-B7E75E20552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1702266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4B55D-6FB3-48F6-A2AD-A832FA7B2A45}"/>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3" name="Footer Placeholder 2">
            <a:extLst>
              <a:ext uri="{FF2B5EF4-FFF2-40B4-BE49-F238E27FC236}">
                <a16:creationId xmlns:a16="http://schemas.microsoft.com/office/drawing/2014/main" id="{7C210E32-DB18-4786-9B2D-AC8CE2550160}"/>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16A3CDDF-9258-4A92-99DF-73DD8018F32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373336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014E-32BA-4532-9833-F0E7710318B0}"/>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B7193C-1DFF-48E3-A1E9-49E19E9526A8}"/>
              </a:ext>
            </a:extLst>
          </p:cNvPr>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B4A24A-8359-4D6C-91E8-E1ED7FC8E8C4}"/>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D444-1BF0-4F12-9916-A474A7D09069}"/>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B5241713-1D49-4BA4-AFAC-7BB1167F9E06}"/>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7498050D-6750-4620-A4A4-ABD088F663B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967123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7397-4CD9-4D30-9150-87B2C92491FD}"/>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3296C5-8F75-47EF-B646-5B9CC8A3C6E3}"/>
              </a:ext>
            </a:extLst>
          </p:cNvPr>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A35BD4D-05F7-4195-9E45-FB30C66A158A}"/>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31375-3DC3-42F2-95BA-4CC8E979039F}"/>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E863B2B9-64A5-41B8-A7DA-DF7EAEEB1A60}"/>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1B87D15-CEB8-465A-A28D-0C9F77F9F2C3}"/>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15547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993-BB82-4765-A8FC-9591775CC30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00CA7C-AEF1-4101-ABFB-7356ED386106}"/>
              </a:ext>
            </a:extLst>
          </p:cNvPr>
          <p:cNvSpPr>
            <a:spLocks noGrp="1"/>
          </p:cNvSpPr>
          <p:nvPr>
            <p:ph type="body" orient="vert" idx="1"/>
          </p:nvPr>
        </p:nvSpPr>
        <p:spPr>
          <a:xfrm>
            <a:off x="628650" y="1370013"/>
            <a:ext cx="7886700" cy="32623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BFCABC-B4D6-45EF-8D20-C55F69F484A2}"/>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2ECFB340-87A5-48E2-9CA5-052717E6C94F}"/>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675582F-45E7-4CD1-80C2-C00F8FF0169A}"/>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878905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0553D-FDBB-46BD-90D2-8EB7EF108CEE}"/>
              </a:ext>
            </a:extLst>
          </p:cNvPr>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49701E-4969-42A5-93CB-F84FF1680FB2}"/>
              </a:ext>
            </a:extLst>
          </p:cNvPr>
          <p:cNvSpPr>
            <a:spLocks noGrp="1"/>
          </p:cNvSpPr>
          <p:nvPr>
            <p:ph type="body" orient="vert" idx="1"/>
          </p:nvPr>
        </p:nvSpPr>
        <p:spPr>
          <a:xfrm>
            <a:off x="628650" y="274638"/>
            <a:ext cx="5762625" cy="43576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92F02-ED59-4B4E-9A1A-13549E0E9759}"/>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7E84EFFF-7034-499F-A9B1-B4AEC6BFC1AE}"/>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C6F93C98-5609-4D3D-9DAD-6C6341AEE3E4}"/>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216322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253995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1292366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816973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2491744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1"/>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0"/>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8337293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663274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3917582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76004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3764984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49719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8940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3626910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3062398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6964421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2"/>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7"/>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3849427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2"/>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1"/>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3042032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2"/>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7246362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1297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40660032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801072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20391062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1"/>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20" y="4389122"/>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89033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5378197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2603291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1158496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3"/>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8"/>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7885064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3"/>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8"/>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2"/>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98160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3"/>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3"/>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846866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6480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6240533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21829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631361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2"/>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21" y="4389123"/>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71988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38054189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30111375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806581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1433513" y="527834"/>
            <a:ext cx="28956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966913" y="2156091"/>
            <a:ext cx="2200656"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200865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48400" y="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900873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947882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2624850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1" anchor="t"/>
          <a:lstStyle>
            <a:lvl1pPr marL="214313" indent="-214313">
              <a:buFont typeface="Arial" panose="020B0604020202020204" pitchFamily="34" charset="0"/>
              <a:buChar char="•"/>
              <a:defRPr sz="9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081948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7995200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0263681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80444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7822"/>
            <a:ext cx="8403336" cy="1102519"/>
          </a:xfrm>
        </p:spPr>
        <p:txBody>
          <a:bodyPr/>
          <a:lstStyle>
            <a:lvl1pPr>
              <a:defRPr b="1"/>
            </a:lvl1pPr>
          </a:lstStyle>
          <a:p>
            <a:r>
              <a:rPr lang="en-US"/>
              <a:t>Click to edit Master title style</a:t>
            </a:r>
          </a:p>
        </p:txBody>
      </p:sp>
      <p:sp>
        <p:nvSpPr>
          <p:cNvPr id="3" name="Subtitle 2"/>
          <p:cNvSpPr>
            <a:spLocks noGrp="1"/>
          </p:cNvSpPr>
          <p:nvPr>
            <p:ph type="subTitle" idx="1"/>
          </p:nvPr>
        </p:nvSpPr>
        <p:spPr>
          <a:xfrm>
            <a:off x="457200" y="2914650"/>
            <a:ext cx="8403336" cy="1314450"/>
          </a:xfrm>
        </p:spPr>
        <p:txBody>
          <a:bodyPr/>
          <a:lstStyle>
            <a:lvl1pPr marL="0" indent="0" algn="l">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dirty="0"/>
          </a:p>
        </p:txBody>
      </p:sp>
      <p:sp>
        <p:nvSpPr>
          <p:cNvPr id="9" name="Rectangle 5"/>
          <p:cNvSpPr>
            <a:spLocks noGrp="1" noChangeArrowheads="1"/>
          </p:cNvSpPr>
          <p:nvPr>
            <p:ph type="ftr" sz="quarter" idx="11"/>
          </p:nvPr>
        </p:nvSpPr>
        <p:spPr/>
        <p:txBody>
          <a:bodyPr/>
          <a:lstStyle>
            <a:lvl1pPr>
              <a:defRPr/>
            </a:lvl1pPr>
          </a:lstStyle>
          <a:p>
            <a:pPr>
              <a:defRPr/>
            </a:pPr>
            <a:endParaRPr lang="en-US" dirty="0"/>
          </a:p>
        </p:txBody>
      </p:sp>
      <p:sp>
        <p:nvSpPr>
          <p:cNvPr id="10" name="Rectangle 6"/>
          <p:cNvSpPr>
            <a:spLocks noGrp="1" noChangeArrowheads="1"/>
          </p:cNvSpPr>
          <p:nvPr>
            <p:ph type="sldNum" sz="quarter" idx="12"/>
          </p:nvPr>
        </p:nvSpPr>
        <p:spPr/>
        <p:txBody>
          <a:bodyPr/>
          <a:lstStyle>
            <a:lvl1pPr>
              <a:defRPr/>
            </a:lvl1pPr>
          </a:lstStyle>
          <a:p>
            <a:pPr>
              <a:defRPr/>
            </a:pPr>
            <a:fld id="{DB021196-0C90-47E9-AC29-CA8773201907}" type="slidenum">
              <a:rPr lang="en-US"/>
              <a:pPr>
                <a:defRPr/>
              </a:pPr>
              <a:t>‹#›</a:t>
            </a:fld>
            <a:endParaRPr lang="en-US" dirty="0"/>
          </a:p>
        </p:txBody>
      </p:sp>
    </p:spTree>
    <p:extLst>
      <p:ext uri="{BB962C8B-B14F-4D97-AF65-F5344CB8AC3E}">
        <p14:creationId xmlns:p14="http://schemas.microsoft.com/office/powerpoint/2010/main" val="372451650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A91AD46-31DE-49F9-8FD7-7D545B7D99A0}" type="slidenum">
              <a:rPr lang="en-US"/>
              <a:pPr>
                <a:defRPr/>
              </a:pPr>
              <a:t>‹#›</a:t>
            </a:fld>
            <a:endParaRPr lang="en-US" dirty="0"/>
          </a:p>
        </p:txBody>
      </p:sp>
    </p:spTree>
    <p:extLst>
      <p:ext uri="{BB962C8B-B14F-4D97-AF65-F5344CB8AC3E}">
        <p14:creationId xmlns:p14="http://schemas.microsoft.com/office/powerpoint/2010/main" val="107201291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61D4120-DC0E-4E55-8C87-5CF07ED4799A}" type="slidenum">
              <a:rPr lang="en-US"/>
              <a:pPr>
                <a:defRPr/>
              </a:pPr>
              <a:t>‹#›</a:t>
            </a:fld>
            <a:endParaRPr lang="en-US" dirty="0"/>
          </a:p>
        </p:txBody>
      </p:sp>
    </p:spTree>
    <p:extLst>
      <p:ext uri="{BB962C8B-B14F-4D97-AF65-F5344CB8AC3E}">
        <p14:creationId xmlns:p14="http://schemas.microsoft.com/office/powerpoint/2010/main" val="329753594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2B70DC9-267B-4C77-9D0F-97BFCEE06118}" type="slidenum">
              <a:rPr lang="en-US"/>
              <a:pPr>
                <a:defRPr/>
              </a:pPr>
              <a:t>‹#›</a:t>
            </a:fld>
            <a:endParaRPr lang="en-US" dirty="0"/>
          </a:p>
        </p:txBody>
      </p:sp>
    </p:spTree>
    <p:extLst>
      <p:ext uri="{BB962C8B-B14F-4D97-AF65-F5344CB8AC3E}">
        <p14:creationId xmlns:p14="http://schemas.microsoft.com/office/powerpoint/2010/main" val="267209995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8232DF96-210A-46EA-ACFC-8E6B27913151}" type="slidenum">
              <a:rPr lang="en-US"/>
              <a:pPr>
                <a:defRPr/>
              </a:pPr>
              <a:t>‹#›</a:t>
            </a:fld>
            <a:endParaRPr lang="en-US" dirty="0"/>
          </a:p>
        </p:txBody>
      </p:sp>
    </p:spTree>
    <p:extLst>
      <p:ext uri="{BB962C8B-B14F-4D97-AF65-F5344CB8AC3E}">
        <p14:creationId xmlns:p14="http://schemas.microsoft.com/office/powerpoint/2010/main" val="389101168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89751B0B-D1D4-498B-9D6B-6920D5CD666C}" type="slidenum">
              <a:rPr lang="en-US"/>
              <a:pPr>
                <a:defRPr/>
              </a:pPr>
              <a:t>‹#›</a:t>
            </a:fld>
            <a:endParaRPr lang="en-US" dirty="0"/>
          </a:p>
        </p:txBody>
      </p:sp>
    </p:spTree>
    <p:extLst>
      <p:ext uri="{BB962C8B-B14F-4D97-AF65-F5344CB8AC3E}">
        <p14:creationId xmlns:p14="http://schemas.microsoft.com/office/powerpoint/2010/main" val="4087003695"/>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0DC4C76E-89C2-41C9-B68C-F331B1F1B429}" type="slidenum">
              <a:rPr lang="en-US"/>
              <a:pPr>
                <a:defRPr/>
              </a:pPr>
              <a:t>‹#›</a:t>
            </a:fld>
            <a:endParaRPr lang="en-US" dirty="0"/>
          </a:p>
        </p:txBody>
      </p:sp>
    </p:spTree>
    <p:extLst>
      <p:ext uri="{BB962C8B-B14F-4D97-AF65-F5344CB8AC3E}">
        <p14:creationId xmlns:p14="http://schemas.microsoft.com/office/powerpoint/2010/main" val="393480669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4" y="204791"/>
            <a:ext cx="5111751"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28C4ECD-4F2F-46FC-8A98-9C93B4F35ACA}" type="slidenum">
              <a:rPr lang="en-US"/>
              <a:pPr>
                <a:defRPr/>
              </a:pPr>
              <a:t>‹#›</a:t>
            </a:fld>
            <a:endParaRPr lang="en-US" dirty="0"/>
          </a:p>
        </p:txBody>
      </p:sp>
    </p:spTree>
    <p:extLst>
      <p:ext uri="{BB962C8B-B14F-4D97-AF65-F5344CB8AC3E}">
        <p14:creationId xmlns:p14="http://schemas.microsoft.com/office/powerpoint/2010/main" val="272173436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966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t>Click to add heading</a:t>
            </a:r>
          </a:p>
        </p:txBody>
      </p:sp>
    </p:spTree>
    <p:extLst>
      <p:ext uri="{BB962C8B-B14F-4D97-AF65-F5344CB8AC3E}">
        <p14:creationId xmlns:p14="http://schemas.microsoft.com/office/powerpoint/2010/main" val="40693785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19116132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755401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2947749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3477570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0834427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35297038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8554772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1414605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2240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58981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CF7B-602B-5BB3-3FCD-055AEE14E5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FBDA64-66B2-98EC-8ACD-A4DEA78206A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81DAEA-FA9A-02B2-C6CA-0AA6FCFAECE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17E2F672-B106-EC63-293A-51E05602EB2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E835666-D784-E750-9132-C4EB53CC2C85}"/>
              </a:ext>
            </a:extLst>
          </p:cNvPr>
          <p:cNvSpPr>
            <a:spLocks noGrp="1"/>
          </p:cNvSpPr>
          <p:nvPr>
            <p:ph type="sldNum" sz="quarter" idx="12"/>
          </p:nvPr>
        </p:nvSpPr>
        <p:spPr/>
        <p:txBody>
          <a:bodyPr/>
          <a:lstStyle/>
          <a:p>
            <a:fld id="{21FF573C-7E7D-4474-80B2-CCE6061A91B6}" type="slidenum">
              <a:rPr lang="en-US" smtClean="0"/>
              <a:t>‹#›</a:t>
            </a:fld>
            <a:endParaRPr lang="en-US" dirty="0"/>
          </a:p>
        </p:txBody>
      </p:sp>
    </p:spTree>
    <p:extLst>
      <p:ext uri="{BB962C8B-B14F-4D97-AF65-F5344CB8AC3E}">
        <p14:creationId xmlns:p14="http://schemas.microsoft.com/office/powerpoint/2010/main" val="305505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0.jpeg"/><Relationship Id="rId5" Type="http://schemas.openxmlformats.org/officeDocument/2006/relationships/slideLayout" Target="../slideLayouts/slideLayout79.xml"/><Relationship Id="rId10" Type="http://schemas.openxmlformats.org/officeDocument/2006/relationships/theme" Target="../theme/theme8.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7ADA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771682"/>
      </p:ext>
    </p:extLst>
  </p:cSld>
  <p:clrMap bg1="lt1" tx1="dk1" bg2="lt2" tx2="dk2" accent1="accent1" accent2="accent2" accent3="accent3" accent4="accent4" accent5="accent5" accent6="accent6" hlink="hlink" folHlink="folHlink"/>
  <p:sldLayoutIdLst>
    <p:sldLayoutId id="2147483662" r:id="rId1"/>
    <p:sldLayoutId id="2147483739" r:id="rId2"/>
    <p:sldLayoutId id="2147483768" r:id="rId3"/>
    <p:sldLayoutId id="2147483649" r:id="rId4"/>
    <p:sldLayoutId id="2147483742" r:id="rId5"/>
    <p:sldLayoutId id="2147483737" r:id="rId6"/>
    <p:sldLayoutId id="2147483663" r:id="rId7"/>
    <p:sldLayoutId id="2147483740"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281913"/>
      </p:ext>
    </p:extLst>
  </p:cSld>
  <p:clrMap bg1="lt1" tx1="dk1" bg2="lt2" tx2="dk2" accent1="accent1" accent2="accent2" accent3="accent3" accent4="accent4" accent5="accent5" accent6="accent6" hlink="hlink" folHlink="folHlink"/>
  <p:sldLayoutIdLst>
    <p:sldLayoutId id="2147483774" r:id="rId1"/>
    <p:sldLayoutId id="2147483781" r:id="rId2"/>
    <p:sldLayoutId id="2147483782" r:id="rId3"/>
    <p:sldLayoutId id="2147483775" r:id="rId4"/>
    <p:sldLayoutId id="2147483786" r:id="rId5"/>
    <p:sldLayoutId id="2147483783" r:id="rId6"/>
    <p:sldLayoutId id="2147483776" r:id="rId7"/>
    <p:sldLayoutId id="2147483784" r:id="rId8"/>
    <p:sldLayoutId id="2147483800" r:id="rId9"/>
    <p:sldLayoutId id="2147483801" r:id="rId10"/>
    <p:sldLayoutId id="21474837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5933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7117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381595"/>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sldNum="0" hdr="0" ftr="0" dt="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8"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10763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33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2" indent="-228582" algn="l" defTabSz="91433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9" indent="-228582" algn="l" defTabSz="91433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5" indent="-228582" algn="l" defTabSz="91433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6"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1"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60710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FB4079-488A-4DD8-B479-674184113CF1}"/>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27" name="Rectangle 2"/>
          <p:cNvSpPr>
            <a:spLocks noGrp="1" noChangeArrowheads="1"/>
          </p:cNvSpPr>
          <p:nvPr>
            <p:ph type="title"/>
          </p:nvPr>
        </p:nvSpPr>
        <p:spPr bwMode="auto">
          <a:xfrm>
            <a:off x="457200" y="260751"/>
            <a:ext cx="8229600" cy="5965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085854"/>
            <a:ext cx="8229600" cy="35087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371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mn-cs"/>
              </a:defRPr>
            </a:lvl1pPr>
          </a:lstStyle>
          <a:p>
            <a:pPr>
              <a:defRPr/>
            </a:pPr>
            <a:endParaRPr lang="en-US" dirty="0"/>
          </a:p>
        </p:txBody>
      </p:sp>
      <p:sp>
        <p:nvSpPr>
          <p:cNvPr id="24371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mn-cs"/>
              </a:defRPr>
            </a:lvl1pPr>
          </a:lstStyle>
          <a:p>
            <a:pPr>
              <a:defRPr/>
            </a:pPr>
            <a:endParaRPr lang="en-US" dirty="0"/>
          </a:p>
        </p:txBody>
      </p:sp>
      <p:sp>
        <p:nvSpPr>
          <p:cNvPr id="24371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mn-cs"/>
              </a:defRPr>
            </a:lvl1pPr>
          </a:lstStyle>
          <a:p>
            <a:pPr>
              <a:defRPr/>
            </a:pPr>
            <a:fld id="{0147173C-17D9-4D25-9377-9582B9966743}" type="slidenum">
              <a:rPr lang="en-US"/>
              <a:pPr>
                <a:defRPr/>
              </a:pPr>
              <a:t>‹#›</a:t>
            </a:fld>
            <a:endParaRPr lang="en-US" dirty="0"/>
          </a:p>
        </p:txBody>
      </p:sp>
    </p:spTree>
    <p:extLst>
      <p:ext uri="{BB962C8B-B14F-4D97-AF65-F5344CB8AC3E}">
        <p14:creationId xmlns:p14="http://schemas.microsoft.com/office/powerpoint/2010/main" val="267660796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Lst>
  <p:transition>
    <p:fade/>
  </p:transition>
  <p:hf sldNum="0" hdr="0" ftr="0" dt="0"/>
  <p:txStyles>
    <p:titleStyle>
      <a:lvl1pPr algn="l" rtl="0" fontAlgn="base">
        <a:spcBef>
          <a:spcPct val="0"/>
        </a:spcBef>
        <a:spcAft>
          <a:spcPct val="0"/>
        </a:spcAft>
        <a:defRPr sz="2700" b="1">
          <a:solidFill>
            <a:srgbClr val="404040"/>
          </a:solidFill>
          <a:latin typeface="Arial" panose="020B0604020202020204" pitchFamily="34" charset="0"/>
          <a:ea typeface="+mj-ea"/>
          <a:cs typeface="Arial" panose="020B0604020202020204" pitchFamily="34" charset="0"/>
        </a:defRPr>
      </a:lvl1pPr>
      <a:lvl2pPr algn="r" rtl="0" fontAlgn="base">
        <a:spcBef>
          <a:spcPct val="0"/>
        </a:spcBef>
        <a:spcAft>
          <a:spcPct val="0"/>
        </a:spcAft>
        <a:defRPr sz="2700" b="1">
          <a:solidFill>
            <a:srgbClr val="404040"/>
          </a:solidFill>
          <a:latin typeface="Arial Narrow" pitchFamily="34" charset="0"/>
        </a:defRPr>
      </a:lvl2pPr>
      <a:lvl3pPr algn="r" rtl="0" fontAlgn="base">
        <a:spcBef>
          <a:spcPct val="0"/>
        </a:spcBef>
        <a:spcAft>
          <a:spcPct val="0"/>
        </a:spcAft>
        <a:defRPr sz="2700" b="1">
          <a:solidFill>
            <a:srgbClr val="404040"/>
          </a:solidFill>
          <a:latin typeface="Arial Narrow" pitchFamily="34" charset="0"/>
        </a:defRPr>
      </a:lvl3pPr>
      <a:lvl4pPr algn="r" rtl="0" fontAlgn="base">
        <a:spcBef>
          <a:spcPct val="0"/>
        </a:spcBef>
        <a:spcAft>
          <a:spcPct val="0"/>
        </a:spcAft>
        <a:defRPr sz="2700" b="1">
          <a:solidFill>
            <a:srgbClr val="404040"/>
          </a:solidFill>
          <a:latin typeface="Arial Narrow" pitchFamily="34" charset="0"/>
        </a:defRPr>
      </a:lvl4pPr>
      <a:lvl5pPr algn="r" rtl="0" fontAlgn="base">
        <a:spcBef>
          <a:spcPct val="0"/>
        </a:spcBef>
        <a:spcAft>
          <a:spcPct val="0"/>
        </a:spcAft>
        <a:defRPr sz="2700" b="1">
          <a:solidFill>
            <a:srgbClr val="404040"/>
          </a:solidFill>
          <a:latin typeface="Arial Narrow" pitchFamily="34" charset="0"/>
        </a:defRPr>
      </a:lvl5pPr>
      <a:lvl6pPr marL="342900" algn="ctr" rtl="0" eaLnBrk="1" fontAlgn="base" hangingPunct="1">
        <a:spcBef>
          <a:spcPct val="0"/>
        </a:spcBef>
        <a:spcAft>
          <a:spcPct val="0"/>
        </a:spcAft>
        <a:defRPr sz="3300">
          <a:solidFill>
            <a:schemeClr val="tx2"/>
          </a:solidFill>
          <a:latin typeface="Arial" charset="0"/>
        </a:defRPr>
      </a:lvl6pPr>
      <a:lvl7pPr marL="685800" algn="ctr" rtl="0" eaLnBrk="1" fontAlgn="base" hangingPunct="1">
        <a:spcBef>
          <a:spcPct val="0"/>
        </a:spcBef>
        <a:spcAft>
          <a:spcPct val="0"/>
        </a:spcAft>
        <a:defRPr sz="3300">
          <a:solidFill>
            <a:schemeClr val="tx2"/>
          </a:solidFill>
          <a:latin typeface="Arial" charset="0"/>
        </a:defRPr>
      </a:lvl7pPr>
      <a:lvl8pPr marL="1028700" algn="ctr" rtl="0" eaLnBrk="1" fontAlgn="base" hangingPunct="1">
        <a:spcBef>
          <a:spcPct val="0"/>
        </a:spcBef>
        <a:spcAft>
          <a:spcPct val="0"/>
        </a:spcAft>
        <a:defRPr sz="3300">
          <a:solidFill>
            <a:schemeClr val="tx2"/>
          </a:solidFill>
          <a:latin typeface="Arial" charset="0"/>
        </a:defRPr>
      </a:lvl8pPr>
      <a:lvl9pPr marL="1371600" algn="ctr" rtl="0" eaLnBrk="1" fontAlgn="base" hangingPunct="1">
        <a:spcBef>
          <a:spcPct val="0"/>
        </a:spcBef>
        <a:spcAft>
          <a:spcPct val="0"/>
        </a:spcAft>
        <a:defRPr sz="3300">
          <a:solidFill>
            <a:schemeClr val="tx2"/>
          </a:solidFill>
          <a:latin typeface="Arial" charset="0"/>
        </a:defRPr>
      </a:lvl9pPr>
    </p:titleStyle>
    <p:bodyStyle>
      <a:lvl1pPr marL="257175" indent="-257175" algn="l" rtl="0" fontAlgn="base">
        <a:spcBef>
          <a:spcPct val="20000"/>
        </a:spcBef>
        <a:spcAft>
          <a:spcPct val="0"/>
        </a:spcAft>
        <a:buClr>
          <a:srgbClr val="C1CD23"/>
        </a:buClr>
        <a:buFont typeface="Wingdings" panose="05000000000000000000" pitchFamily="2" charset="2"/>
        <a:buChar char="§"/>
        <a:defRPr sz="1800" b="1">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rgbClr val="C1CD23"/>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8572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2001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4pPr>
      <a:lvl5pPr marL="15430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568524"/>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6.xml"/><Relationship Id="rId5" Type="http://schemas.openxmlformats.org/officeDocument/2006/relationships/image" Target="../media/image16.pn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6.xml"/><Relationship Id="rId5" Type="http://schemas.openxmlformats.org/officeDocument/2006/relationships/image" Target="../media/image16.pn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03BE-9E80-4DFD-AE77-BB7937049706}"/>
              </a:ext>
            </a:extLst>
          </p:cNvPr>
          <p:cNvSpPr>
            <a:spLocks noGrp="1"/>
          </p:cNvSpPr>
          <p:nvPr>
            <p:ph type="title"/>
          </p:nvPr>
        </p:nvSpPr>
        <p:spPr>
          <a:xfrm>
            <a:off x="713511" y="2312194"/>
            <a:ext cx="7772400" cy="564356"/>
          </a:xfrm>
        </p:spPr>
        <p:txBody>
          <a:bodyPr/>
          <a:lstStyle/>
          <a:p>
            <a:r>
              <a:rPr lang="en-US" dirty="0">
                <a:solidFill>
                  <a:srgbClr val="11635B"/>
                </a:solidFill>
              </a:rPr>
              <a:t>Executive Committee Meeting</a:t>
            </a:r>
          </a:p>
        </p:txBody>
      </p:sp>
      <p:sp>
        <p:nvSpPr>
          <p:cNvPr id="4" name="Text Placeholder 3">
            <a:extLst>
              <a:ext uri="{FF2B5EF4-FFF2-40B4-BE49-F238E27FC236}">
                <a16:creationId xmlns:a16="http://schemas.microsoft.com/office/drawing/2014/main" id="{B8FB94D8-EDEF-4486-A0C9-F494E70B2B9B}"/>
              </a:ext>
            </a:extLst>
          </p:cNvPr>
          <p:cNvSpPr>
            <a:spLocks noGrp="1"/>
          </p:cNvSpPr>
          <p:nvPr>
            <p:ph type="body" idx="1"/>
          </p:nvPr>
        </p:nvSpPr>
        <p:spPr>
          <a:xfrm>
            <a:off x="741219" y="2876550"/>
            <a:ext cx="7772400" cy="609600"/>
          </a:xfrm>
        </p:spPr>
        <p:txBody>
          <a:bodyPr/>
          <a:lstStyle/>
          <a:p>
            <a:r>
              <a:rPr lang="en-US" dirty="0">
                <a:solidFill>
                  <a:srgbClr val="11635B"/>
                </a:solidFill>
              </a:rPr>
              <a:t>August 18, 2025</a:t>
            </a:r>
          </a:p>
        </p:txBody>
      </p:sp>
      <p:pic>
        <p:nvPicPr>
          <p:cNvPr id="8" name="Picture 7" descr="A green and black logo&#10;&#10;Description automatically generated">
            <a:extLst>
              <a:ext uri="{FF2B5EF4-FFF2-40B4-BE49-F238E27FC236}">
                <a16:creationId xmlns:a16="http://schemas.microsoft.com/office/drawing/2014/main" id="{2E3ECBC5-7579-6C13-DCE3-65585D778B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635" y="644236"/>
            <a:ext cx="4917911" cy="1432214"/>
          </a:xfrm>
          <a:prstGeom prst="rect">
            <a:avLst/>
          </a:prstGeom>
        </p:spPr>
      </p:pic>
    </p:spTree>
    <p:extLst>
      <p:ext uri="{BB962C8B-B14F-4D97-AF65-F5344CB8AC3E}">
        <p14:creationId xmlns:p14="http://schemas.microsoft.com/office/powerpoint/2010/main" val="897020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REPORT and VOTE: Invoices and Contracts</a:t>
            </a:r>
          </a:p>
          <a:p>
            <a:pPr marL="342900" indent="-342900">
              <a:lnSpc>
                <a:spcPct val="107000"/>
              </a:lnSpc>
              <a:spcBef>
                <a:spcPts val="0"/>
              </a:spcBef>
              <a:spcAft>
                <a:spcPts val="400"/>
              </a:spcAft>
              <a:buFont typeface="+mj-lt"/>
              <a:buAutoNum type="arabicPeriod"/>
              <a:tabLst>
                <a:tab pos="228600" algn="l"/>
                <a:tab pos="5943600" algn="r"/>
              </a:tabLst>
            </a:pPr>
            <a:r>
              <a:rPr lang="sv-SE" sz="1500" b="1" dirty="0">
                <a:effectLst/>
                <a:latin typeface="Century Gothic" panose="020B0502020202020204" pitchFamily="34" charset="0"/>
                <a:ea typeface="Calibri" panose="020F0502020204030204" pitchFamily="34" charset="0"/>
                <a:cs typeface="Times New Roman" panose="02020603050405020304" pitchFamily="18" charset="0"/>
              </a:rPr>
              <a:t>REPORT and VOTE: MIPA Designation as a Council of Governments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Next Meeting Date – September 15</a:t>
            </a:r>
            <a:r>
              <a:rPr lang="en-US" sz="1500" b="1" baseline="30000" dirty="0">
                <a:cs typeface="Times New Roman" panose="02020603050405020304" pitchFamily="18" charset="0"/>
              </a:rPr>
              <a:t>th</a:t>
            </a:r>
            <a:r>
              <a:rPr lang="en-US" sz="1500" b="1" dirty="0">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dirty="0"/>
              <a:t>August 18, 2025 AGENDA</a:t>
            </a:r>
          </a:p>
        </p:txBody>
      </p:sp>
      <p:pic>
        <p:nvPicPr>
          <p:cNvPr id="3" name="Picture 2" descr="A green and white logo&#10;&#10;Description automatically generated">
            <a:extLst>
              <a:ext uri="{FF2B5EF4-FFF2-40B4-BE49-F238E27FC236}">
                <a16:creationId xmlns:a16="http://schemas.microsoft.com/office/drawing/2014/main" id="{766CCF09-B8D2-8465-E9DF-3918893200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64996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400" dirty="0">
                <a:cs typeface="Times New Roman" panose="02020603050405020304" pitchFamily="18" charset="0"/>
              </a:rPr>
              <a:t>Financial Statements</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60246"/>
            <a:ext cx="8111836" cy="2762936"/>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Information regarding MIPA’s financial accounts</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200" dirty="0">
                <a:solidFill>
                  <a:prstClr val="black"/>
                </a:solidFill>
                <a:latin typeface="Calibri" panose="020F0502020204030204"/>
              </a:rPr>
              <a:t>July 2025 Transaction List</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200" dirty="0">
                <a:solidFill>
                  <a:prstClr val="black"/>
                </a:solidFill>
                <a:latin typeface="Calibri" panose="020F0502020204030204"/>
              </a:rPr>
              <a:t>Budget vs Actuals July FY 26 </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200" dirty="0">
                <a:solidFill>
                  <a:prstClr val="black"/>
                </a:solidFill>
                <a:latin typeface="Calibri" panose="020F0502020204030204"/>
              </a:rPr>
              <a:t>Revised FY 25 Statement of Activity</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200" dirty="0">
                <a:solidFill>
                  <a:prstClr val="black"/>
                </a:solidFill>
                <a:latin typeface="Calibri" panose="020F0502020204030204"/>
              </a:rPr>
              <a:t>Statement of Activity July FY 26</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200" dirty="0">
                <a:solidFill>
                  <a:prstClr val="black"/>
                </a:solidFill>
                <a:latin typeface="Calibri" panose="020F0502020204030204"/>
              </a:rPr>
              <a:t>Statement of Financial Position July FY 26</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705238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dirty="0">
                <a:cs typeface="Times New Roman" panose="02020603050405020304" pitchFamily="18" charset="0"/>
              </a:rPr>
              <a:t>Invoices and Contracts</a:t>
            </a:r>
          </a:p>
        </p:txBody>
      </p:sp>
      <p:pic>
        <p:nvPicPr>
          <p:cNvPr id="3" name="Picture 2" descr="A green and white logo&#10;&#10;Description automatically generated">
            <a:extLst>
              <a:ext uri="{FF2B5EF4-FFF2-40B4-BE49-F238E27FC236}">
                <a16:creationId xmlns:a16="http://schemas.microsoft.com/office/drawing/2014/main" id="{542E796F-467F-4877-E3CC-B46662AEBC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graphicFrame>
        <p:nvGraphicFramePr>
          <p:cNvPr id="4" name="Table 3">
            <a:extLst>
              <a:ext uri="{FF2B5EF4-FFF2-40B4-BE49-F238E27FC236}">
                <a16:creationId xmlns:a16="http://schemas.microsoft.com/office/drawing/2014/main" id="{F51A3394-1985-E62B-8D6A-EF3C3AC7A819}"/>
              </a:ext>
            </a:extLst>
          </p:cNvPr>
          <p:cNvGraphicFramePr>
            <a:graphicFrameLocks noGrp="1"/>
          </p:cNvGraphicFramePr>
          <p:nvPr>
            <p:extLst>
              <p:ext uri="{D42A27DB-BD31-4B8C-83A1-F6EECF244321}">
                <p14:modId xmlns:p14="http://schemas.microsoft.com/office/powerpoint/2010/main" val="1825842563"/>
              </p:ext>
            </p:extLst>
          </p:nvPr>
        </p:nvGraphicFramePr>
        <p:xfrm>
          <a:off x="1524000" y="1791084"/>
          <a:ext cx="6096000" cy="196088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sz="1700" dirty="0"/>
                        <a:t>Contracts</a:t>
                      </a:r>
                    </a:p>
                  </a:txBody>
                  <a:tcPr>
                    <a:solidFill>
                      <a:srgbClr val="77ADA4"/>
                    </a:solidFill>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sz="1700" kern="1200" dirty="0">
                          <a:solidFill>
                            <a:schemeClr val="dk1"/>
                          </a:solidFill>
                          <a:latin typeface="+mn-lt"/>
                          <a:ea typeface="+mn-ea"/>
                          <a:cs typeface="+mn-cs"/>
                        </a:rPr>
                        <a:t>Polk County Consolidated Plan </a:t>
                      </a:r>
                    </a:p>
                  </a:txBody>
                  <a:tcPr>
                    <a:solidFill>
                      <a:srgbClr val="CAE8DE"/>
                    </a:solidFill>
                  </a:tcPr>
                </a:tc>
                <a:tc>
                  <a:txBody>
                    <a:bodyPr/>
                    <a:lstStyle/>
                    <a:p>
                      <a:pPr algn="ctr"/>
                      <a:r>
                        <a:rPr lang="en-US" sz="1700" b="1" kern="1200" dirty="0">
                          <a:solidFill>
                            <a:schemeClr val="dk1"/>
                          </a:solidFill>
                          <a:latin typeface="+mn-lt"/>
                          <a:ea typeface="+mn-ea"/>
                          <a:cs typeface="+mn-cs"/>
                        </a:rPr>
                        <a:t>$8,000 – Revenue</a:t>
                      </a:r>
                    </a:p>
                  </a:txBody>
                  <a:tcPr anchor="ctr">
                    <a:solidFill>
                      <a:srgbClr val="CAE8DE"/>
                    </a:solidFill>
                  </a:tcPr>
                </a:tc>
                <a:extLst>
                  <a:ext uri="{0D108BD9-81ED-4DB2-BD59-A6C34878D82A}">
                    <a16:rowId xmlns:a16="http://schemas.microsoft.com/office/drawing/2014/main" val="2288444734"/>
                  </a:ext>
                </a:extLst>
              </a:tr>
              <a:tr h="370840">
                <a:tc>
                  <a:txBody>
                    <a:bodyPr/>
                    <a:lstStyle/>
                    <a:p>
                      <a:r>
                        <a:rPr lang="en-US" sz="1700" dirty="0"/>
                        <a:t>IWD WIOA Funding Amendment #1</a:t>
                      </a:r>
                    </a:p>
                  </a:txBody>
                  <a:tcPr>
                    <a:solidFill>
                      <a:srgbClr val="CAE8DE"/>
                    </a:solidFill>
                  </a:tcPr>
                </a:tc>
                <a:tc>
                  <a:txBody>
                    <a:bodyPr/>
                    <a:lstStyle/>
                    <a:p>
                      <a:pPr algn="ctr"/>
                      <a:r>
                        <a:rPr lang="en-US" sz="1700" b="1" kern="1200" dirty="0">
                          <a:solidFill>
                            <a:schemeClr val="dk1"/>
                          </a:solidFill>
                          <a:latin typeface="+mn-lt"/>
                          <a:ea typeface="+mn-ea"/>
                          <a:cs typeface="+mn-cs"/>
                        </a:rPr>
                        <a:t>$0 - Revenue</a:t>
                      </a:r>
                    </a:p>
                  </a:txBody>
                  <a:tcPr anchor="ctr">
                    <a:solidFill>
                      <a:srgbClr val="CAE8DE"/>
                    </a:solidFill>
                  </a:tcPr>
                </a:tc>
                <a:extLst>
                  <a:ext uri="{0D108BD9-81ED-4DB2-BD59-A6C34878D82A}">
                    <a16:rowId xmlns:a16="http://schemas.microsoft.com/office/drawing/2014/main" val="876093835"/>
                  </a:ext>
                </a:extLst>
              </a:tr>
              <a:tr h="370840">
                <a:tc>
                  <a:txBody>
                    <a:bodyPr/>
                    <a:lstStyle/>
                    <a:p>
                      <a:r>
                        <a:rPr lang="en-US" sz="1700" dirty="0"/>
                        <a:t>City of Nevada CDBG Façade Administration</a:t>
                      </a:r>
                    </a:p>
                  </a:txBody>
                  <a:tcPr>
                    <a:solidFill>
                      <a:srgbClr val="CAE8DE"/>
                    </a:solidFill>
                  </a:tcPr>
                </a:tc>
                <a:tc>
                  <a:txBody>
                    <a:bodyPr/>
                    <a:lstStyle/>
                    <a:p>
                      <a:pPr algn="ctr"/>
                      <a:r>
                        <a:rPr lang="en-US" sz="1700" b="1" kern="1200" dirty="0">
                          <a:solidFill>
                            <a:schemeClr val="dk1"/>
                          </a:solidFill>
                          <a:latin typeface="+mn-lt"/>
                          <a:ea typeface="+mn-ea"/>
                          <a:cs typeface="+mn-cs"/>
                        </a:rPr>
                        <a:t>$30,000 – Revenue</a:t>
                      </a:r>
                    </a:p>
                  </a:txBody>
                  <a:tcPr anchor="ctr">
                    <a:solidFill>
                      <a:srgbClr val="CAE8DE"/>
                    </a:solidFill>
                  </a:tcPr>
                </a:tc>
                <a:extLst>
                  <a:ext uri="{0D108BD9-81ED-4DB2-BD59-A6C34878D82A}">
                    <a16:rowId xmlns:a16="http://schemas.microsoft.com/office/drawing/2014/main" val="2004041157"/>
                  </a:ext>
                </a:extLst>
              </a:tr>
            </a:tbl>
          </a:graphicData>
        </a:graphic>
      </p:graphicFrame>
      <p:graphicFrame>
        <p:nvGraphicFramePr>
          <p:cNvPr id="5" name="Table 4">
            <a:extLst>
              <a:ext uri="{FF2B5EF4-FFF2-40B4-BE49-F238E27FC236}">
                <a16:creationId xmlns:a16="http://schemas.microsoft.com/office/drawing/2014/main" id="{D3BD6F0E-8154-16BF-FEEC-94E1476F72CF}"/>
              </a:ext>
            </a:extLst>
          </p:cNvPr>
          <p:cNvGraphicFramePr>
            <a:graphicFrameLocks noGrp="1"/>
          </p:cNvGraphicFramePr>
          <p:nvPr>
            <p:extLst>
              <p:ext uri="{D42A27DB-BD31-4B8C-83A1-F6EECF244321}">
                <p14:modId xmlns:p14="http://schemas.microsoft.com/office/powerpoint/2010/main" val="416345754"/>
              </p:ext>
            </p:extLst>
          </p:nvPr>
        </p:nvGraphicFramePr>
        <p:xfrm>
          <a:off x="1524000" y="953497"/>
          <a:ext cx="6096000" cy="74168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sz="1700" dirty="0"/>
                        <a:t>Invoices</a:t>
                      </a:r>
                    </a:p>
                  </a:txBody>
                  <a:tcPr>
                    <a:solidFill>
                      <a:srgbClr val="77ADA4"/>
                    </a:solidFill>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sz="1700" dirty="0"/>
                        <a:t>Neighborly Software</a:t>
                      </a:r>
                    </a:p>
                  </a:txBody>
                  <a:tcPr>
                    <a:solidFill>
                      <a:srgbClr val="CAE8DE"/>
                    </a:solidFill>
                  </a:tcPr>
                </a:tc>
                <a:tc>
                  <a:txBody>
                    <a:bodyPr/>
                    <a:lstStyle/>
                    <a:p>
                      <a:pPr algn="ctr"/>
                      <a:r>
                        <a:rPr lang="en-US" sz="1700" b="1" dirty="0"/>
                        <a:t>$8,280</a:t>
                      </a:r>
                    </a:p>
                  </a:txBody>
                  <a:tcPr>
                    <a:solidFill>
                      <a:srgbClr val="CAE8DE"/>
                    </a:solidFill>
                  </a:tcPr>
                </a:tc>
                <a:extLst>
                  <a:ext uri="{0D108BD9-81ED-4DB2-BD59-A6C34878D82A}">
                    <a16:rowId xmlns:a16="http://schemas.microsoft.com/office/drawing/2014/main" val="2852208798"/>
                  </a:ext>
                </a:extLst>
              </a:tr>
            </a:tbl>
          </a:graphicData>
        </a:graphic>
      </p:graphicFrame>
    </p:spTree>
    <p:extLst>
      <p:ext uri="{BB962C8B-B14F-4D97-AF65-F5344CB8AC3E}">
        <p14:creationId xmlns:p14="http://schemas.microsoft.com/office/powerpoint/2010/main" val="3825831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4D023-473F-954B-3DF2-74C4C295421A}"/>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4B30EEDE-A07F-F085-538B-765656DA7A00}"/>
              </a:ext>
            </a:extLst>
          </p:cNvPr>
          <p:cNvSpPr>
            <a:spLocks noGrp="1"/>
          </p:cNvSpPr>
          <p:nvPr>
            <p:ph type="body" idx="14"/>
          </p:nvPr>
        </p:nvSpPr>
        <p:spPr>
          <a:xfrm>
            <a:off x="447040" y="195575"/>
            <a:ext cx="7467600" cy="381000"/>
          </a:xfrm>
        </p:spPr>
        <p:txBody>
          <a:bodyPr/>
          <a:lstStyle/>
          <a:p>
            <a:r>
              <a:rPr lang="en-US" sz="2200" dirty="0">
                <a:latin typeface="Calibri" panose="020F0502020204030204" pitchFamily="34" charset="0"/>
                <a:ea typeface="Calibri" panose="020F0502020204030204" pitchFamily="34" charset="0"/>
                <a:cs typeface="Times New Roman" panose="02020603050405020304" pitchFamily="18" charset="0"/>
              </a:rPr>
              <a:t>COG Overview</a:t>
            </a:r>
            <a:endParaRPr lang="en-US" sz="2200" dirty="0">
              <a:cs typeface="Times New Roman" panose="02020603050405020304" pitchFamily="18" charset="0"/>
            </a:endParaRPr>
          </a:p>
        </p:txBody>
      </p:sp>
      <p:sp>
        <p:nvSpPr>
          <p:cNvPr id="2" name="TextBox 1">
            <a:extLst>
              <a:ext uri="{FF2B5EF4-FFF2-40B4-BE49-F238E27FC236}">
                <a16:creationId xmlns:a16="http://schemas.microsoft.com/office/drawing/2014/main" id="{BAB5F8DA-20B7-AA8E-06BD-BA2F00F4C1D6}"/>
              </a:ext>
            </a:extLst>
          </p:cNvPr>
          <p:cNvSpPr txBox="1"/>
          <p:nvPr/>
        </p:nvSpPr>
        <p:spPr>
          <a:xfrm>
            <a:off x="152400" y="895350"/>
            <a:ext cx="4419600" cy="4642553"/>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t>Created more than 45 years ago, Iowa’s Councils of Governments (COGs) provide professional planning, programming, and technical assistance to Iowa’s cities, counties, businesses, and community organizations</a:t>
            </a:r>
          </a:p>
          <a:p>
            <a:pPr marL="285750" indent="-285750">
              <a:spcAft>
                <a:spcPts val="600"/>
              </a:spcAft>
              <a:buFont typeface="Arial" panose="020B0604020202020204" pitchFamily="34" charset="0"/>
              <a:buChar char="•"/>
            </a:pPr>
            <a:r>
              <a:rPr lang="en-US" dirty="0"/>
              <a:t>COGs are organizations formed by counties and cities to serve local governments and their regional citizenry. Their governing boards are made up of local elected officials, business and education leaders, economic development professionals, and others</a:t>
            </a:r>
          </a:p>
          <a:p>
            <a:pPr marL="796925" lvl="1" indent="-339725">
              <a:lnSpc>
                <a:spcPct val="107000"/>
              </a:lnSpc>
              <a:spcAft>
                <a:spcPts val="800"/>
              </a:spcAft>
              <a:buFont typeface="Arial" panose="020B0604020202020204" pitchFamily="34" charset="0"/>
              <a:buChar char="•"/>
              <a:defRPr/>
            </a:pPr>
            <a:endParaRPr lang="en-US" sz="2200" b="0" i="0" u="none" strike="noStrike" baseline="0" dirty="0">
              <a:solidFill>
                <a:srgbClr val="000000"/>
              </a:solidFill>
              <a:latin typeface="Calibri" panose="020F0502020204030204" pitchFamily="34"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B89E79A7-4046-D363-792B-CF054BFD50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1026" name="Picture 2">
            <a:extLst>
              <a:ext uri="{FF2B5EF4-FFF2-40B4-BE49-F238E27FC236}">
                <a16:creationId xmlns:a16="http://schemas.microsoft.com/office/drawing/2014/main" id="{074AD43C-669C-9074-0208-4017CC2EF5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1115" y="1285875"/>
            <a:ext cx="4399757"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1828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695EC-1D90-1B6E-D23D-136DD304E129}"/>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886C8A48-97D0-43E7-714C-6CF8F32A271D}"/>
              </a:ext>
            </a:extLst>
          </p:cNvPr>
          <p:cNvSpPr>
            <a:spLocks noGrp="1"/>
          </p:cNvSpPr>
          <p:nvPr>
            <p:ph type="body" idx="14"/>
          </p:nvPr>
        </p:nvSpPr>
        <p:spPr>
          <a:xfrm>
            <a:off x="447040" y="195575"/>
            <a:ext cx="7467600" cy="381000"/>
          </a:xfrm>
        </p:spPr>
        <p:txBody>
          <a:bodyPr/>
          <a:lstStyle/>
          <a:p>
            <a:r>
              <a:rPr lang="en-US" sz="2200" dirty="0">
                <a:latin typeface="Calibri" panose="020F0502020204030204" pitchFamily="34" charset="0"/>
                <a:ea typeface="Calibri" panose="020F0502020204030204" pitchFamily="34" charset="0"/>
                <a:cs typeface="Times New Roman" panose="02020603050405020304" pitchFamily="18" charset="0"/>
              </a:rPr>
              <a:t>COG Overview</a:t>
            </a:r>
            <a:endParaRPr lang="en-US" sz="2200" dirty="0">
              <a:cs typeface="Times New Roman" panose="02020603050405020304" pitchFamily="18" charset="0"/>
            </a:endParaRPr>
          </a:p>
        </p:txBody>
      </p:sp>
      <p:sp>
        <p:nvSpPr>
          <p:cNvPr id="2" name="TextBox 1">
            <a:extLst>
              <a:ext uri="{FF2B5EF4-FFF2-40B4-BE49-F238E27FC236}">
                <a16:creationId xmlns:a16="http://schemas.microsoft.com/office/drawing/2014/main" id="{E0EF291C-59F6-83B3-A27B-E60735E8F59F}"/>
              </a:ext>
            </a:extLst>
          </p:cNvPr>
          <p:cNvSpPr txBox="1"/>
          <p:nvPr/>
        </p:nvSpPr>
        <p:spPr>
          <a:xfrm>
            <a:off x="152400" y="895350"/>
            <a:ext cx="4419600" cy="5001626"/>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t>Duties of COGs as listed in Chapter 28H include:</a:t>
            </a:r>
          </a:p>
          <a:p>
            <a:pPr marL="742950" lvl="1" indent="-285750">
              <a:spcAft>
                <a:spcPts val="600"/>
              </a:spcAft>
              <a:buFont typeface="Arial" panose="020B0604020202020204" pitchFamily="34" charset="0"/>
              <a:buChar char="•"/>
            </a:pPr>
            <a:r>
              <a:rPr lang="en-US" sz="1600" dirty="0"/>
              <a:t>Provide planning services or technical assistance to the region defined in section 28H.1</a:t>
            </a:r>
          </a:p>
          <a:p>
            <a:pPr marL="742950" lvl="1" indent="-285750">
              <a:spcAft>
                <a:spcPts val="600"/>
              </a:spcAft>
              <a:buFont typeface="Arial" panose="020B0604020202020204" pitchFamily="34" charset="0"/>
              <a:buChar char="•"/>
            </a:pPr>
            <a:r>
              <a:rPr lang="en-US" sz="1600" dirty="0"/>
              <a:t>Coordinate regional community development planning to assist community development and planning</a:t>
            </a:r>
          </a:p>
          <a:p>
            <a:pPr marL="742950" lvl="1" indent="-285750">
              <a:spcAft>
                <a:spcPts val="600"/>
              </a:spcAft>
              <a:buFont typeface="Arial" panose="020B0604020202020204" pitchFamily="34" charset="0"/>
              <a:buChar char="•"/>
            </a:pPr>
            <a:r>
              <a:rPr lang="en-US" sz="1600" dirty="0"/>
              <a:t>Coordinate delivery of community development programs and services with local, state, and federal programs and activities</a:t>
            </a:r>
          </a:p>
          <a:p>
            <a:pPr marL="742950" lvl="1" indent="-285750">
              <a:spcAft>
                <a:spcPts val="600"/>
              </a:spcAft>
              <a:buFont typeface="Arial" panose="020B0604020202020204" pitchFamily="34" charset="0"/>
              <a:buChar char="•"/>
            </a:pPr>
            <a:r>
              <a:rPr lang="en-US" sz="1600" dirty="0"/>
              <a:t>Prepare a regional community development plan which shall be updated annually</a:t>
            </a:r>
          </a:p>
          <a:p>
            <a:pPr marL="796925" lvl="1" indent="-339725">
              <a:lnSpc>
                <a:spcPct val="107000"/>
              </a:lnSpc>
              <a:spcAft>
                <a:spcPts val="600"/>
              </a:spcAft>
              <a:buFont typeface="Arial" panose="020B0604020202020204" pitchFamily="34" charset="0"/>
              <a:buChar char="•"/>
              <a:defRPr/>
            </a:pPr>
            <a:endParaRPr lang="en-US" sz="2200" b="0" i="0" u="none" strike="noStrike" baseline="0" dirty="0">
              <a:solidFill>
                <a:srgbClr val="000000"/>
              </a:solidFill>
              <a:latin typeface="Calibri" panose="020F0502020204030204" pitchFamily="34"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83120009-BE42-7BB2-DAC5-5F684A9ECE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1026" name="Picture 2">
            <a:extLst>
              <a:ext uri="{FF2B5EF4-FFF2-40B4-BE49-F238E27FC236}">
                <a16:creationId xmlns:a16="http://schemas.microsoft.com/office/drawing/2014/main" id="{48B5B33C-126D-AE1F-BFF3-A06B8C4F78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1115" y="1285875"/>
            <a:ext cx="4399757"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6120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0D0C1-1571-E27A-FC03-AC3A5B5CAD7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36AA7146-8666-30BE-A7AA-B74F4BDB4946}"/>
              </a:ext>
            </a:extLst>
          </p:cNvPr>
          <p:cNvSpPr>
            <a:spLocks noGrp="1"/>
          </p:cNvSpPr>
          <p:nvPr>
            <p:ph type="body" idx="14"/>
          </p:nvPr>
        </p:nvSpPr>
        <p:spPr>
          <a:xfrm>
            <a:off x="447040" y="195575"/>
            <a:ext cx="7467600" cy="381000"/>
          </a:xfrm>
        </p:spPr>
        <p:txBody>
          <a:bodyPr/>
          <a:lstStyle/>
          <a:p>
            <a:r>
              <a:rPr lang="en-US" sz="2200" dirty="0">
                <a:latin typeface="Calibri" panose="020F0502020204030204" pitchFamily="34" charset="0"/>
                <a:ea typeface="Calibri" panose="020F0502020204030204" pitchFamily="34" charset="0"/>
                <a:cs typeface="Times New Roman" panose="02020603050405020304" pitchFamily="18" charset="0"/>
              </a:rPr>
              <a:t>Previous COG in Central Iowa</a:t>
            </a:r>
            <a:endParaRPr lang="en-US" sz="2200" dirty="0">
              <a:cs typeface="Times New Roman" panose="02020603050405020304" pitchFamily="18" charset="0"/>
            </a:endParaRPr>
          </a:p>
        </p:txBody>
      </p:sp>
      <p:sp>
        <p:nvSpPr>
          <p:cNvPr id="2" name="TextBox 1">
            <a:extLst>
              <a:ext uri="{FF2B5EF4-FFF2-40B4-BE49-F238E27FC236}">
                <a16:creationId xmlns:a16="http://schemas.microsoft.com/office/drawing/2014/main" id="{AAC06A31-0052-C4D6-BEB6-5A8ECF549636}"/>
              </a:ext>
            </a:extLst>
          </p:cNvPr>
          <p:cNvSpPr txBox="1"/>
          <p:nvPr/>
        </p:nvSpPr>
        <p:spPr>
          <a:xfrm>
            <a:off x="152400" y="895350"/>
            <a:ext cx="4419600" cy="4339650"/>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700" dirty="0"/>
              <a:t>A paper was written by Prof. Carlton Basmajian from ISU called An Absent Space: The Story of the Central Iowa Regional Association of Local Governments (CIRLAG)</a:t>
            </a:r>
          </a:p>
          <a:p>
            <a:pPr marL="285750" indent="-285750">
              <a:spcAft>
                <a:spcPts val="600"/>
              </a:spcAft>
              <a:buFont typeface="Arial" panose="020B0604020202020204" pitchFamily="34" charset="0"/>
              <a:buChar char="•"/>
            </a:pPr>
            <a:r>
              <a:rPr lang="en-US" sz="1700" dirty="0"/>
              <a:t>CIRLAG and its predecessor first formed in early 1965 covering Polk and surrounding counties</a:t>
            </a:r>
          </a:p>
          <a:p>
            <a:pPr marL="285750" indent="-285750">
              <a:spcAft>
                <a:spcPts val="600"/>
              </a:spcAft>
              <a:buFont typeface="Arial" panose="020B0604020202020204" pitchFamily="34" charset="0"/>
              <a:buChar char="•"/>
            </a:pPr>
            <a:r>
              <a:rPr lang="en-US" sz="1700" dirty="0"/>
              <a:t>By the end of 1977, CIRLAG reached its peak size, employing more than 80 people managing a very wide range of planning activities</a:t>
            </a:r>
          </a:p>
          <a:p>
            <a:pPr marL="285750" indent="-285750">
              <a:spcAft>
                <a:spcPts val="600"/>
              </a:spcAft>
              <a:buFont typeface="Arial" panose="020B0604020202020204" pitchFamily="34" charset="0"/>
              <a:buChar char="•"/>
            </a:pPr>
            <a:r>
              <a:rPr lang="en-US" sz="1700" dirty="0"/>
              <a:t>Ultimately CIRLAG dissolved in 1983 leaving nearly $600k owed to the federal government</a:t>
            </a:r>
          </a:p>
          <a:p>
            <a:pPr marL="285750" indent="-285750">
              <a:buFont typeface="Arial" panose="020B0604020202020204" pitchFamily="34" charset="0"/>
              <a:buChar char="•"/>
            </a:pPr>
            <a:endParaRPr lang="en-US" dirty="0"/>
          </a:p>
        </p:txBody>
      </p:sp>
      <p:pic>
        <p:nvPicPr>
          <p:cNvPr id="3" name="Picture 2" descr="A green and white logo&#10;&#10;Description automatically generated">
            <a:extLst>
              <a:ext uri="{FF2B5EF4-FFF2-40B4-BE49-F238E27FC236}">
                <a16:creationId xmlns:a16="http://schemas.microsoft.com/office/drawing/2014/main" id="{A71F79FB-0EC2-968D-66CE-175D9DA520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
        <p:nvSpPr>
          <p:cNvPr id="6" name="TextBox 5">
            <a:extLst>
              <a:ext uri="{FF2B5EF4-FFF2-40B4-BE49-F238E27FC236}">
                <a16:creationId xmlns:a16="http://schemas.microsoft.com/office/drawing/2014/main" id="{FD666CBF-73C2-2E19-5178-A87D9F821A42}"/>
              </a:ext>
            </a:extLst>
          </p:cNvPr>
          <p:cNvSpPr txBox="1"/>
          <p:nvPr/>
        </p:nvSpPr>
        <p:spPr>
          <a:xfrm>
            <a:off x="4572000" y="860246"/>
            <a:ext cx="4419600" cy="4031873"/>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t>Services provided by CIRLAG included:</a:t>
            </a:r>
          </a:p>
          <a:p>
            <a:pPr marL="742950" lvl="1" indent="-285750">
              <a:spcAft>
                <a:spcPts val="600"/>
              </a:spcAft>
              <a:buFont typeface="Arial" panose="020B0604020202020204" pitchFamily="34" charset="0"/>
              <a:buChar char="•"/>
            </a:pPr>
            <a:r>
              <a:rPr lang="en-US" dirty="0"/>
              <a:t>Entitlement CDBG administration</a:t>
            </a:r>
          </a:p>
          <a:p>
            <a:pPr marL="742950" lvl="1" indent="-285750">
              <a:spcAft>
                <a:spcPts val="600"/>
              </a:spcAft>
              <a:buFont typeface="Arial" panose="020B0604020202020204" pitchFamily="34" charset="0"/>
              <a:buChar char="•"/>
            </a:pPr>
            <a:r>
              <a:rPr lang="en-US" dirty="0"/>
              <a:t>Comprehensive Employment and Training Act (CETA) funding</a:t>
            </a:r>
          </a:p>
          <a:p>
            <a:pPr marL="742950" lvl="1" indent="-285750">
              <a:spcAft>
                <a:spcPts val="600"/>
              </a:spcAft>
              <a:buFont typeface="Arial" panose="020B0604020202020204" pitchFamily="34" charset="0"/>
              <a:buChar char="•"/>
            </a:pPr>
            <a:r>
              <a:rPr lang="en-US" dirty="0"/>
              <a:t> Urban Development Action Grants (UDAG)</a:t>
            </a:r>
          </a:p>
          <a:p>
            <a:pPr marL="742950" lvl="1" indent="-285750">
              <a:spcAft>
                <a:spcPts val="600"/>
              </a:spcAft>
              <a:buFont typeface="Arial" panose="020B0604020202020204" pitchFamily="34" charset="0"/>
              <a:buChar char="•"/>
            </a:pPr>
            <a:r>
              <a:rPr lang="en-US" dirty="0"/>
              <a:t>Aging programs</a:t>
            </a:r>
          </a:p>
          <a:p>
            <a:pPr marL="742950" lvl="1" indent="-285750">
              <a:spcAft>
                <a:spcPts val="600"/>
              </a:spcAft>
              <a:buFont typeface="Arial" panose="020B0604020202020204" pitchFamily="34" charset="0"/>
              <a:buChar char="•"/>
            </a:pPr>
            <a:r>
              <a:rPr lang="en-US" dirty="0"/>
              <a:t>Transportation – Des Moines MPO</a:t>
            </a:r>
          </a:p>
          <a:p>
            <a:pPr marL="742950" lvl="1" indent="-285750">
              <a:spcAft>
                <a:spcPts val="600"/>
              </a:spcAft>
              <a:buFont typeface="Arial" panose="020B0604020202020204" pitchFamily="34" charset="0"/>
              <a:buChar char="•"/>
            </a:pPr>
            <a:r>
              <a:rPr lang="en-US" dirty="0"/>
              <a:t>Regional wastewater management</a:t>
            </a:r>
          </a:p>
          <a:p>
            <a:pPr marL="742950" lvl="1" indent="-285750">
              <a:spcAft>
                <a:spcPts val="600"/>
              </a:spcAft>
              <a:buFont typeface="Arial" panose="020B0604020202020204" pitchFamily="34" charset="0"/>
              <a:buChar char="•"/>
            </a:pPr>
            <a:r>
              <a:rPr lang="en-US" dirty="0"/>
              <a:t>Central Iowa Regional Housing Authority (CIRHA)</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961823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2A620-D86C-0113-F5DE-D5C269AFD63D}"/>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0921751E-6E87-F1E0-EF61-8302B866A640}"/>
              </a:ext>
            </a:extLst>
          </p:cNvPr>
          <p:cNvSpPr>
            <a:spLocks noGrp="1"/>
          </p:cNvSpPr>
          <p:nvPr>
            <p:ph type="body" idx="14"/>
          </p:nvPr>
        </p:nvSpPr>
        <p:spPr>
          <a:xfrm>
            <a:off x="447040" y="195575"/>
            <a:ext cx="7467600" cy="381000"/>
          </a:xfrm>
        </p:spPr>
        <p:txBody>
          <a:bodyPr/>
          <a:lstStyle/>
          <a:p>
            <a:r>
              <a:rPr lang="en-US" sz="2200" dirty="0">
                <a:latin typeface="Calibri" panose="020F0502020204030204" pitchFamily="34" charset="0"/>
                <a:ea typeface="Calibri" panose="020F0502020204030204" pitchFamily="34" charset="0"/>
                <a:cs typeface="Times New Roman" panose="02020603050405020304" pitchFamily="18" charset="0"/>
              </a:rPr>
              <a:t>Benefits of Being Designated a COG</a:t>
            </a:r>
            <a:endParaRPr lang="en-US" sz="2200" dirty="0">
              <a:cs typeface="Times New Roman" panose="02020603050405020304" pitchFamily="18" charset="0"/>
            </a:endParaRPr>
          </a:p>
        </p:txBody>
      </p:sp>
      <p:sp>
        <p:nvSpPr>
          <p:cNvPr id="2" name="TextBox 1">
            <a:extLst>
              <a:ext uri="{FF2B5EF4-FFF2-40B4-BE49-F238E27FC236}">
                <a16:creationId xmlns:a16="http://schemas.microsoft.com/office/drawing/2014/main" id="{11A799FB-3AF3-FA6E-75C0-A87A0A145A8F}"/>
              </a:ext>
            </a:extLst>
          </p:cNvPr>
          <p:cNvSpPr txBox="1"/>
          <p:nvPr/>
        </p:nvSpPr>
        <p:spPr>
          <a:xfrm>
            <a:off x="152400" y="895350"/>
            <a:ext cx="4419600" cy="4408515"/>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300" dirty="0"/>
              <a:t>Additional funding from the State of Iowa. The estimated amount, if not increased by the legislature, is ~$18k a year</a:t>
            </a:r>
          </a:p>
          <a:p>
            <a:pPr marL="285750" indent="-285750">
              <a:spcAft>
                <a:spcPts val="600"/>
              </a:spcAft>
              <a:buFont typeface="Arial" panose="020B0604020202020204" pitchFamily="34" charset="0"/>
              <a:buChar char="•"/>
            </a:pPr>
            <a:r>
              <a:rPr lang="en-US" sz="1300" dirty="0"/>
              <a:t>Official recognition would allow MIPA to participate in statewide initiatives that utilize the COG network such as 5-2-1-0 Healthy Choices. This could increase the types of services MIPA may provide member communities</a:t>
            </a:r>
          </a:p>
          <a:p>
            <a:pPr marL="285750" indent="-285750">
              <a:spcAft>
                <a:spcPts val="600"/>
              </a:spcAft>
              <a:buFont typeface="Arial" panose="020B0604020202020204" pitchFamily="34" charset="0"/>
              <a:buChar char="•"/>
            </a:pPr>
            <a:r>
              <a:rPr lang="en-US" sz="1300" dirty="0"/>
              <a:t>Being a COG would allow MIPA access to the Iowa Public Agency Investment Trust (IPAIT), which provides investment services specifically for Iowa governments and governmental entities. This would improve MIPA’s ability to invest operating and reserve funding and meet Iowa Code requirements of investing public funds</a:t>
            </a:r>
          </a:p>
          <a:p>
            <a:pPr marL="285750" indent="-285750">
              <a:spcAft>
                <a:spcPts val="600"/>
              </a:spcAft>
              <a:buFont typeface="Arial" panose="020B0604020202020204" pitchFamily="34" charset="0"/>
              <a:buChar char="•"/>
            </a:pPr>
            <a:r>
              <a:rPr lang="en-US" sz="1300" dirty="0"/>
              <a:t>MIPA staff would gain access to the Iowa Public Employees’ Retirement System (IPERS) which would improve staff recruitment and retention</a:t>
            </a:r>
          </a:p>
          <a:p>
            <a:pPr marL="285750" indent="-285750">
              <a:spcAft>
                <a:spcPts val="600"/>
              </a:spcAft>
              <a:buFont typeface="Arial" panose="020B0604020202020204" pitchFamily="34" charset="0"/>
              <a:buChar char="•"/>
            </a:pPr>
            <a:r>
              <a:rPr lang="en-US" sz="1300" dirty="0"/>
              <a:t>MIPA would be treated as a 28E organization in state law which would allow MIPA to more effectively work with local governments</a:t>
            </a:r>
            <a:endParaRPr lang="en-US" sz="1300" b="0" i="0" u="none" strike="noStrike" baseline="0" dirty="0">
              <a:solidFill>
                <a:srgbClr val="000000"/>
              </a:solidFill>
              <a:latin typeface="Calibri" panose="020F0502020204030204" pitchFamily="34"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94CC8B2D-8530-72D3-470F-B551D4E2A4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2050" name="Picture 2" descr="May be an image of map and text that says 'NWIPDC NIACOG UERPC SIMPCO CO MIDAS INRCOG OG REGION XII REGION 6 SiCO ECIA Lincol SWIPCO SICOG BSRC SEIRPC'">
            <a:extLst>
              <a:ext uri="{FF2B5EF4-FFF2-40B4-BE49-F238E27FC236}">
                <a16:creationId xmlns:a16="http://schemas.microsoft.com/office/drawing/2014/main" id="{7766F4D1-BED5-21C6-634C-078864F3CA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01" y="1033762"/>
            <a:ext cx="4150838" cy="267053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B9BBED3-73E9-C860-97C1-F2F28D66714E}"/>
              </a:ext>
            </a:extLst>
          </p:cNvPr>
          <p:cNvPicPr>
            <a:picLocks noChangeAspect="1"/>
          </p:cNvPicPr>
          <p:nvPr/>
        </p:nvPicPr>
        <p:blipFill>
          <a:blip r:embed="rId5"/>
          <a:stretch>
            <a:fillRect/>
          </a:stretch>
        </p:blipFill>
        <p:spPr>
          <a:xfrm>
            <a:off x="6148800" y="3713737"/>
            <a:ext cx="1483200" cy="1410308"/>
          </a:xfrm>
          <a:prstGeom prst="rect">
            <a:avLst/>
          </a:prstGeom>
        </p:spPr>
      </p:pic>
    </p:spTree>
    <p:extLst>
      <p:ext uri="{BB962C8B-B14F-4D97-AF65-F5344CB8AC3E}">
        <p14:creationId xmlns:p14="http://schemas.microsoft.com/office/powerpoint/2010/main" val="1152164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B0748-358E-7871-95BB-F5B602878909}"/>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18E33248-EA01-A412-F25B-990B00A7FD9B}"/>
              </a:ext>
            </a:extLst>
          </p:cNvPr>
          <p:cNvSpPr>
            <a:spLocks noGrp="1"/>
          </p:cNvSpPr>
          <p:nvPr>
            <p:ph type="body" idx="14"/>
          </p:nvPr>
        </p:nvSpPr>
        <p:spPr>
          <a:xfrm>
            <a:off x="447040" y="195575"/>
            <a:ext cx="7467600" cy="381000"/>
          </a:xfrm>
        </p:spPr>
        <p:txBody>
          <a:bodyPr/>
          <a:lstStyle/>
          <a:p>
            <a:r>
              <a:rPr lang="en-US" sz="2200" dirty="0">
                <a:latin typeface="Calibri" panose="020F0502020204030204" pitchFamily="34" charset="0"/>
                <a:ea typeface="Calibri" panose="020F0502020204030204" pitchFamily="34" charset="0"/>
                <a:cs typeface="Times New Roman" panose="02020603050405020304" pitchFamily="18" charset="0"/>
              </a:rPr>
              <a:t>Steps to Being Designated a COG</a:t>
            </a:r>
            <a:endParaRPr lang="en-US" sz="2200" dirty="0">
              <a:cs typeface="Times New Roman" panose="02020603050405020304" pitchFamily="18" charset="0"/>
            </a:endParaRPr>
          </a:p>
        </p:txBody>
      </p:sp>
      <p:sp>
        <p:nvSpPr>
          <p:cNvPr id="2" name="TextBox 1">
            <a:extLst>
              <a:ext uri="{FF2B5EF4-FFF2-40B4-BE49-F238E27FC236}">
                <a16:creationId xmlns:a16="http://schemas.microsoft.com/office/drawing/2014/main" id="{33E13F0F-742E-5B61-B7AD-D07206203ECE}"/>
              </a:ext>
            </a:extLst>
          </p:cNvPr>
          <p:cNvSpPr txBox="1"/>
          <p:nvPr/>
        </p:nvSpPr>
        <p:spPr>
          <a:xfrm>
            <a:off x="152400" y="895350"/>
            <a:ext cx="4419600" cy="2939266"/>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t>To be designated a COG, the State of Iowa Legislature would need to amend Chapter 28H to add MIPA to the list of COGs. Staff has been conducting research into what additional steps would be needed but additional conversations with legislators throughout the region will be necessary</a:t>
            </a:r>
          </a:p>
          <a:p>
            <a:pPr marL="285750" indent="-285750">
              <a:spcAft>
                <a:spcPts val="600"/>
              </a:spcAft>
              <a:buFont typeface="Arial" panose="020B0604020202020204" pitchFamily="34" charset="0"/>
              <a:buChar char="•"/>
            </a:pPr>
            <a:r>
              <a:rPr lang="en-US" dirty="0"/>
              <a:t>Cities and counties could speak out against COG designation if it were to move forward. </a:t>
            </a:r>
          </a:p>
        </p:txBody>
      </p:sp>
      <p:pic>
        <p:nvPicPr>
          <p:cNvPr id="3" name="Picture 2" descr="A green and white logo&#10;&#10;Description automatically generated">
            <a:extLst>
              <a:ext uri="{FF2B5EF4-FFF2-40B4-BE49-F238E27FC236}">
                <a16:creationId xmlns:a16="http://schemas.microsoft.com/office/drawing/2014/main" id="{BE6EEEE6-A96C-5262-0F3E-45ADF9FE37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2050" name="Picture 2" descr="May be an image of map and text that says 'NWIPDC NIACOG UERPC SIMPCO CO MIDAS INRCOG OG REGION XII REGION 6 SiCO ECIA Lincol SWIPCO SICOG BSRC SEIRPC'">
            <a:extLst>
              <a:ext uri="{FF2B5EF4-FFF2-40B4-BE49-F238E27FC236}">
                <a16:creationId xmlns:a16="http://schemas.microsoft.com/office/drawing/2014/main" id="{A904015A-6AB3-FD80-338B-1E85DFAA14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01" y="1033762"/>
            <a:ext cx="4150838" cy="267053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DD6AFB9-72F9-D407-3D19-63E669FEABEB}"/>
              </a:ext>
            </a:extLst>
          </p:cNvPr>
          <p:cNvPicPr>
            <a:picLocks noChangeAspect="1"/>
          </p:cNvPicPr>
          <p:nvPr/>
        </p:nvPicPr>
        <p:blipFill>
          <a:blip r:embed="rId5"/>
          <a:stretch>
            <a:fillRect/>
          </a:stretch>
        </p:blipFill>
        <p:spPr>
          <a:xfrm>
            <a:off x="6148800" y="3713737"/>
            <a:ext cx="1483200" cy="1410308"/>
          </a:xfrm>
          <a:prstGeom prst="rect">
            <a:avLst/>
          </a:prstGeom>
        </p:spPr>
      </p:pic>
    </p:spTree>
    <p:extLst>
      <p:ext uri="{BB962C8B-B14F-4D97-AF65-F5344CB8AC3E}">
        <p14:creationId xmlns:p14="http://schemas.microsoft.com/office/powerpoint/2010/main" val="3993899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2DBDE-CA43-0065-E5B4-531E0F849DF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0AE0E0D6-EF24-E4EF-56A3-05980C76EE87}"/>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REPORT and VOTE: Invoices and Contracts</a:t>
            </a:r>
          </a:p>
          <a:p>
            <a:pPr marL="342900" indent="-342900">
              <a:lnSpc>
                <a:spcPct val="107000"/>
              </a:lnSpc>
              <a:spcBef>
                <a:spcPts val="0"/>
              </a:spcBef>
              <a:spcAft>
                <a:spcPts val="400"/>
              </a:spcAft>
              <a:buFont typeface="+mj-lt"/>
              <a:buAutoNum type="arabicPeriod"/>
              <a:tabLst>
                <a:tab pos="228600" algn="l"/>
                <a:tab pos="5943600" algn="r"/>
              </a:tabLst>
            </a:pPr>
            <a:r>
              <a:rPr lang="sv-SE" sz="1500" b="1" dirty="0">
                <a:effectLst/>
                <a:latin typeface="Century Gothic" panose="020B0502020202020204" pitchFamily="34" charset="0"/>
                <a:ea typeface="Calibri" panose="020F0502020204030204" pitchFamily="34" charset="0"/>
                <a:cs typeface="Times New Roman" panose="02020603050405020304" pitchFamily="18" charset="0"/>
              </a:rPr>
              <a:t>REPORT and VOTE: MIPA Designation as a Council of Governments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Next Meeting Date – September 15</a:t>
            </a:r>
            <a:r>
              <a:rPr lang="en-US" sz="1500" b="1" baseline="30000" dirty="0">
                <a:cs typeface="Times New Roman" panose="02020603050405020304" pitchFamily="18" charset="0"/>
              </a:rPr>
              <a:t>th</a:t>
            </a:r>
            <a:r>
              <a:rPr lang="en-US" sz="1500" b="1" dirty="0">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4EB96A4A-BD5B-B960-45B0-2EE98699277D}"/>
              </a:ext>
            </a:extLst>
          </p:cNvPr>
          <p:cNvSpPr>
            <a:spLocks noGrp="1"/>
          </p:cNvSpPr>
          <p:nvPr>
            <p:ph type="body" idx="14"/>
          </p:nvPr>
        </p:nvSpPr>
        <p:spPr>
          <a:xfrm>
            <a:off x="533400" y="133350"/>
            <a:ext cx="7543800" cy="381000"/>
          </a:xfrm>
        </p:spPr>
        <p:txBody>
          <a:bodyPr/>
          <a:lstStyle/>
          <a:p>
            <a:r>
              <a:rPr lang="en-US" dirty="0"/>
              <a:t>August 18, 2025 AGENDA</a:t>
            </a:r>
          </a:p>
        </p:txBody>
      </p:sp>
      <p:pic>
        <p:nvPicPr>
          <p:cNvPr id="3" name="Picture 2" descr="A green and white logo&#10;&#10;Description automatically generated">
            <a:extLst>
              <a:ext uri="{FF2B5EF4-FFF2-40B4-BE49-F238E27FC236}">
                <a16:creationId xmlns:a16="http://schemas.microsoft.com/office/drawing/2014/main" id="{5D9F5A66-564D-4454-5D80-448C65B394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303983377"/>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IEDA_Plai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47F60559A91834D98A3CFF56E5B787A" ma:contentTypeVersion="15" ma:contentTypeDescription="Create a new document." ma:contentTypeScope="" ma:versionID="fc08cdf409f3332e2865f77f44e4c7a5">
  <xsd:schema xmlns:xsd="http://www.w3.org/2001/XMLSchema" xmlns:xs="http://www.w3.org/2001/XMLSchema" xmlns:p="http://schemas.microsoft.com/office/2006/metadata/properties" xmlns:ns2="268db450-22c8-408e-bfa9-71f40a4a24c3" xmlns:ns3="7b9fde40-322c-4f3d-b08b-bcf9e059ca67" targetNamespace="http://schemas.microsoft.com/office/2006/metadata/properties" ma:root="true" ma:fieldsID="7fd295c6ebd2118a11c6be3f685aa47b" ns2:_="" ns3:_="">
    <xsd:import namespace="268db450-22c8-408e-bfa9-71f40a4a24c3"/>
    <xsd:import namespace="7b9fde40-322c-4f3d-b08b-bcf9e059ca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8db450-22c8-408e-bfa9-71f40a4a24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512f154-a0bc-4b9a-90d3-452fbb46c09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9fde40-322c-4f3d-b08b-bcf9e059ca6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8dc1820-4ad3-45fc-b34b-371e0ed52da9}" ma:internalName="TaxCatchAll" ma:showField="CatchAllData" ma:web="7b9fde40-322c-4f3d-b08b-bcf9e059ca6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7E86935-F52E-49E2-BECE-0D6F5487F1EA}">
  <ds:schemaRefs>
    <ds:schemaRef ds:uri="268db450-22c8-408e-bfa9-71f40a4a24c3"/>
    <ds:schemaRef ds:uri="7b9fde40-322c-4f3d-b08b-bcf9e059ca6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26A1885-315E-4CFD-8B63-C832DBE04F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1523</TotalTime>
  <Words>711</Words>
  <Application>Microsoft Office PowerPoint</Application>
  <PresentationFormat>On-screen Show (16:9)</PresentationFormat>
  <Paragraphs>78</Paragraphs>
  <Slides>10</Slides>
  <Notes>7</Notes>
  <HiddenSlides>0</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10</vt:i4>
      </vt:variant>
    </vt:vector>
  </HeadingPairs>
  <TitlesOfParts>
    <vt:vector size="25" baseType="lpstr">
      <vt:lpstr>Arial</vt:lpstr>
      <vt:lpstr>Arial Narrow</vt:lpstr>
      <vt:lpstr>Calibri</vt:lpstr>
      <vt:lpstr>Century Gothic</vt:lpstr>
      <vt:lpstr>Times New Roman</vt:lpstr>
      <vt:lpstr>Wingdings</vt:lpstr>
      <vt:lpstr>2_Custom Design</vt:lpstr>
      <vt:lpstr>3_Custom Design</vt:lpstr>
      <vt:lpstr>Custom Design</vt:lpstr>
      <vt:lpstr>4_Custom Design</vt:lpstr>
      <vt:lpstr>6_Custom Design</vt:lpstr>
      <vt:lpstr>7_Custom Design</vt:lpstr>
      <vt:lpstr>8_Custom Design</vt:lpstr>
      <vt:lpstr>3_IEDA_Plain</vt:lpstr>
      <vt:lpstr>9_Custom Design</vt:lpstr>
      <vt:lpstr>Executive Committee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Sreyoshi Chakraborty</dc:creator>
  <cp:lastModifiedBy>Andrew Collings</cp:lastModifiedBy>
  <cp:revision>37</cp:revision>
  <cp:lastPrinted>2021-06-29T16:06:21Z</cp:lastPrinted>
  <dcterms:created xsi:type="dcterms:W3CDTF">2020-12-02T21:38:09Z</dcterms:created>
  <dcterms:modified xsi:type="dcterms:W3CDTF">2025-08-18T17:08:10Z</dcterms:modified>
</cp:coreProperties>
</file>