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4.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6.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7.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8.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767" r:id="rId3"/>
    <p:sldMasterId id="2147483769" r:id="rId4"/>
    <p:sldMasterId id="2147483788" r:id="rId5"/>
    <p:sldMasterId id="2147483827" r:id="rId6"/>
    <p:sldMasterId id="2147483851" r:id="rId7"/>
    <p:sldMasterId id="2147483876" r:id="rId8"/>
    <p:sldMasterId id="2147483925" r:id="rId9"/>
    <p:sldMasterId id="2147483966" r:id="rId10"/>
    <p:sldMasterId id="2147484001" r:id="rId11"/>
  </p:sldMasterIdLst>
  <p:notesMasterIdLst>
    <p:notesMasterId r:id="rId17"/>
  </p:notesMasterIdLst>
  <p:handoutMasterIdLst>
    <p:handoutMasterId r:id="rId18"/>
  </p:handoutMasterIdLst>
  <p:sldIdLst>
    <p:sldId id="1914" r:id="rId12"/>
    <p:sldId id="2145705165" r:id="rId13"/>
    <p:sldId id="2145705274" r:id="rId14"/>
    <p:sldId id="2145705332" r:id="rId15"/>
    <p:sldId id="2145705338" r:id="rId16"/>
  </p:sldIdLst>
  <p:sldSz cx="9144000" cy="5143500" type="screen16x9"/>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1ADE0BC-350B-4B54-984B-79A68D18D833}">
          <p14:sldIdLst>
            <p14:sldId id="1914"/>
            <p14:sldId id="2145705165"/>
            <p14:sldId id="2145705274"/>
            <p14:sldId id="2145705332"/>
            <p14:sldId id="2145705338"/>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lison van Pelt" initials="AvP" lastIdx="1" clrIdx="0">
    <p:extLst>
      <p:ext uri="{19B8F6BF-5375-455C-9EA6-DF929625EA0E}">
        <p15:presenceInfo xmlns:p15="http://schemas.microsoft.com/office/powerpoint/2012/main" userId="S-1-5-21-2565965647-3785735691-990725776-2124" providerId="AD"/>
      </p:ext>
    </p:extLst>
  </p:cmAuthor>
  <p:cmAuthor id="2" name="kiranmai Yarlagadda" initials="" lastIdx="1" clrIdx="1"/>
  <p:cmAuthor id="3" name="Dhruv Chatterjee" initials="" lastIdx="1" clrIdx="2"/>
  <p:cmAuthor id="4" name="Markt, Jonathan" initials="MJ" lastIdx="13" clrIdx="3">
    <p:extLst>
      <p:ext uri="{19B8F6BF-5375-455C-9EA6-DF929625EA0E}">
        <p15:presenceInfo xmlns:p15="http://schemas.microsoft.com/office/powerpoint/2012/main" userId="S-1-5-21-1078081533-573735546-1417001333-527382" providerId="AD"/>
      </p:ext>
    </p:extLst>
  </p:cmAuthor>
  <p:cmAuthor id="5" name="Couture, Mandy - RD, Des Moines, IA" initials="CM-RDMI" lastIdx="1" clrIdx="4">
    <p:extLst>
      <p:ext uri="{19B8F6BF-5375-455C-9EA6-DF929625EA0E}">
        <p15:presenceInfo xmlns:p15="http://schemas.microsoft.com/office/powerpoint/2012/main" userId="Couture, Mandy - RD, Des Moines, I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AE8DE"/>
    <a:srgbClr val="11635B"/>
    <a:srgbClr val="8DC2B5"/>
    <a:srgbClr val="77ADA4"/>
    <a:srgbClr val="414042"/>
    <a:srgbClr val="F49E1E"/>
    <a:srgbClr val="FFED96"/>
    <a:srgbClr val="654C6E"/>
    <a:srgbClr val="00CC00"/>
    <a:srgbClr val="B43E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3" d="100"/>
          <a:sy n="133" d="100"/>
        </p:scale>
        <p:origin x="906" y="102"/>
      </p:cViewPr>
      <p:guideLst>
        <p:guide orient="horz" pos="1620"/>
        <p:guide pos="288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6.xml"/><Relationship Id="rId13" Type="http://schemas.openxmlformats.org/officeDocument/2006/relationships/slide" Target="slides/slide2.xml"/><Relationship Id="rId18" Type="http://schemas.openxmlformats.org/officeDocument/2006/relationships/handoutMaster" Target="handoutMasters/handoutMaster1.xml"/><Relationship Id="rId3" Type="http://schemas.openxmlformats.org/officeDocument/2006/relationships/slideMaster" Target="slideMasters/slideMaster1.xml"/><Relationship Id="rId21" Type="http://schemas.openxmlformats.org/officeDocument/2006/relationships/viewProps" Target="viewProps.xml"/><Relationship Id="rId7" Type="http://schemas.openxmlformats.org/officeDocument/2006/relationships/slideMaster" Target="slideMasters/slideMaster5.xml"/><Relationship Id="rId12" Type="http://schemas.openxmlformats.org/officeDocument/2006/relationships/slide" Target="slides/slide1.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5.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4.xml"/><Relationship Id="rId11" Type="http://schemas.openxmlformats.org/officeDocument/2006/relationships/slideMaster" Target="slideMasters/slideMaster9.xml"/><Relationship Id="rId24" Type="http://schemas.microsoft.com/office/2016/11/relationships/changesInfo" Target="changesInfos/changesInfo1.xml"/><Relationship Id="rId5" Type="http://schemas.openxmlformats.org/officeDocument/2006/relationships/slideMaster" Target="slideMasters/slideMaster3.xml"/><Relationship Id="rId15" Type="http://schemas.openxmlformats.org/officeDocument/2006/relationships/slide" Target="slides/slide4.xml"/><Relationship Id="rId23" Type="http://schemas.openxmlformats.org/officeDocument/2006/relationships/tableStyles" Target="tableStyles.xml"/><Relationship Id="rId10" Type="http://schemas.openxmlformats.org/officeDocument/2006/relationships/slideMaster" Target="slideMasters/slideMaster8.xml"/><Relationship Id="rId19" Type="http://schemas.openxmlformats.org/officeDocument/2006/relationships/commentAuthors" Target="commentAuthors.xml"/><Relationship Id="rId4" Type="http://schemas.openxmlformats.org/officeDocument/2006/relationships/slideMaster" Target="slideMasters/slideMaster2.xml"/><Relationship Id="rId9" Type="http://schemas.openxmlformats.org/officeDocument/2006/relationships/slideMaster" Target="slideMasters/slideMaster7.xml"/><Relationship Id="rId14" Type="http://schemas.openxmlformats.org/officeDocument/2006/relationships/slide" Target="slides/slide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w Collings" userId="0f84cdc6-c606-46cb-9c21-9a360095f536" providerId="ADAL" clId="{9FA4D38E-9479-4701-9456-444B3EFE8FB2}"/>
    <pc:docChg chg="undo redo custSel addSld delSld modSld sldOrd modSection">
      <pc:chgData name="Andrew Collings" userId="0f84cdc6-c606-46cb-9c21-9a360095f536" providerId="ADAL" clId="{9FA4D38E-9479-4701-9456-444B3EFE8FB2}" dt="2025-10-20T17:49:08.127" v="1147" actId="2696"/>
      <pc:docMkLst>
        <pc:docMk/>
      </pc:docMkLst>
      <pc:sldChg chg="modSp mod">
        <pc:chgData name="Andrew Collings" userId="0f84cdc6-c606-46cb-9c21-9a360095f536" providerId="ADAL" clId="{9FA4D38E-9479-4701-9456-444B3EFE8FB2}" dt="2025-10-20T17:34:05.457" v="1050" actId="20577"/>
        <pc:sldMkLst>
          <pc:docMk/>
          <pc:sldMk cId="897020560" sldId="1914"/>
        </pc:sldMkLst>
        <pc:spChg chg="mod">
          <ac:chgData name="Andrew Collings" userId="0f84cdc6-c606-46cb-9c21-9a360095f536" providerId="ADAL" clId="{9FA4D38E-9479-4701-9456-444B3EFE8FB2}" dt="2025-10-20T17:34:05.457" v="1050" actId="20577"/>
          <ac:spMkLst>
            <pc:docMk/>
            <pc:sldMk cId="897020560" sldId="1914"/>
            <ac:spMk id="4" creationId="{B8FB94D8-EDEF-4486-A0C9-F494E70B2B9B}"/>
          </ac:spMkLst>
        </pc:spChg>
      </pc:sldChg>
      <pc:sldChg chg="modSp mod">
        <pc:chgData name="Andrew Collings" userId="0f84cdc6-c606-46cb-9c21-9a360095f536" providerId="ADAL" clId="{9FA4D38E-9479-4701-9456-444B3EFE8FB2}" dt="2025-10-20T17:36:09.191" v="1078" actId="5793"/>
        <pc:sldMkLst>
          <pc:docMk/>
          <pc:sldMk cId="649967342" sldId="2145705165"/>
        </pc:sldMkLst>
        <pc:spChg chg="mod">
          <ac:chgData name="Andrew Collings" userId="0f84cdc6-c606-46cb-9c21-9a360095f536" providerId="ADAL" clId="{9FA4D38E-9479-4701-9456-444B3EFE8FB2}" dt="2025-10-20T17:36:09.191" v="1078" actId="5793"/>
          <ac:spMkLst>
            <pc:docMk/>
            <pc:sldMk cId="649967342" sldId="2145705165"/>
            <ac:spMk id="6" creationId="{897A7A0D-D3DB-431A-A92B-9D4788B9D125}"/>
          </ac:spMkLst>
        </pc:spChg>
        <pc:spChg chg="mod">
          <ac:chgData name="Andrew Collings" userId="0f84cdc6-c606-46cb-9c21-9a360095f536" providerId="ADAL" clId="{9FA4D38E-9479-4701-9456-444B3EFE8FB2}" dt="2025-10-20T17:35:45.825" v="1062" actId="20577"/>
          <ac:spMkLst>
            <pc:docMk/>
            <pc:sldMk cId="649967342" sldId="2145705165"/>
            <ac:spMk id="7" creationId="{A9444CB1-977C-456C-B903-E0FAA88B1385}"/>
          </ac:spMkLst>
        </pc:spChg>
      </pc:sldChg>
      <pc:sldChg chg="modSp del mod">
        <pc:chgData name="Andrew Collings" userId="0f84cdc6-c606-46cb-9c21-9a360095f536" providerId="ADAL" clId="{9FA4D38E-9479-4701-9456-444B3EFE8FB2}" dt="2025-10-20T17:42:48.675" v="1134" actId="2696"/>
        <pc:sldMkLst>
          <pc:docMk/>
          <pc:sldMk cId="3825831119" sldId="2145705261"/>
        </pc:sldMkLst>
      </pc:sldChg>
      <pc:sldChg chg="modSp mod">
        <pc:chgData name="Andrew Collings" userId="0f84cdc6-c606-46cb-9c21-9a360095f536" providerId="ADAL" clId="{9FA4D38E-9479-4701-9456-444B3EFE8FB2}" dt="2025-10-20T17:38:56.706" v="1133" actId="20577"/>
        <pc:sldMkLst>
          <pc:docMk/>
          <pc:sldMk cId="3705238078" sldId="2145705274"/>
        </pc:sldMkLst>
        <pc:spChg chg="mod">
          <ac:chgData name="Andrew Collings" userId="0f84cdc6-c606-46cb-9c21-9a360095f536" providerId="ADAL" clId="{9FA4D38E-9479-4701-9456-444B3EFE8FB2}" dt="2025-10-20T17:38:56.706" v="1133" actId="20577"/>
          <ac:spMkLst>
            <pc:docMk/>
            <pc:sldMk cId="3705238078" sldId="2145705274"/>
            <ac:spMk id="2" creationId="{1D394050-94F4-2470-7C0F-93D39B60D332}"/>
          </ac:spMkLst>
        </pc:spChg>
      </pc:sldChg>
      <pc:sldChg chg="add del">
        <pc:chgData name="Andrew Collings" userId="0f84cdc6-c606-46cb-9c21-9a360095f536" providerId="ADAL" clId="{9FA4D38E-9479-4701-9456-444B3EFE8FB2}" dt="2025-10-20T17:42:48.675" v="1134" actId="2696"/>
        <pc:sldMkLst>
          <pc:docMk/>
          <pc:sldMk cId="1165609462" sldId="2145705306"/>
        </pc:sldMkLst>
      </pc:sldChg>
      <pc:sldChg chg="modSp del mod">
        <pc:chgData name="Andrew Collings" userId="0f84cdc6-c606-46cb-9c21-9a360095f536" providerId="ADAL" clId="{9FA4D38E-9479-4701-9456-444B3EFE8FB2}" dt="2025-09-15T17:48:05.544" v="418" actId="2696"/>
        <pc:sldMkLst>
          <pc:docMk/>
          <pc:sldMk cId="4131828128" sldId="2145705317"/>
        </pc:sldMkLst>
      </pc:sldChg>
      <pc:sldChg chg="del">
        <pc:chgData name="Andrew Collings" userId="0f84cdc6-c606-46cb-9c21-9a360095f536" providerId="ADAL" clId="{9FA4D38E-9479-4701-9456-444B3EFE8FB2}" dt="2025-09-15T17:48:05.544" v="418" actId="2696"/>
        <pc:sldMkLst>
          <pc:docMk/>
          <pc:sldMk cId="3516120242" sldId="2145705324"/>
        </pc:sldMkLst>
      </pc:sldChg>
      <pc:sldChg chg="del">
        <pc:chgData name="Andrew Collings" userId="0f84cdc6-c606-46cb-9c21-9a360095f536" providerId="ADAL" clId="{9FA4D38E-9479-4701-9456-444B3EFE8FB2}" dt="2025-09-15T17:48:05.544" v="418" actId="2696"/>
        <pc:sldMkLst>
          <pc:docMk/>
          <pc:sldMk cId="1152164647" sldId="2145705325"/>
        </pc:sldMkLst>
      </pc:sldChg>
      <pc:sldChg chg="del">
        <pc:chgData name="Andrew Collings" userId="0f84cdc6-c606-46cb-9c21-9a360095f536" providerId="ADAL" clId="{9FA4D38E-9479-4701-9456-444B3EFE8FB2}" dt="2025-09-15T17:48:05.544" v="418" actId="2696"/>
        <pc:sldMkLst>
          <pc:docMk/>
          <pc:sldMk cId="3993899207" sldId="2145705327"/>
        </pc:sldMkLst>
      </pc:sldChg>
      <pc:sldChg chg="del">
        <pc:chgData name="Andrew Collings" userId="0f84cdc6-c606-46cb-9c21-9a360095f536" providerId="ADAL" clId="{9FA4D38E-9479-4701-9456-444B3EFE8FB2}" dt="2025-09-15T17:48:05.544" v="418" actId="2696"/>
        <pc:sldMkLst>
          <pc:docMk/>
          <pc:sldMk cId="1961823995" sldId="2145705329"/>
        </pc:sldMkLst>
      </pc:sldChg>
      <pc:sldChg chg="del">
        <pc:chgData name="Andrew Collings" userId="0f84cdc6-c606-46cb-9c21-9a360095f536" providerId="ADAL" clId="{9FA4D38E-9479-4701-9456-444B3EFE8FB2}" dt="2025-09-15T17:58:14.027" v="913" actId="47"/>
        <pc:sldMkLst>
          <pc:docMk/>
          <pc:sldMk cId="3303983377" sldId="2145705330"/>
        </pc:sldMkLst>
      </pc:sldChg>
      <pc:sldChg chg="addSp delSp modSp add del mod">
        <pc:chgData name="Andrew Collings" userId="0f84cdc6-c606-46cb-9c21-9a360095f536" providerId="ADAL" clId="{9FA4D38E-9479-4701-9456-444B3EFE8FB2}" dt="2025-10-20T17:42:48.675" v="1134" actId="2696"/>
        <pc:sldMkLst>
          <pc:docMk/>
          <pc:sldMk cId="2586409987" sldId="2145705331"/>
        </pc:sldMkLst>
      </pc:sldChg>
      <pc:sldChg chg="addSp delSp modSp add mod ord">
        <pc:chgData name="Andrew Collings" userId="0f84cdc6-c606-46cb-9c21-9a360095f536" providerId="ADAL" clId="{9FA4D38E-9479-4701-9456-444B3EFE8FB2}" dt="2025-10-20T17:48:57.410" v="1146" actId="478"/>
        <pc:sldMkLst>
          <pc:docMk/>
          <pc:sldMk cId="3285603989" sldId="2145705332"/>
        </pc:sldMkLst>
        <pc:spChg chg="mod">
          <ac:chgData name="Andrew Collings" userId="0f84cdc6-c606-46cb-9c21-9a360095f536" providerId="ADAL" clId="{9FA4D38E-9479-4701-9456-444B3EFE8FB2}" dt="2025-10-20T17:47:20.621" v="1143" actId="20577"/>
          <ac:spMkLst>
            <pc:docMk/>
            <pc:sldMk cId="3285603989" sldId="2145705332"/>
            <ac:spMk id="2" creationId="{F39781F4-C5D3-26AB-B669-65AB91E51441}"/>
          </ac:spMkLst>
        </pc:spChg>
        <pc:picChg chg="add del mod">
          <ac:chgData name="Andrew Collings" userId="0f84cdc6-c606-46cb-9c21-9a360095f536" providerId="ADAL" clId="{9FA4D38E-9479-4701-9456-444B3EFE8FB2}" dt="2025-10-20T17:48:57.410" v="1146" actId="478"/>
          <ac:picMkLst>
            <pc:docMk/>
            <pc:sldMk cId="3285603989" sldId="2145705332"/>
            <ac:picMk id="5" creationId="{0CCE8592-2BB3-AF8F-EE51-E65D2792B27E}"/>
          </ac:picMkLst>
        </pc:picChg>
      </pc:sldChg>
      <pc:sldChg chg="addSp delSp new del mod">
        <pc:chgData name="Andrew Collings" userId="0f84cdc6-c606-46cb-9c21-9a360095f536" providerId="ADAL" clId="{9FA4D38E-9479-4701-9456-444B3EFE8FB2}" dt="2025-09-15T17:47:49.240" v="410" actId="680"/>
        <pc:sldMkLst>
          <pc:docMk/>
          <pc:sldMk cId="1134469780" sldId="2145705333"/>
        </pc:sldMkLst>
      </pc:sldChg>
      <pc:sldChg chg="modSp add del mod ord">
        <pc:chgData name="Andrew Collings" userId="0f84cdc6-c606-46cb-9c21-9a360095f536" providerId="ADAL" clId="{9FA4D38E-9479-4701-9456-444B3EFE8FB2}" dt="2025-10-20T17:49:08.127" v="1147" actId="2696"/>
        <pc:sldMkLst>
          <pc:docMk/>
          <pc:sldMk cId="3969830333" sldId="2145705333"/>
        </pc:sldMkLst>
      </pc:sldChg>
      <pc:sldChg chg="modSp add del mod">
        <pc:chgData name="Andrew Collings" userId="0f84cdc6-c606-46cb-9c21-9a360095f536" providerId="ADAL" clId="{9FA4D38E-9479-4701-9456-444B3EFE8FB2}" dt="2025-10-20T17:49:08.127" v="1147" actId="2696"/>
        <pc:sldMkLst>
          <pc:docMk/>
          <pc:sldMk cId="300859041" sldId="2145705334"/>
        </pc:sldMkLst>
      </pc:sldChg>
      <pc:sldChg chg="add del">
        <pc:chgData name="Andrew Collings" userId="0f84cdc6-c606-46cb-9c21-9a360095f536" providerId="ADAL" clId="{9FA4D38E-9479-4701-9456-444B3EFE8FB2}" dt="2025-09-15T17:58:55.964" v="915" actId="2696"/>
        <pc:sldMkLst>
          <pc:docMk/>
          <pc:sldMk cId="2326919613" sldId="2145705335"/>
        </pc:sldMkLst>
      </pc:sldChg>
      <pc:sldChg chg="modSp add del mod">
        <pc:chgData name="Andrew Collings" userId="0f84cdc6-c606-46cb-9c21-9a360095f536" providerId="ADAL" clId="{9FA4D38E-9479-4701-9456-444B3EFE8FB2}" dt="2025-10-20T17:36:16.521" v="1080" actId="47"/>
        <pc:sldMkLst>
          <pc:docMk/>
          <pc:sldMk cId="2462317873" sldId="2145705336"/>
        </pc:sldMkLst>
      </pc:sldChg>
      <pc:sldChg chg="modSp add del mod">
        <pc:chgData name="Andrew Collings" userId="0f84cdc6-c606-46cb-9c21-9a360095f536" providerId="ADAL" clId="{9FA4D38E-9479-4701-9456-444B3EFE8FB2}" dt="2025-10-20T17:42:48.675" v="1134" actId="2696"/>
        <pc:sldMkLst>
          <pc:docMk/>
          <pc:sldMk cId="666916816" sldId="2145705337"/>
        </pc:sldMkLst>
      </pc:sldChg>
      <pc:sldChg chg="add">
        <pc:chgData name="Andrew Collings" userId="0f84cdc6-c606-46cb-9c21-9a360095f536" providerId="ADAL" clId="{9FA4D38E-9479-4701-9456-444B3EFE8FB2}" dt="2025-10-20T17:36:14.780" v="1079"/>
        <pc:sldMkLst>
          <pc:docMk/>
          <pc:sldMk cId="1553502310" sldId="2145705338"/>
        </pc:sldMkLst>
      </pc:sldChg>
    </pc:docChg>
  </pc:docChgLst>
  <pc:docChgLst>
    <pc:chgData name="Andrew Collings" userId="0f84cdc6-c606-46cb-9c21-9a360095f536" providerId="ADAL" clId="{70533791-490A-4C55-97E7-6C357E7D66C5}"/>
    <pc:docChg chg="undo redo custSel addSld delSld modSld sldOrd modSection">
      <pc:chgData name="Andrew Collings" userId="0f84cdc6-c606-46cb-9c21-9a360095f536" providerId="ADAL" clId="{70533791-490A-4C55-97E7-6C357E7D66C5}" dt="2025-03-11T19:24:02.239" v="2424" actId="6549"/>
      <pc:docMkLst>
        <pc:docMk/>
      </pc:docMkLst>
      <pc:sldChg chg="modSp mod">
        <pc:chgData name="Andrew Collings" userId="0f84cdc6-c606-46cb-9c21-9a360095f536" providerId="ADAL" clId="{70533791-490A-4C55-97E7-6C357E7D66C5}" dt="2025-03-10T19:15:22.859" v="7" actId="20577"/>
        <pc:sldMkLst>
          <pc:docMk/>
          <pc:sldMk cId="897020560" sldId="1914"/>
        </pc:sldMkLst>
      </pc:sldChg>
      <pc:sldChg chg="modSp mod">
        <pc:chgData name="Andrew Collings" userId="0f84cdc6-c606-46cb-9c21-9a360095f536" providerId="ADAL" clId="{70533791-490A-4C55-97E7-6C357E7D66C5}" dt="2025-03-10T21:48:41.667" v="1170" actId="13926"/>
        <pc:sldMkLst>
          <pc:docMk/>
          <pc:sldMk cId="649967342" sldId="2145705165"/>
        </pc:sldMkLst>
      </pc:sldChg>
      <pc:sldChg chg="modSp mod">
        <pc:chgData name="Andrew Collings" userId="0f84cdc6-c606-46cb-9c21-9a360095f536" providerId="ADAL" clId="{70533791-490A-4C55-97E7-6C357E7D66C5}" dt="2025-03-11T19:05:58.928" v="2215" actId="6549"/>
        <pc:sldMkLst>
          <pc:docMk/>
          <pc:sldMk cId="3705238078" sldId="2145705274"/>
        </pc:sldMkLst>
      </pc:sldChg>
      <pc:sldChg chg="del">
        <pc:chgData name="Andrew Collings" userId="0f84cdc6-c606-46cb-9c21-9a360095f536" providerId="ADAL" clId="{70533791-490A-4C55-97E7-6C357E7D66C5}" dt="2025-03-10T21:37:55.775" v="830" actId="2696"/>
        <pc:sldMkLst>
          <pc:docMk/>
          <pc:sldMk cId="3007269134" sldId="2145705286"/>
        </pc:sldMkLst>
      </pc:sldChg>
      <pc:sldChg chg="del">
        <pc:chgData name="Andrew Collings" userId="0f84cdc6-c606-46cb-9c21-9a360095f536" providerId="ADAL" clId="{70533791-490A-4C55-97E7-6C357E7D66C5}" dt="2025-03-11T14:04:25.074" v="1760" actId="2696"/>
        <pc:sldMkLst>
          <pc:docMk/>
          <pc:sldMk cId="2333750173" sldId="2145705291"/>
        </pc:sldMkLst>
      </pc:sldChg>
      <pc:sldChg chg="modSp add mod">
        <pc:chgData name="Andrew Collings" userId="0f84cdc6-c606-46cb-9c21-9a360095f536" providerId="ADAL" clId="{70533791-490A-4C55-97E7-6C357E7D66C5}" dt="2025-03-10T21:41:21.883" v="893" actId="6549"/>
        <pc:sldMkLst>
          <pc:docMk/>
          <pc:sldMk cId="3115841668" sldId="2145705292"/>
        </pc:sldMkLst>
      </pc:sldChg>
      <pc:sldChg chg="modSp add mod">
        <pc:chgData name="Andrew Collings" userId="0f84cdc6-c606-46cb-9c21-9a360095f536" providerId="ADAL" clId="{70533791-490A-4C55-97E7-6C357E7D66C5}" dt="2025-03-10T19:28:47.054" v="231" actId="20577"/>
        <pc:sldMkLst>
          <pc:docMk/>
          <pc:sldMk cId="1172497205" sldId="2145705293"/>
        </pc:sldMkLst>
      </pc:sldChg>
      <pc:sldChg chg="modSp mod">
        <pc:chgData name="Andrew Collings" userId="0f84cdc6-c606-46cb-9c21-9a360095f536" providerId="ADAL" clId="{70533791-490A-4C55-97E7-6C357E7D66C5}" dt="2025-03-11T14:36:20.800" v="2214" actId="20577"/>
        <pc:sldMkLst>
          <pc:docMk/>
          <pc:sldMk cId="2551295527" sldId="2145705297"/>
        </pc:sldMkLst>
      </pc:sldChg>
      <pc:sldChg chg="del">
        <pc:chgData name="Andrew Collings" userId="0f84cdc6-c606-46cb-9c21-9a360095f536" providerId="ADAL" clId="{70533791-490A-4C55-97E7-6C357E7D66C5}" dt="2025-03-11T14:04:25.074" v="1760" actId="2696"/>
        <pc:sldMkLst>
          <pc:docMk/>
          <pc:sldMk cId="804931530" sldId="2145705299"/>
        </pc:sldMkLst>
      </pc:sldChg>
      <pc:sldChg chg="del">
        <pc:chgData name="Andrew Collings" userId="0f84cdc6-c606-46cb-9c21-9a360095f536" providerId="ADAL" clId="{70533791-490A-4C55-97E7-6C357E7D66C5}" dt="2025-03-11T14:04:31.821" v="1761" actId="2696"/>
        <pc:sldMkLst>
          <pc:docMk/>
          <pc:sldMk cId="3583435668" sldId="2145705300"/>
        </pc:sldMkLst>
      </pc:sldChg>
      <pc:sldChg chg="del">
        <pc:chgData name="Andrew Collings" userId="0f84cdc6-c606-46cb-9c21-9a360095f536" providerId="ADAL" clId="{70533791-490A-4C55-97E7-6C357E7D66C5}" dt="2025-03-11T14:04:25.074" v="1760" actId="2696"/>
        <pc:sldMkLst>
          <pc:docMk/>
          <pc:sldMk cId="554261325" sldId="2145705301"/>
        </pc:sldMkLst>
      </pc:sldChg>
      <pc:sldChg chg="del">
        <pc:chgData name="Andrew Collings" userId="0f84cdc6-c606-46cb-9c21-9a360095f536" providerId="ADAL" clId="{70533791-490A-4C55-97E7-6C357E7D66C5}" dt="2025-03-11T14:04:25.074" v="1760" actId="2696"/>
        <pc:sldMkLst>
          <pc:docMk/>
          <pc:sldMk cId="1192366774" sldId="2145705302"/>
        </pc:sldMkLst>
      </pc:sldChg>
      <pc:sldChg chg="modSp add mod">
        <pc:chgData name="Andrew Collings" userId="0f84cdc6-c606-46cb-9c21-9a360095f536" providerId="ADAL" clId="{70533791-490A-4C55-97E7-6C357E7D66C5}" dt="2025-03-10T21:46:28.086" v="951" actId="5793"/>
        <pc:sldMkLst>
          <pc:docMk/>
          <pc:sldMk cId="3074552998" sldId="2145705303"/>
        </pc:sldMkLst>
      </pc:sldChg>
      <pc:sldChg chg="modSp add mod">
        <pc:chgData name="Andrew Collings" userId="0f84cdc6-c606-46cb-9c21-9a360095f536" providerId="ADAL" clId="{70533791-490A-4C55-97E7-6C357E7D66C5}" dt="2025-03-11T13:22:24.251" v="1193" actId="6549"/>
        <pc:sldMkLst>
          <pc:docMk/>
          <pc:sldMk cId="2773944121" sldId="2145705304"/>
        </pc:sldMkLst>
      </pc:sldChg>
      <pc:sldChg chg="addSp delSp modSp add mod">
        <pc:chgData name="Andrew Collings" userId="0f84cdc6-c606-46cb-9c21-9a360095f536" providerId="ADAL" clId="{70533791-490A-4C55-97E7-6C357E7D66C5}" dt="2025-03-11T14:04:12.748" v="1759" actId="115"/>
        <pc:sldMkLst>
          <pc:docMk/>
          <pc:sldMk cId="2316122848" sldId="2145705305"/>
        </pc:sldMkLst>
      </pc:sldChg>
      <pc:sldChg chg="modSp mod ord">
        <pc:chgData name="Andrew Collings" userId="0f84cdc6-c606-46cb-9c21-9a360095f536" providerId="ADAL" clId="{70533791-490A-4C55-97E7-6C357E7D66C5}" dt="2025-03-11T19:24:02.239" v="2424" actId="6549"/>
        <pc:sldMkLst>
          <pc:docMk/>
          <pc:sldMk cId="1165609462" sldId="2145705306"/>
        </pc:sldMkLst>
      </pc:sldChg>
      <pc:sldChg chg="addSp modSp mod">
        <pc:chgData name="Andrew Collings" userId="0f84cdc6-c606-46cb-9c21-9a360095f536" providerId="ADAL" clId="{70533791-490A-4C55-97E7-6C357E7D66C5}" dt="2025-03-11T19:23:11.184" v="2394" actId="20577"/>
        <pc:sldMkLst>
          <pc:docMk/>
          <pc:sldMk cId="2794798177" sldId="2145705308"/>
        </pc:sldMkLst>
      </pc:sldChg>
    </pc:docChg>
  </pc:docChgLst>
  <pc:docChgLst>
    <pc:chgData name="Andrew Collings" userId="0f84cdc6-c606-46cb-9c21-9a360095f536" providerId="ADAL" clId="{E0D51082-5EB7-4144-8B33-0B0A6D39B181}"/>
    <pc:docChg chg="undo custSel addSld delSld modSld sldOrd modSection">
      <pc:chgData name="Andrew Collings" userId="0f84cdc6-c606-46cb-9c21-9a360095f536" providerId="ADAL" clId="{E0D51082-5EB7-4144-8B33-0B0A6D39B181}" dt="2025-05-20T14:40:05.441" v="3725" actId="6549"/>
      <pc:docMkLst>
        <pc:docMk/>
      </pc:docMkLst>
      <pc:sldChg chg="modSp mod">
        <pc:chgData name="Andrew Collings" userId="0f84cdc6-c606-46cb-9c21-9a360095f536" providerId="ADAL" clId="{E0D51082-5EB7-4144-8B33-0B0A6D39B181}" dt="2025-05-19T18:49:21.770" v="3724" actId="12"/>
        <pc:sldMkLst>
          <pc:docMk/>
          <pc:sldMk cId="3705238078" sldId="2145705274"/>
        </pc:sldMkLst>
      </pc:sldChg>
      <pc:sldChg chg="del">
        <pc:chgData name="Andrew Collings" userId="0f84cdc6-c606-46cb-9c21-9a360095f536" providerId="ADAL" clId="{E0D51082-5EB7-4144-8B33-0B0A6D39B181}" dt="2025-05-19T15:02:27.220" v="1050" actId="2696"/>
        <pc:sldMkLst>
          <pc:docMk/>
          <pc:sldMk cId="3115841668" sldId="2145705292"/>
        </pc:sldMkLst>
      </pc:sldChg>
      <pc:sldChg chg="del">
        <pc:chgData name="Andrew Collings" userId="0f84cdc6-c606-46cb-9c21-9a360095f536" providerId="ADAL" clId="{E0D51082-5EB7-4144-8B33-0B0A6D39B181}" dt="2025-05-19T15:02:27.220" v="1050" actId="2696"/>
        <pc:sldMkLst>
          <pc:docMk/>
          <pc:sldMk cId="1172497205" sldId="2145705293"/>
        </pc:sldMkLst>
      </pc:sldChg>
      <pc:sldChg chg="modSp mod">
        <pc:chgData name="Andrew Collings" userId="0f84cdc6-c606-46cb-9c21-9a360095f536" providerId="ADAL" clId="{E0D51082-5EB7-4144-8B33-0B0A6D39B181}" dt="2025-05-16T15:43:44.829" v="387" actId="6549"/>
        <pc:sldMkLst>
          <pc:docMk/>
          <pc:sldMk cId="2551295527" sldId="2145705297"/>
        </pc:sldMkLst>
      </pc:sldChg>
      <pc:sldChg chg="modSp mod ord">
        <pc:chgData name="Andrew Collings" userId="0f84cdc6-c606-46cb-9c21-9a360095f536" providerId="ADAL" clId="{E0D51082-5EB7-4144-8B33-0B0A6D39B181}" dt="2025-05-19T16:11:13.453" v="3646" actId="20577"/>
        <pc:sldMkLst>
          <pc:docMk/>
          <pc:sldMk cId="3074552998" sldId="2145705303"/>
        </pc:sldMkLst>
      </pc:sldChg>
      <pc:sldChg chg="modSp mod ord">
        <pc:chgData name="Andrew Collings" userId="0f84cdc6-c606-46cb-9c21-9a360095f536" providerId="ADAL" clId="{E0D51082-5EB7-4144-8B33-0B0A6D39B181}" dt="2025-05-19T15:22:03.064" v="1270" actId="20577"/>
        <pc:sldMkLst>
          <pc:docMk/>
          <pc:sldMk cId="2773944121" sldId="2145705304"/>
        </pc:sldMkLst>
      </pc:sldChg>
      <pc:sldChg chg="modSp mod">
        <pc:chgData name="Andrew Collings" userId="0f84cdc6-c606-46cb-9c21-9a360095f536" providerId="ADAL" clId="{E0D51082-5EB7-4144-8B33-0B0A6D39B181}" dt="2025-05-19T14:51:36.021" v="855" actId="20577"/>
        <pc:sldMkLst>
          <pc:docMk/>
          <pc:sldMk cId="2316122848" sldId="2145705305"/>
        </pc:sldMkLst>
      </pc:sldChg>
      <pc:sldChg chg="modSp mod">
        <pc:chgData name="Andrew Collings" userId="0f84cdc6-c606-46cb-9c21-9a360095f536" providerId="ADAL" clId="{E0D51082-5EB7-4144-8B33-0B0A6D39B181}" dt="2025-05-16T15:44:55.234" v="496" actId="20577"/>
        <pc:sldMkLst>
          <pc:docMk/>
          <pc:sldMk cId="1165609462" sldId="2145705306"/>
        </pc:sldMkLst>
      </pc:sldChg>
      <pc:sldChg chg="modSp mod">
        <pc:chgData name="Andrew Collings" userId="0f84cdc6-c606-46cb-9c21-9a360095f536" providerId="ADAL" clId="{E0D51082-5EB7-4144-8B33-0B0A6D39B181}" dt="2025-05-19T15:28:46.143" v="2050" actId="313"/>
        <pc:sldMkLst>
          <pc:docMk/>
          <pc:sldMk cId="2794798177" sldId="2145705308"/>
        </pc:sldMkLst>
      </pc:sldChg>
      <pc:sldChg chg="del">
        <pc:chgData name="Andrew Collings" userId="0f84cdc6-c606-46cb-9c21-9a360095f536" providerId="ADAL" clId="{E0D51082-5EB7-4144-8B33-0B0A6D39B181}" dt="2025-05-19T15:02:18.403" v="1049" actId="2696"/>
        <pc:sldMkLst>
          <pc:docMk/>
          <pc:sldMk cId="813034359" sldId="2145705309"/>
        </pc:sldMkLst>
      </pc:sldChg>
      <pc:sldChg chg="del">
        <pc:chgData name="Andrew Collings" userId="0f84cdc6-c606-46cb-9c21-9a360095f536" providerId="ADAL" clId="{E0D51082-5EB7-4144-8B33-0B0A6D39B181}" dt="2025-05-19T15:02:18.403" v="1049" actId="2696"/>
        <pc:sldMkLst>
          <pc:docMk/>
          <pc:sldMk cId="435568366" sldId="2145705310"/>
        </pc:sldMkLst>
      </pc:sldChg>
      <pc:sldChg chg="del">
        <pc:chgData name="Andrew Collings" userId="0f84cdc6-c606-46cb-9c21-9a360095f536" providerId="ADAL" clId="{E0D51082-5EB7-4144-8B33-0B0A6D39B181}" dt="2025-05-19T15:02:29.380" v="1051" actId="2696"/>
        <pc:sldMkLst>
          <pc:docMk/>
          <pc:sldMk cId="3745324670" sldId="2145705311"/>
        </pc:sldMkLst>
      </pc:sldChg>
      <pc:sldChg chg="ord">
        <pc:chgData name="Andrew Collings" userId="0f84cdc6-c606-46cb-9c21-9a360095f536" providerId="ADAL" clId="{E0D51082-5EB7-4144-8B33-0B0A6D39B181}" dt="2025-05-19T15:02:38.170" v="1053"/>
        <pc:sldMkLst>
          <pc:docMk/>
          <pc:sldMk cId="2949476977" sldId="2145705312"/>
        </pc:sldMkLst>
      </pc:sldChg>
      <pc:sldChg chg="modSp del mod">
        <pc:chgData name="Andrew Collings" userId="0f84cdc6-c606-46cb-9c21-9a360095f536" providerId="ADAL" clId="{E0D51082-5EB7-4144-8B33-0B0A6D39B181}" dt="2025-05-16T15:45:05.745" v="497" actId="2696"/>
        <pc:sldMkLst>
          <pc:docMk/>
          <pc:sldMk cId="1429427432" sldId="2145705313"/>
        </pc:sldMkLst>
      </pc:sldChg>
      <pc:sldChg chg="del">
        <pc:chgData name="Andrew Collings" userId="0f84cdc6-c606-46cb-9c21-9a360095f536" providerId="ADAL" clId="{E0D51082-5EB7-4144-8B33-0B0A6D39B181}" dt="2025-05-19T14:48:43.772" v="805" actId="47"/>
        <pc:sldMkLst>
          <pc:docMk/>
          <pc:sldMk cId="574064344" sldId="2145705314"/>
        </pc:sldMkLst>
      </pc:sldChg>
      <pc:sldChg chg="add">
        <pc:chgData name="Andrew Collings" userId="0f84cdc6-c606-46cb-9c21-9a360095f536" providerId="ADAL" clId="{E0D51082-5EB7-4144-8B33-0B0A6D39B181}" dt="2025-05-19T14:48:42.065" v="804"/>
        <pc:sldMkLst>
          <pc:docMk/>
          <pc:sldMk cId="2720608286" sldId="2145705315"/>
        </pc:sldMkLst>
      </pc:sldChg>
      <pc:sldChg chg="addSp delSp modSp add mod">
        <pc:chgData name="Andrew Collings" userId="0f84cdc6-c606-46cb-9c21-9a360095f536" providerId="ADAL" clId="{E0D51082-5EB7-4144-8B33-0B0A6D39B181}" dt="2025-05-19T14:57:17.379" v="935" actId="20577"/>
        <pc:sldMkLst>
          <pc:docMk/>
          <pc:sldMk cId="259466784" sldId="2145705316"/>
        </pc:sldMkLst>
      </pc:sldChg>
      <pc:sldChg chg="modSp add mod">
        <pc:chgData name="Andrew Collings" userId="0f84cdc6-c606-46cb-9c21-9a360095f536" providerId="ADAL" clId="{E0D51082-5EB7-4144-8B33-0B0A6D39B181}" dt="2025-05-19T15:23:35.196" v="1567" actId="20577"/>
        <pc:sldMkLst>
          <pc:docMk/>
          <pc:sldMk cId="4131828128" sldId="2145705317"/>
        </pc:sldMkLst>
      </pc:sldChg>
      <pc:sldChg chg="modSp add mod">
        <pc:chgData name="Andrew Collings" userId="0f84cdc6-c606-46cb-9c21-9a360095f536" providerId="ADAL" clId="{E0D51082-5EB7-4144-8B33-0B0A6D39B181}" dt="2025-05-19T16:05:30.214" v="3438" actId="1076"/>
        <pc:sldMkLst>
          <pc:docMk/>
          <pc:sldMk cId="2158659602" sldId="2145705318"/>
        </pc:sldMkLst>
      </pc:sldChg>
      <pc:sldChg chg="modSp add mod">
        <pc:chgData name="Andrew Collings" userId="0f84cdc6-c606-46cb-9c21-9a360095f536" providerId="ADAL" clId="{E0D51082-5EB7-4144-8B33-0B0A6D39B181}" dt="2025-05-19T15:33:16.998" v="2522" actId="115"/>
        <pc:sldMkLst>
          <pc:docMk/>
          <pc:sldMk cId="461885524" sldId="2145705319"/>
        </pc:sldMkLst>
      </pc:sldChg>
      <pc:sldChg chg="modSp add mod">
        <pc:chgData name="Andrew Collings" userId="0f84cdc6-c606-46cb-9c21-9a360095f536" providerId="ADAL" clId="{E0D51082-5EB7-4144-8B33-0B0A6D39B181}" dt="2025-05-19T16:03:44.255" v="3392" actId="255"/>
        <pc:sldMkLst>
          <pc:docMk/>
          <pc:sldMk cId="270513010" sldId="2145705320"/>
        </pc:sldMkLst>
      </pc:sldChg>
      <pc:sldChg chg="modSp add mod">
        <pc:chgData name="Andrew Collings" userId="0f84cdc6-c606-46cb-9c21-9a360095f536" providerId="ADAL" clId="{E0D51082-5EB7-4144-8B33-0B0A6D39B181}" dt="2025-05-19T16:03:35.703" v="3391" actId="255"/>
        <pc:sldMkLst>
          <pc:docMk/>
          <pc:sldMk cId="3374449934" sldId="2145705321"/>
        </pc:sldMkLst>
      </pc:sldChg>
      <pc:sldChg chg="add del">
        <pc:chgData name="Andrew Collings" userId="0f84cdc6-c606-46cb-9c21-9a360095f536" providerId="ADAL" clId="{E0D51082-5EB7-4144-8B33-0B0A6D39B181}" dt="2025-05-19T15:54:31.678" v="2857" actId="2696"/>
        <pc:sldMkLst>
          <pc:docMk/>
          <pc:sldMk cId="3588824021" sldId="2145705321"/>
        </pc:sldMkLst>
      </pc:sldChg>
      <pc:sldChg chg="modSp add mod">
        <pc:chgData name="Andrew Collings" userId="0f84cdc6-c606-46cb-9c21-9a360095f536" providerId="ADAL" clId="{E0D51082-5EB7-4144-8B33-0B0A6D39B181}" dt="2025-05-20T14:40:05.441" v="3725" actId="6549"/>
        <pc:sldMkLst>
          <pc:docMk/>
          <pc:sldMk cId="1506061662" sldId="2145705322"/>
        </pc:sldMkLst>
      </pc:sldChg>
    </pc:docChg>
  </pc:docChgLst>
  <pc:docChgLst>
    <pc:chgData name="Andrew Collings" userId="0f84cdc6-c606-46cb-9c21-9a360095f536" providerId="ADAL" clId="{EBEBE697-68EE-4789-A90F-93A746308F2F}"/>
    <pc:docChg chg="undo redo custSel addSld delSld modSld modSection">
      <pc:chgData name="Andrew Collings" userId="0f84cdc6-c606-46cb-9c21-9a360095f536" providerId="ADAL" clId="{EBEBE697-68EE-4789-A90F-93A746308F2F}" dt="2024-11-18T18:04:40.230" v="3007" actId="948"/>
      <pc:docMkLst>
        <pc:docMk/>
      </pc:docMkLst>
      <pc:sldChg chg="modSp mod">
        <pc:chgData name="Andrew Collings" userId="0f84cdc6-c606-46cb-9c21-9a360095f536" providerId="ADAL" clId="{EBEBE697-68EE-4789-A90F-93A746308F2F}" dt="2024-11-18T15:57:51.822" v="1793" actId="255"/>
        <pc:sldMkLst>
          <pc:docMk/>
          <pc:sldMk cId="3825831119" sldId="2145705261"/>
        </pc:sldMkLst>
      </pc:sldChg>
      <pc:sldChg chg="del">
        <pc:chgData name="Andrew Collings" userId="0f84cdc6-c606-46cb-9c21-9a360095f536" providerId="ADAL" clId="{EBEBE697-68EE-4789-A90F-93A746308F2F}" dt="2024-11-18T16:09:31.486" v="1942" actId="2696"/>
        <pc:sldMkLst>
          <pc:docMk/>
          <pc:sldMk cId="3627658787" sldId="2145705275"/>
        </pc:sldMkLst>
      </pc:sldChg>
      <pc:sldChg chg="del">
        <pc:chgData name="Andrew Collings" userId="0f84cdc6-c606-46cb-9c21-9a360095f536" providerId="ADAL" clId="{EBEBE697-68EE-4789-A90F-93A746308F2F}" dt="2024-11-18T14:46:23.753" v="96" actId="2696"/>
        <pc:sldMkLst>
          <pc:docMk/>
          <pc:sldMk cId="561640295" sldId="2145705277"/>
        </pc:sldMkLst>
      </pc:sldChg>
      <pc:sldChg chg="del">
        <pc:chgData name="Andrew Collings" userId="0f84cdc6-c606-46cb-9c21-9a360095f536" providerId="ADAL" clId="{EBEBE697-68EE-4789-A90F-93A746308F2F}" dt="2024-11-18T16:09:31.486" v="1942" actId="2696"/>
        <pc:sldMkLst>
          <pc:docMk/>
          <pc:sldMk cId="2216073989" sldId="2145705278"/>
        </pc:sldMkLst>
      </pc:sldChg>
      <pc:sldChg chg="del">
        <pc:chgData name="Andrew Collings" userId="0f84cdc6-c606-46cb-9c21-9a360095f536" providerId="ADAL" clId="{EBEBE697-68EE-4789-A90F-93A746308F2F}" dt="2024-11-18T17:02:04.489" v="2950" actId="47"/>
        <pc:sldMkLst>
          <pc:docMk/>
          <pc:sldMk cId="2771485487" sldId="2145705279"/>
        </pc:sldMkLst>
      </pc:sldChg>
      <pc:sldChg chg="del">
        <pc:chgData name="Andrew Collings" userId="0f84cdc6-c606-46cb-9c21-9a360095f536" providerId="ADAL" clId="{EBEBE697-68EE-4789-A90F-93A746308F2F}" dt="2024-11-18T16:09:37.015" v="1943" actId="2696"/>
        <pc:sldMkLst>
          <pc:docMk/>
          <pc:sldMk cId="987007108" sldId="2145705280"/>
        </pc:sldMkLst>
      </pc:sldChg>
      <pc:sldChg chg="del">
        <pc:chgData name="Andrew Collings" userId="0f84cdc6-c606-46cb-9c21-9a360095f536" providerId="ADAL" clId="{EBEBE697-68EE-4789-A90F-93A746308F2F}" dt="2024-11-18T16:09:31.486" v="1942" actId="2696"/>
        <pc:sldMkLst>
          <pc:docMk/>
          <pc:sldMk cId="3934333526" sldId="2145705281"/>
        </pc:sldMkLst>
      </pc:sldChg>
      <pc:sldChg chg="modSp add mod">
        <pc:chgData name="Andrew Collings" userId="0f84cdc6-c606-46cb-9c21-9a360095f536" providerId="ADAL" clId="{EBEBE697-68EE-4789-A90F-93A746308F2F}" dt="2024-11-18T16:03:16.560" v="1888" actId="33524"/>
        <pc:sldMkLst>
          <pc:docMk/>
          <pc:sldMk cId="3978334202" sldId="2145705282"/>
        </pc:sldMkLst>
      </pc:sldChg>
      <pc:sldChg chg="modSp add mod">
        <pc:chgData name="Andrew Collings" userId="0f84cdc6-c606-46cb-9c21-9a360095f536" providerId="ADAL" clId="{EBEBE697-68EE-4789-A90F-93A746308F2F}" dt="2024-11-18T15:50:26.159" v="1406" actId="20577"/>
        <pc:sldMkLst>
          <pc:docMk/>
          <pc:sldMk cId="2348994699" sldId="2145705283"/>
        </pc:sldMkLst>
      </pc:sldChg>
      <pc:sldChg chg="addSp modSp add mod">
        <pc:chgData name="Andrew Collings" userId="0f84cdc6-c606-46cb-9c21-9a360095f536" providerId="ADAL" clId="{EBEBE697-68EE-4789-A90F-93A746308F2F}" dt="2024-11-18T16:00:20.912" v="1863" actId="1076"/>
        <pc:sldMkLst>
          <pc:docMk/>
          <pc:sldMk cId="2808992231" sldId="2145705284"/>
        </pc:sldMkLst>
      </pc:sldChg>
      <pc:sldChg chg="modSp add del mod">
        <pc:chgData name="Andrew Collings" userId="0f84cdc6-c606-46cb-9c21-9a360095f536" providerId="ADAL" clId="{EBEBE697-68EE-4789-A90F-93A746308F2F}" dt="2024-11-18T16:00:15.244" v="1862" actId="1076"/>
        <pc:sldMkLst>
          <pc:docMk/>
          <pc:sldMk cId="1582815890" sldId="2145705285"/>
        </pc:sldMkLst>
      </pc:sldChg>
      <pc:sldChg chg="modSp add mod">
        <pc:chgData name="Andrew Collings" userId="0f84cdc6-c606-46cb-9c21-9a360095f536" providerId="ADAL" clId="{EBEBE697-68EE-4789-A90F-93A746308F2F}" dt="2024-11-18T16:04:48.889" v="1927" actId="20577"/>
        <pc:sldMkLst>
          <pc:docMk/>
          <pc:sldMk cId="3007269134" sldId="2145705286"/>
        </pc:sldMkLst>
      </pc:sldChg>
      <pc:sldChg chg="modSp add mod">
        <pc:chgData name="Andrew Collings" userId="0f84cdc6-c606-46cb-9c21-9a360095f536" providerId="ADAL" clId="{EBEBE697-68EE-4789-A90F-93A746308F2F}" dt="2024-11-18T16:08:58.536" v="1941" actId="255"/>
        <pc:sldMkLst>
          <pc:docMk/>
          <pc:sldMk cId="3089924799" sldId="2145705287"/>
        </pc:sldMkLst>
      </pc:sldChg>
      <pc:sldChg chg="modSp add mod">
        <pc:chgData name="Andrew Collings" userId="0f84cdc6-c606-46cb-9c21-9a360095f536" providerId="ADAL" clId="{EBEBE697-68EE-4789-A90F-93A746308F2F}" dt="2024-11-18T18:01:24.155" v="3004" actId="313"/>
        <pc:sldMkLst>
          <pc:docMk/>
          <pc:sldMk cId="1311256938" sldId="2145705288"/>
        </pc:sldMkLst>
      </pc:sldChg>
    </pc:docChg>
  </pc:docChgLst>
  <pc:docChgLst>
    <pc:chgData name="Lucas Young" userId="e5c8e53c-2e87-4dfe-8770-4799e4e3fc84" providerId="ADAL" clId="{D70635E4-A594-475B-AF4E-E143722774F2}"/>
    <pc:docChg chg="custSel modSld">
      <pc:chgData name="Lucas Young" userId="e5c8e53c-2e87-4dfe-8770-4799e4e3fc84" providerId="ADAL" clId="{D70635E4-A594-475B-AF4E-E143722774F2}" dt="2025-07-21T18:32:26.434" v="423" actId="20577"/>
      <pc:docMkLst>
        <pc:docMk/>
      </pc:docMkLst>
      <pc:sldChg chg="modSp mod">
        <pc:chgData name="Lucas Young" userId="e5c8e53c-2e87-4dfe-8770-4799e4e3fc84" providerId="ADAL" clId="{D70635E4-A594-475B-AF4E-E143722774F2}" dt="2025-07-21T18:32:26.434" v="423" actId="20577"/>
        <pc:sldMkLst>
          <pc:docMk/>
          <pc:sldMk cId="3074552998" sldId="2145705303"/>
        </pc:sldMkLst>
      </pc:sldChg>
      <pc:sldChg chg="modSp mod">
        <pc:chgData name="Lucas Young" userId="e5c8e53c-2e87-4dfe-8770-4799e4e3fc84" providerId="ADAL" clId="{D70635E4-A594-475B-AF4E-E143722774F2}" dt="2025-07-21T18:11:45.685" v="47" actId="20577"/>
        <pc:sldMkLst>
          <pc:docMk/>
          <pc:sldMk cId="4131828128" sldId="2145705317"/>
        </pc:sldMkLst>
      </pc:sldChg>
      <pc:sldChg chg="modSp mod">
        <pc:chgData name="Lucas Young" userId="e5c8e53c-2e87-4dfe-8770-4799e4e3fc84" providerId="ADAL" clId="{D70635E4-A594-475B-AF4E-E143722774F2}" dt="2025-07-21T18:30:30.052" v="422" actId="20577"/>
        <pc:sldMkLst>
          <pc:docMk/>
          <pc:sldMk cId="4270965368" sldId="2145705323"/>
        </pc:sldMkLst>
      </pc:sldChg>
      <pc:sldChg chg="modSp mod">
        <pc:chgData name="Lucas Young" userId="e5c8e53c-2e87-4dfe-8770-4799e4e3fc84" providerId="ADAL" clId="{D70635E4-A594-475B-AF4E-E143722774F2}" dt="2025-07-21T18:13:33.904" v="51" actId="20577"/>
        <pc:sldMkLst>
          <pc:docMk/>
          <pc:sldMk cId="1152164647" sldId="2145705325"/>
        </pc:sldMkLst>
      </pc:sldChg>
      <pc:sldChg chg="modSp mod">
        <pc:chgData name="Lucas Young" userId="e5c8e53c-2e87-4dfe-8770-4799e4e3fc84" providerId="ADAL" clId="{D70635E4-A594-475B-AF4E-E143722774F2}" dt="2025-07-21T18:17:32.766" v="89" actId="20577"/>
        <pc:sldMkLst>
          <pc:docMk/>
          <pc:sldMk cId="3993899207" sldId="2145705327"/>
        </pc:sldMkLst>
      </pc:sldChg>
    </pc:docChg>
  </pc:docChgLst>
  <pc:docChgLst>
    <pc:chgData name="Caleb Knutson" userId="128b42d0-114e-4200-9cb7-3b379defb5c0" providerId="ADAL" clId="{A2F92F11-A041-402A-8D58-7A0E884D0631}"/>
    <pc:docChg chg="undo custSel addSld delSld modSld modSection">
      <pc:chgData name="Caleb Knutson" userId="128b42d0-114e-4200-9cb7-3b379defb5c0" providerId="ADAL" clId="{A2F92F11-A041-402A-8D58-7A0E884D0631}" dt="2024-09-16T17:52:05.702" v="789" actId="20577"/>
      <pc:docMkLst>
        <pc:docMk/>
      </pc:docMkLst>
      <pc:sldChg chg="modSp mod">
        <pc:chgData name="Caleb Knutson" userId="128b42d0-114e-4200-9cb7-3b379defb5c0" providerId="ADAL" clId="{A2F92F11-A041-402A-8D58-7A0E884D0631}" dt="2024-09-16T15:50:21.142" v="331" actId="20577"/>
        <pc:sldMkLst>
          <pc:docMk/>
          <pc:sldMk cId="3627658787" sldId="2145705275"/>
        </pc:sldMkLst>
      </pc:sldChg>
      <pc:sldChg chg="new del">
        <pc:chgData name="Caleb Knutson" userId="128b42d0-114e-4200-9cb7-3b379defb5c0" providerId="ADAL" clId="{A2F92F11-A041-402A-8D58-7A0E884D0631}" dt="2024-09-16T17:28:23.122" v="333" actId="2696"/>
        <pc:sldMkLst>
          <pc:docMk/>
          <pc:sldMk cId="3092447714" sldId="2145705281"/>
        </pc:sldMkLst>
      </pc:sldChg>
      <pc:sldChg chg="modSp add mod">
        <pc:chgData name="Caleb Knutson" userId="128b42d0-114e-4200-9cb7-3b379defb5c0" providerId="ADAL" clId="{A2F92F11-A041-402A-8D58-7A0E884D0631}" dt="2024-09-16T17:52:05.702" v="789" actId="20577"/>
        <pc:sldMkLst>
          <pc:docMk/>
          <pc:sldMk cId="3934333526" sldId="2145705281"/>
        </pc:sldMkLst>
      </pc:sldChg>
    </pc:docChg>
  </pc:docChgLst>
  <pc:docChgLst>
    <pc:chgData name="Andrew Collings" userId="0f84cdc6-c606-46cb-9c21-9a360095f536" providerId="ADAL" clId="{41CA302A-6EB7-44A7-BC0F-30135A443B7D}"/>
    <pc:docChg chg="undo redo custSel addSld delSld modSld sldOrd modSection">
      <pc:chgData name="Andrew Collings" userId="0f84cdc6-c606-46cb-9c21-9a360095f536" providerId="ADAL" clId="{41CA302A-6EB7-44A7-BC0F-30135A443B7D}" dt="2024-08-19T18:44:10.255" v="1442" actId="20577"/>
      <pc:docMkLst>
        <pc:docMk/>
      </pc:docMkLst>
      <pc:sldChg chg="del">
        <pc:chgData name="Andrew Collings" userId="0f84cdc6-c606-46cb-9c21-9a360095f536" providerId="ADAL" clId="{41CA302A-6EB7-44A7-BC0F-30135A443B7D}" dt="2024-08-19T16:17:16.876" v="1289" actId="2696"/>
        <pc:sldMkLst>
          <pc:docMk/>
          <pc:sldMk cId="3006853043" sldId="2183"/>
        </pc:sldMkLst>
      </pc:sldChg>
      <pc:sldChg chg="del">
        <pc:chgData name="Andrew Collings" userId="0f84cdc6-c606-46cb-9c21-9a360095f536" providerId="ADAL" clId="{41CA302A-6EB7-44A7-BC0F-30135A443B7D}" dt="2024-08-19T14:18:57.241" v="367" actId="2696"/>
        <pc:sldMkLst>
          <pc:docMk/>
          <pc:sldMk cId="1690979732" sldId="2145705240"/>
        </pc:sldMkLst>
      </pc:sldChg>
      <pc:sldChg chg="del">
        <pc:chgData name="Andrew Collings" userId="0f84cdc6-c606-46cb-9c21-9a360095f536" providerId="ADAL" clId="{41CA302A-6EB7-44A7-BC0F-30135A443B7D}" dt="2024-08-19T16:17:16.876" v="1289" actId="2696"/>
        <pc:sldMkLst>
          <pc:docMk/>
          <pc:sldMk cId="2457775113" sldId="2145705241"/>
        </pc:sldMkLst>
      </pc:sldChg>
      <pc:sldChg chg="modSp mod">
        <pc:chgData name="Andrew Collings" userId="0f84cdc6-c606-46cb-9c21-9a360095f536" providerId="ADAL" clId="{41CA302A-6EB7-44A7-BC0F-30135A443B7D}" dt="2024-08-19T16:18:52.886" v="1291" actId="20577"/>
        <pc:sldMkLst>
          <pc:docMk/>
          <pc:sldMk cId="372645148" sldId="2145705246"/>
        </pc:sldMkLst>
      </pc:sldChg>
      <pc:sldChg chg="modSp mod">
        <pc:chgData name="Andrew Collings" userId="0f84cdc6-c606-46cb-9c21-9a360095f536" providerId="ADAL" clId="{41CA302A-6EB7-44A7-BC0F-30135A443B7D}" dt="2024-08-19T15:24:48.554" v="836" actId="255"/>
        <pc:sldMkLst>
          <pc:docMk/>
          <pc:sldMk cId="3287505350" sldId="2145705247"/>
        </pc:sldMkLst>
      </pc:sldChg>
      <pc:sldChg chg="del">
        <pc:chgData name="Andrew Collings" userId="0f84cdc6-c606-46cb-9c21-9a360095f536" providerId="ADAL" clId="{41CA302A-6EB7-44A7-BC0F-30135A443B7D}" dt="2024-08-19T14:18:57.241" v="367" actId="2696"/>
        <pc:sldMkLst>
          <pc:docMk/>
          <pc:sldMk cId="69841370" sldId="2145705251"/>
        </pc:sldMkLst>
      </pc:sldChg>
      <pc:sldChg chg="del">
        <pc:chgData name="Andrew Collings" userId="0f84cdc6-c606-46cb-9c21-9a360095f536" providerId="ADAL" clId="{41CA302A-6EB7-44A7-BC0F-30135A443B7D}" dt="2024-08-19T14:18:57.241" v="367" actId="2696"/>
        <pc:sldMkLst>
          <pc:docMk/>
          <pc:sldMk cId="3670584493" sldId="2145705252"/>
        </pc:sldMkLst>
      </pc:sldChg>
      <pc:sldChg chg="del">
        <pc:chgData name="Andrew Collings" userId="0f84cdc6-c606-46cb-9c21-9a360095f536" providerId="ADAL" clId="{41CA302A-6EB7-44A7-BC0F-30135A443B7D}" dt="2024-08-19T14:18:57.241" v="367" actId="2696"/>
        <pc:sldMkLst>
          <pc:docMk/>
          <pc:sldMk cId="706183477" sldId="2145705253"/>
        </pc:sldMkLst>
      </pc:sldChg>
      <pc:sldChg chg="del">
        <pc:chgData name="Andrew Collings" userId="0f84cdc6-c606-46cb-9c21-9a360095f536" providerId="ADAL" clId="{41CA302A-6EB7-44A7-BC0F-30135A443B7D}" dt="2024-08-19T14:18:57.241" v="367" actId="2696"/>
        <pc:sldMkLst>
          <pc:docMk/>
          <pc:sldMk cId="989279610" sldId="2145705254"/>
        </pc:sldMkLst>
      </pc:sldChg>
      <pc:sldChg chg="del">
        <pc:chgData name="Andrew Collings" userId="0f84cdc6-c606-46cb-9c21-9a360095f536" providerId="ADAL" clId="{41CA302A-6EB7-44A7-BC0F-30135A443B7D}" dt="2024-08-19T14:18:57.241" v="367" actId="2696"/>
        <pc:sldMkLst>
          <pc:docMk/>
          <pc:sldMk cId="2561149068" sldId="2145705255"/>
        </pc:sldMkLst>
      </pc:sldChg>
      <pc:sldChg chg="del">
        <pc:chgData name="Andrew Collings" userId="0f84cdc6-c606-46cb-9c21-9a360095f536" providerId="ADAL" clId="{41CA302A-6EB7-44A7-BC0F-30135A443B7D}" dt="2024-08-19T14:18:57.241" v="367" actId="2696"/>
        <pc:sldMkLst>
          <pc:docMk/>
          <pc:sldMk cId="2355573949" sldId="2145705256"/>
        </pc:sldMkLst>
      </pc:sldChg>
      <pc:sldChg chg="del">
        <pc:chgData name="Andrew Collings" userId="0f84cdc6-c606-46cb-9c21-9a360095f536" providerId="ADAL" clId="{41CA302A-6EB7-44A7-BC0F-30135A443B7D}" dt="2024-08-19T14:18:57.241" v="367" actId="2696"/>
        <pc:sldMkLst>
          <pc:docMk/>
          <pc:sldMk cId="936304141" sldId="2145705257"/>
        </pc:sldMkLst>
      </pc:sldChg>
      <pc:sldChg chg="del">
        <pc:chgData name="Andrew Collings" userId="0f84cdc6-c606-46cb-9c21-9a360095f536" providerId="ADAL" clId="{41CA302A-6EB7-44A7-BC0F-30135A443B7D}" dt="2024-08-19T14:18:57.241" v="367" actId="2696"/>
        <pc:sldMkLst>
          <pc:docMk/>
          <pc:sldMk cId="2482301753" sldId="2145705258"/>
        </pc:sldMkLst>
      </pc:sldChg>
      <pc:sldChg chg="del">
        <pc:chgData name="Andrew Collings" userId="0f84cdc6-c606-46cb-9c21-9a360095f536" providerId="ADAL" clId="{41CA302A-6EB7-44A7-BC0F-30135A443B7D}" dt="2024-08-19T16:17:16.876" v="1289" actId="2696"/>
        <pc:sldMkLst>
          <pc:docMk/>
          <pc:sldMk cId="181536173" sldId="2145705259"/>
        </pc:sldMkLst>
      </pc:sldChg>
      <pc:sldChg chg="del">
        <pc:chgData name="Andrew Collings" userId="0f84cdc6-c606-46cb-9c21-9a360095f536" providerId="ADAL" clId="{41CA302A-6EB7-44A7-BC0F-30135A443B7D}" dt="2024-08-19T16:17:26.792" v="1290" actId="2696"/>
        <pc:sldMkLst>
          <pc:docMk/>
          <pc:sldMk cId="2937503517" sldId="2145705260"/>
        </pc:sldMkLst>
      </pc:sldChg>
      <pc:sldChg chg="addSp delSp modSp mod">
        <pc:chgData name="Andrew Collings" userId="0f84cdc6-c606-46cb-9c21-9a360095f536" providerId="ADAL" clId="{41CA302A-6EB7-44A7-BC0F-30135A443B7D}" dt="2024-08-19T14:48:43.976" v="597" actId="122"/>
        <pc:sldMkLst>
          <pc:docMk/>
          <pc:sldMk cId="3825831119" sldId="2145705261"/>
        </pc:sldMkLst>
      </pc:sldChg>
      <pc:sldChg chg="modSp add mod">
        <pc:chgData name="Andrew Collings" userId="0f84cdc6-c606-46cb-9c21-9a360095f536" providerId="ADAL" clId="{41CA302A-6EB7-44A7-BC0F-30135A443B7D}" dt="2024-08-19T15:00:58.147" v="701" actId="1076"/>
        <pc:sldMkLst>
          <pc:docMk/>
          <pc:sldMk cId="3543308811" sldId="2145705262"/>
        </pc:sldMkLst>
      </pc:sldChg>
      <pc:sldChg chg="modSp add mod ord">
        <pc:chgData name="Andrew Collings" userId="0f84cdc6-c606-46cb-9c21-9a360095f536" providerId="ADAL" clId="{41CA302A-6EB7-44A7-BC0F-30135A443B7D}" dt="2024-08-19T18:44:10.255" v="1442" actId="20577"/>
        <pc:sldMkLst>
          <pc:docMk/>
          <pc:sldMk cId="540281534" sldId="2145705263"/>
        </pc:sldMkLst>
      </pc:sldChg>
      <pc:sldChg chg="modSp add del mod">
        <pc:chgData name="Andrew Collings" userId="0f84cdc6-c606-46cb-9c21-9a360095f536" providerId="ADAL" clId="{41CA302A-6EB7-44A7-BC0F-30135A443B7D}" dt="2024-08-19T16:22:34.172" v="1337" actId="6549"/>
        <pc:sldMkLst>
          <pc:docMk/>
          <pc:sldMk cId="448368713" sldId="2145705264"/>
        </pc:sldMkLst>
      </pc:sldChg>
      <pc:sldChg chg="modSp add del mod">
        <pc:chgData name="Andrew Collings" userId="0f84cdc6-c606-46cb-9c21-9a360095f536" providerId="ADAL" clId="{41CA302A-6EB7-44A7-BC0F-30135A443B7D}" dt="2024-08-19T16:21:46.888" v="1308" actId="2696"/>
        <pc:sldMkLst>
          <pc:docMk/>
          <pc:sldMk cId="2866665401" sldId="2145705265"/>
        </pc:sldMkLst>
      </pc:sldChg>
      <pc:sldChg chg="modSp add mod">
        <pc:chgData name="Andrew Collings" userId="0f84cdc6-c606-46cb-9c21-9a360095f536" providerId="ADAL" clId="{41CA302A-6EB7-44A7-BC0F-30135A443B7D}" dt="2024-08-19T15:26:26.347" v="847" actId="255"/>
        <pc:sldMkLst>
          <pc:docMk/>
          <pc:sldMk cId="2859952641" sldId="2145705266"/>
        </pc:sldMkLst>
      </pc:sldChg>
      <pc:sldChg chg="modSp add mod">
        <pc:chgData name="Andrew Collings" userId="0f84cdc6-c606-46cb-9c21-9a360095f536" providerId="ADAL" clId="{41CA302A-6EB7-44A7-BC0F-30135A443B7D}" dt="2024-08-19T15:27:36.963" v="853" actId="33524"/>
        <pc:sldMkLst>
          <pc:docMk/>
          <pc:sldMk cId="754190782" sldId="2145705267"/>
        </pc:sldMkLst>
      </pc:sldChg>
      <pc:sldChg chg="modSp mod">
        <pc:chgData name="Andrew Collings" userId="0f84cdc6-c606-46cb-9c21-9a360095f536" providerId="ADAL" clId="{41CA302A-6EB7-44A7-BC0F-30135A443B7D}" dt="2024-08-19T16:29:20.955" v="1436" actId="20577"/>
        <pc:sldMkLst>
          <pc:docMk/>
          <pc:sldMk cId="3307773508" sldId="2145705268"/>
        </pc:sldMkLst>
      </pc:sldChg>
      <pc:sldChg chg="modSp add mod">
        <pc:chgData name="Andrew Collings" userId="0f84cdc6-c606-46cb-9c21-9a360095f536" providerId="ADAL" clId="{41CA302A-6EB7-44A7-BC0F-30135A443B7D}" dt="2024-08-19T15:31:30.970" v="944" actId="948"/>
        <pc:sldMkLst>
          <pc:docMk/>
          <pc:sldMk cId="2704750984" sldId="2145705269"/>
        </pc:sldMkLst>
      </pc:sldChg>
      <pc:sldChg chg="modSp add mod ord">
        <pc:chgData name="Andrew Collings" userId="0f84cdc6-c606-46cb-9c21-9a360095f536" providerId="ADAL" clId="{41CA302A-6EB7-44A7-BC0F-30135A443B7D}" dt="2024-08-19T15:32:56.224" v="956" actId="20577"/>
        <pc:sldMkLst>
          <pc:docMk/>
          <pc:sldMk cId="162512986" sldId="2145705270"/>
        </pc:sldMkLst>
      </pc:sldChg>
      <pc:sldChg chg="modSp add mod">
        <pc:chgData name="Andrew Collings" userId="0f84cdc6-c606-46cb-9c21-9a360095f536" providerId="ADAL" clId="{41CA302A-6EB7-44A7-BC0F-30135A443B7D}" dt="2024-08-19T16:32:27.059" v="1439" actId="20577"/>
        <pc:sldMkLst>
          <pc:docMk/>
          <pc:sldMk cId="3208537935" sldId="2145705271"/>
        </pc:sldMkLst>
      </pc:sldChg>
      <pc:sldChg chg="modSp add mod">
        <pc:chgData name="Andrew Collings" userId="0f84cdc6-c606-46cb-9c21-9a360095f536" providerId="ADAL" clId="{41CA302A-6EB7-44A7-BC0F-30135A443B7D}" dt="2024-08-19T16:02:56.902" v="970" actId="20577"/>
        <pc:sldMkLst>
          <pc:docMk/>
          <pc:sldMk cId="3273750113" sldId="2145705272"/>
        </pc:sldMkLst>
      </pc:sldChg>
      <pc:sldChg chg="modSp add mod">
        <pc:chgData name="Andrew Collings" userId="0f84cdc6-c606-46cb-9c21-9a360095f536" providerId="ADAL" clId="{41CA302A-6EB7-44A7-BC0F-30135A443B7D}" dt="2024-08-19T16:04:29.798" v="1043" actId="20577"/>
        <pc:sldMkLst>
          <pc:docMk/>
          <pc:sldMk cId="2459635919" sldId="2145705273"/>
        </pc:sldMkLst>
      </pc:sldChg>
      <pc:sldChg chg="modSp add mod">
        <pc:chgData name="Andrew Collings" userId="0f84cdc6-c606-46cb-9c21-9a360095f536" providerId="ADAL" clId="{41CA302A-6EB7-44A7-BC0F-30135A443B7D}" dt="2024-08-19T16:17:07.948" v="1288" actId="20577"/>
        <pc:sldMkLst>
          <pc:docMk/>
          <pc:sldMk cId="3627658787" sldId="2145705275"/>
        </pc:sldMkLst>
      </pc:sldChg>
    </pc:docChg>
  </pc:docChgLst>
  <pc:docChgLst>
    <pc:chgData name="Lucas Young" userId="e5c8e53c-2e87-4dfe-8770-4799e4e3fc84" providerId="ADAL" clId="{908693B8-0376-4168-BFF8-EE3EC070CE0B}"/>
    <pc:docChg chg="undo custSel delSld modSld modSection">
      <pc:chgData name="Lucas Young" userId="e5c8e53c-2e87-4dfe-8770-4799e4e3fc84" providerId="ADAL" clId="{908693B8-0376-4168-BFF8-EE3EC070CE0B}" dt="2024-04-26T03:25:34.623" v="3009" actId="20577"/>
      <pc:docMkLst>
        <pc:docMk/>
      </pc:docMkLst>
      <pc:sldChg chg="delSp modSp del mod">
        <pc:chgData name="Lucas Young" userId="e5c8e53c-2e87-4dfe-8770-4799e4e3fc84" providerId="ADAL" clId="{908693B8-0376-4168-BFF8-EE3EC070CE0B}" dt="2024-04-26T03:19:42.266" v="2842" actId="2696"/>
        <pc:sldMkLst>
          <pc:docMk/>
          <pc:sldMk cId="0" sldId="256"/>
        </pc:sldMkLst>
      </pc:sldChg>
      <pc:sldChg chg="modSp mod">
        <pc:chgData name="Lucas Young" userId="e5c8e53c-2e87-4dfe-8770-4799e4e3fc84" providerId="ADAL" clId="{908693B8-0376-4168-BFF8-EE3EC070CE0B}" dt="2024-04-26T02:48:55.501" v="854" actId="6549"/>
        <pc:sldMkLst>
          <pc:docMk/>
          <pc:sldMk cId="3006853043" sldId="2183"/>
        </pc:sldMkLst>
      </pc:sldChg>
      <pc:sldChg chg="modSp mod">
        <pc:chgData name="Lucas Young" userId="e5c8e53c-2e87-4dfe-8770-4799e4e3fc84" providerId="ADAL" clId="{908693B8-0376-4168-BFF8-EE3EC070CE0B}" dt="2024-04-26T03:10:58.046" v="2171" actId="20577"/>
        <pc:sldMkLst>
          <pc:docMk/>
          <pc:sldMk cId="952414789" sldId="2145705206"/>
        </pc:sldMkLst>
      </pc:sldChg>
      <pc:sldChg chg="modSp mod">
        <pc:chgData name="Lucas Young" userId="e5c8e53c-2e87-4dfe-8770-4799e4e3fc84" providerId="ADAL" clId="{908693B8-0376-4168-BFF8-EE3EC070CE0B}" dt="2024-04-26T02:50:00.684" v="867" actId="6549"/>
        <pc:sldMkLst>
          <pc:docMk/>
          <pc:sldMk cId="525321126" sldId="2145705239"/>
        </pc:sldMkLst>
      </pc:sldChg>
      <pc:sldChg chg="modSp mod">
        <pc:chgData name="Lucas Young" userId="e5c8e53c-2e87-4dfe-8770-4799e4e3fc84" providerId="ADAL" clId="{908693B8-0376-4168-BFF8-EE3EC070CE0B}" dt="2024-04-26T02:48:30.955" v="841" actId="313"/>
        <pc:sldMkLst>
          <pc:docMk/>
          <pc:sldMk cId="2457775113" sldId="2145705241"/>
        </pc:sldMkLst>
      </pc:sldChg>
      <pc:sldChg chg="modSp mod">
        <pc:chgData name="Lucas Young" userId="e5c8e53c-2e87-4dfe-8770-4799e4e3fc84" providerId="ADAL" clId="{908693B8-0376-4168-BFF8-EE3EC070CE0B}" dt="2024-04-26T03:03:50.014" v="1633" actId="20577"/>
        <pc:sldMkLst>
          <pc:docMk/>
          <pc:sldMk cId="545117541" sldId="2145705242"/>
        </pc:sldMkLst>
      </pc:sldChg>
      <pc:sldChg chg="modSp mod">
        <pc:chgData name="Lucas Young" userId="e5c8e53c-2e87-4dfe-8770-4799e4e3fc84" providerId="ADAL" clId="{908693B8-0376-4168-BFF8-EE3EC070CE0B}" dt="2024-04-26T03:10:06.487" v="2169" actId="20577"/>
        <pc:sldMkLst>
          <pc:docMk/>
          <pc:sldMk cId="4187080998" sldId="2145705243"/>
        </pc:sldMkLst>
      </pc:sldChg>
      <pc:sldChg chg="modSp mod">
        <pc:chgData name="Lucas Young" userId="e5c8e53c-2e87-4dfe-8770-4799e4e3fc84" providerId="ADAL" clId="{908693B8-0376-4168-BFF8-EE3EC070CE0B}" dt="2024-04-26T03:22:25.304" v="3004" actId="20577"/>
        <pc:sldMkLst>
          <pc:docMk/>
          <pc:sldMk cId="679471551" sldId="2145705244"/>
        </pc:sldMkLst>
      </pc:sldChg>
      <pc:sldChg chg="modSp mod">
        <pc:chgData name="Lucas Young" userId="e5c8e53c-2e87-4dfe-8770-4799e4e3fc84" providerId="ADAL" clId="{908693B8-0376-4168-BFF8-EE3EC070CE0B}" dt="2024-04-26T03:23:07.788" v="3005" actId="20577"/>
        <pc:sldMkLst>
          <pc:docMk/>
          <pc:sldMk cId="892401882" sldId="2145705245"/>
        </pc:sldMkLst>
      </pc:sldChg>
      <pc:sldChg chg="modSp mod">
        <pc:chgData name="Lucas Young" userId="e5c8e53c-2e87-4dfe-8770-4799e4e3fc84" providerId="ADAL" clId="{908693B8-0376-4168-BFF8-EE3EC070CE0B}" dt="2024-04-26T03:23:32.302" v="3007" actId="20577"/>
        <pc:sldMkLst>
          <pc:docMk/>
          <pc:sldMk cId="372645148" sldId="2145705246"/>
        </pc:sldMkLst>
      </pc:sldChg>
      <pc:sldChg chg="modSp mod">
        <pc:chgData name="Lucas Young" userId="e5c8e53c-2e87-4dfe-8770-4799e4e3fc84" providerId="ADAL" clId="{908693B8-0376-4168-BFF8-EE3EC070CE0B}" dt="2024-04-26T03:25:34.623" v="3009" actId="20577"/>
        <pc:sldMkLst>
          <pc:docMk/>
          <pc:sldMk cId="3999890475" sldId="2145705250"/>
        </pc:sldMkLst>
      </pc:sldChg>
    </pc:docChg>
  </pc:docChgLst>
  <pc:docChgLst>
    <pc:chgData name="Lucas Young" userId="e5c8e53c-2e87-4dfe-8770-4799e4e3fc84" providerId="ADAL" clId="{268E0F22-EF87-4121-93EF-1C7739CC6EBB}"/>
    <pc:docChg chg="modSld">
      <pc:chgData name="Lucas Young" userId="e5c8e53c-2e87-4dfe-8770-4799e4e3fc84" providerId="ADAL" clId="{268E0F22-EF87-4121-93EF-1C7739CC6EBB}" dt="2025-09-15T18:12:59.495" v="104" actId="6549"/>
      <pc:docMkLst>
        <pc:docMk/>
      </pc:docMkLst>
      <pc:sldChg chg="modSp mod">
        <pc:chgData name="Lucas Young" userId="e5c8e53c-2e87-4dfe-8770-4799e4e3fc84" providerId="ADAL" clId="{268E0F22-EF87-4121-93EF-1C7739CC6EBB}" dt="2025-09-15T18:01:26.425" v="11" actId="20577"/>
        <pc:sldMkLst>
          <pc:docMk/>
          <pc:sldMk cId="897020560" sldId="1914"/>
        </pc:sldMkLst>
      </pc:sldChg>
      <pc:sldChg chg="modSp mod">
        <pc:chgData name="Lucas Young" userId="e5c8e53c-2e87-4dfe-8770-4799e4e3fc84" providerId="ADAL" clId="{268E0F22-EF87-4121-93EF-1C7739CC6EBB}" dt="2025-09-15T18:04:19.867" v="20" actId="20577"/>
        <pc:sldMkLst>
          <pc:docMk/>
          <pc:sldMk cId="649967342" sldId="2145705165"/>
        </pc:sldMkLst>
      </pc:sldChg>
      <pc:sldChg chg="modSp mod">
        <pc:chgData name="Lucas Young" userId="e5c8e53c-2e87-4dfe-8770-4799e4e3fc84" providerId="ADAL" clId="{268E0F22-EF87-4121-93EF-1C7739CC6EBB}" dt="2025-09-15T18:07:12.305" v="22" actId="14734"/>
        <pc:sldMkLst>
          <pc:docMk/>
          <pc:sldMk cId="2586409987" sldId="2145705331"/>
        </pc:sldMkLst>
      </pc:sldChg>
      <pc:sldChg chg="modSp mod">
        <pc:chgData name="Lucas Young" userId="e5c8e53c-2e87-4dfe-8770-4799e4e3fc84" providerId="ADAL" clId="{268E0F22-EF87-4121-93EF-1C7739CC6EBB}" dt="2025-09-15T18:09:55.129" v="33" actId="20577"/>
        <pc:sldMkLst>
          <pc:docMk/>
          <pc:sldMk cId="3969830333" sldId="2145705333"/>
        </pc:sldMkLst>
      </pc:sldChg>
      <pc:sldChg chg="modSp mod">
        <pc:chgData name="Lucas Young" userId="e5c8e53c-2e87-4dfe-8770-4799e4e3fc84" providerId="ADAL" clId="{268E0F22-EF87-4121-93EF-1C7739CC6EBB}" dt="2025-09-15T18:12:59.495" v="104" actId="6549"/>
        <pc:sldMkLst>
          <pc:docMk/>
          <pc:sldMk cId="300859041" sldId="2145705334"/>
        </pc:sldMkLst>
      </pc:sldChg>
      <pc:sldChg chg="modSp">
        <pc:chgData name="Lucas Young" userId="e5c8e53c-2e87-4dfe-8770-4799e4e3fc84" providerId="ADAL" clId="{268E0F22-EF87-4121-93EF-1C7739CC6EBB}" dt="2025-09-15T18:04:57.581" v="21"/>
        <pc:sldMkLst>
          <pc:docMk/>
          <pc:sldMk cId="2462317873" sldId="2145705336"/>
        </pc:sldMkLst>
      </pc:sldChg>
    </pc:docChg>
  </pc:docChgLst>
  <pc:docChgLst>
    <pc:chgData name="Andrew Collings" userId="0f84cdc6-c606-46cb-9c21-9a360095f536" providerId="ADAL" clId="{F63AF7CD-B4BA-4E2A-8A66-A3CB50E35961}"/>
    <pc:docChg chg="undo redo custSel addSld delSld modSld sldOrd modSection">
      <pc:chgData name="Andrew Collings" userId="0f84cdc6-c606-46cb-9c21-9a360095f536" providerId="ADAL" clId="{F63AF7CD-B4BA-4E2A-8A66-A3CB50E35961}" dt="2025-07-21T17:46:38.627" v="2659" actId="20577"/>
      <pc:docMkLst>
        <pc:docMk/>
      </pc:docMkLst>
      <pc:sldChg chg="modSp mod">
        <pc:chgData name="Andrew Collings" userId="0f84cdc6-c606-46cb-9c21-9a360095f536" providerId="ADAL" clId="{F63AF7CD-B4BA-4E2A-8A66-A3CB50E35961}" dt="2025-07-21T14:05:54.368" v="17" actId="20577"/>
        <pc:sldMkLst>
          <pc:docMk/>
          <pc:sldMk cId="897020560" sldId="1914"/>
        </pc:sldMkLst>
      </pc:sldChg>
      <pc:sldChg chg="modSp mod">
        <pc:chgData name="Andrew Collings" userId="0f84cdc6-c606-46cb-9c21-9a360095f536" providerId="ADAL" clId="{F63AF7CD-B4BA-4E2A-8A66-A3CB50E35961}" dt="2025-07-21T14:13:01.743" v="229" actId="5793"/>
        <pc:sldMkLst>
          <pc:docMk/>
          <pc:sldMk cId="649967342" sldId="2145705165"/>
        </pc:sldMkLst>
      </pc:sldChg>
      <pc:sldChg chg="modSp add mod">
        <pc:chgData name="Andrew Collings" userId="0f84cdc6-c606-46cb-9c21-9a360095f536" providerId="ADAL" clId="{F63AF7CD-B4BA-4E2A-8A66-A3CB50E35961}" dt="2025-07-21T14:21:06.010" v="669" actId="20577"/>
        <pc:sldMkLst>
          <pc:docMk/>
          <pc:sldMk cId="3825831119" sldId="2145705261"/>
        </pc:sldMkLst>
      </pc:sldChg>
      <pc:sldChg chg="modSp mod">
        <pc:chgData name="Andrew Collings" userId="0f84cdc6-c606-46cb-9c21-9a360095f536" providerId="ADAL" clId="{F63AF7CD-B4BA-4E2A-8A66-A3CB50E35961}" dt="2025-07-21T14:14:39.345" v="298" actId="20577"/>
        <pc:sldMkLst>
          <pc:docMk/>
          <pc:sldMk cId="3705238078" sldId="2145705274"/>
        </pc:sldMkLst>
      </pc:sldChg>
      <pc:sldChg chg="modSp mod">
        <pc:chgData name="Andrew Collings" userId="0f84cdc6-c606-46cb-9c21-9a360095f536" providerId="ADAL" clId="{F63AF7CD-B4BA-4E2A-8A66-A3CB50E35961}" dt="2025-07-21T14:23:40.777" v="727" actId="948"/>
        <pc:sldMkLst>
          <pc:docMk/>
          <pc:sldMk cId="2551295527" sldId="2145705297"/>
        </pc:sldMkLst>
      </pc:sldChg>
      <pc:sldChg chg="modSp mod ord">
        <pc:chgData name="Andrew Collings" userId="0f84cdc6-c606-46cb-9c21-9a360095f536" providerId="ADAL" clId="{F63AF7CD-B4BA-4E2A-8A66-A3CB50E35961}" dt="2025-07-21T15:28:35.927" v="1402" actId="948"/>
        <pc:sldMkLst>
          <pc:docMk/>
          <pc:sldMk cId="3074552998" sldId="2145705303"/>
        </pc:sldMkLst>
      </pc:sldChg>
      <pc:sldChg chg="del">
        <pc:chgData name="Andrew Collings" userId="0f84cdc6-c606-46cb-9c21-9a360095f536" providerId="ADAL" clId="{F63AF7CD-B4BA-4E2A-8A66-A3CB50E35961}" dt="2025-07-21T15:47:25.019" v="1618" actId="2696"/>
        <pc:sldMkLst>
          <pc:docMk/>
          <pc:sldMk cId="2773944121" sldId="2145705304"/>
        </pc:sldMkLst>
      </pc:sldChg>
      <pc:sldChg chg="modSp mod">
        <pc:chgData name="Andrew Collings" userId="0f84cdc6-c606-46cb-9c21-9a360095f536" providerId="ADAL" clId="{F63AF7CD-B4BA-4E2A-8A66-A3CB50E35961}" dt="2025-07-21T15:19:00.019" v="1306" actId="20577"/>
        <pc:sldMkLst>
          <pc:docMk/>
          <pc:sldMk cId="2316122848" sldId="2145705305"/>
        </pc:sldMkLst>
      </pc:sldChg>
      <pc:sldChg chg="modSp mod">
        <pc:chgData name="Andrew Collings" userId="0f84cdc6-c606-46cb-9c21-9a360095f536" providerId="ADAL" clId="{F63AF7CD-B4BA-4E2A-8A66-A3CB50E35961}" dt="2025-07-21T14:54:31.795" v="987" actId="20577"/>
        <pc:sldMkLst>
          <pc:docMk/>
          <pc:sldMk cId="1165609462" sldId="2145705306"/>
        </pc:sldMkLst>
      </pc:sldChg>
      <pc:sldChg chg="del">
        <pc:chgData name="Andrew Collings" userId="0f84cdc6-c606-46cb-9c21-9a360095f536" providerId="ADAL" clId="{F63AF7CD-B4BA-4E2A-8A66-A3CB50E35961}" dt="2025-07-21T15:47:25.019" v="1618" actId="2696"/>
        <pc:sldMkLst>
          <pc:docMk/>
          <pc:sldMk cId="2794798177" sldId="2145705308"/>
        </pc:sldMkLst>
      </pc:sldChg>
      <pc:sldChg chg="del">
        <pc:chgData name="Andrew Collings" userId="0f84cdc6-c606-46cb-9c21-9a360095f536" providerId="ADAL" clId="{F63AF7CD-B4BA-4E2A-8A66-A3CB50E35961}" dt="2025-07-21T15:47:25.019" v="1618" actId="2696"/>
        <pc:sldMkLst>
          <pc:docMk/>
          <pc:sldMk cId="2949476977" sldId="2145705312"/>
        </pc:sldMkLst>
      </pc:sldChg>
      <pc:sldChg chg="del">
        <pc:chgData name="Andrew Collings" userId="0f84cdc6-c606-46cb-9c21-9a360095f536" providerId="ADAL" clId="{F63AF7CD-B4BA-4E2A-8A66-A3CB50E35961}" dt="2025-07-21T15:47:36.298" v="1621" actId="47"/>
        <pc:sldMkLst>
          <pc:docMk/>
          <pc:sldMk cId="2720608286" sldId="2145705315"/>
        </pc:sldMkLst>
      </pc:sldChg>
      <pc:sldChg chg="modSp mod">
        <pc:chgData name="Andrew Collings" userId="0f84cdc6-c606-46cb-9c21-9a360095f536" providerId="ADAL" clId="{F63AF7CD-B4BA-4E2A-8A66-A3CB50E35961}" dt="2025-07-21T15:29:45.693" v="1411" actId="20577"/>
        <pc:sldMkLst>
          <pc:docMk/>
          <pc:sldMk cId="259466784" sldId="2145705316"/>
        </pc:sldMkLst>
      </pc:sldChg>
      <pc:sldChg chg="addSp modSp mod">
        <pc:chgData name="Andrew Collings" userId="0f84cdc6-c606-46cb-9c21-9a360095f536" providerId="ADAL" clId="{F63AF7CD-B4BA-4E2A-8A66-A3CB50E35961}" dt="2025-07-21T15:38:03.416" v="1450" actId="1076"/>
        <pc:sldMkLst>
          <pc:docMk/>
          <pc:sldMk cId="4131828128" sldId="2145705317"/>
        </pc:sldMkLst>
      </pc:sldChg>
      <pc:sldChg chg="del">
        <pc:chgData name="Andrew Collings" userId="0f84cdc6-c606-46cb-9c21-9a360095f536" providerId="ADAL" clId="{F63AF7CD-B4BA-4E2A-8A66-A3CB50E35961}" dt="2025-07-21T15:47:26.739" v="1619" actId="2696"/>
        <pc:sldMkLst>
          <pc:docMk/>
          <pc:sldMk cId="2158659602" sldId="2145705318"/>
        </pc:sldMkLst>
      </pc:sldChg>
      <pc:sldChg chg="del">
        <pc:chgData name="Andrew Collings" userId="0f84cdc6-c606-46cb-9c21-9a360095f536" providerId="ADAL" clId="{F63AF7CD-B4BA-4E2A-8A66-A3CB50E35961}" dt="2025-07-21T15:47:25.019" v="1618" actId="2696"/>
        <pc:sldMkLst>
          <pc:docMk/>
          <pc:sldMk cId="461885524" sldId="2145705319"/>
        </pc:sldMkLst>
      </pc:sldChg>
      <pc:sldChg chg="del">
        <pc:chgData name="Andrew Collings" userId="0f84cdc6-c606-46cb-9c21-9a360095f536" providerId="ADAL" clId="{F63AF7CD-B4BA-4E2A-8A66-A3CB50E35961}" dt="2025-07-21T15:47:25.019" v="1618" actId="2696"/>
        <pc:sldMkLst>
          <pc:docMk/>
          <pc:sldMk cId="270513010" sldId="2145705320"/>
        </pc:sldMkLst>
      </pc:sldChg>
      <pc:sldChg chg="del">
        <pc:chgData name="Andrew Collings" userId="0f84cdc6-c606-46cb-9c21-9a360095f536" providerId="ADAL" clId="{F63AF7CD-B4BA-4E2A-8A66-A3CB50E35961}" dt="2025-07-21T15:47:25.019" v="1618" actId="2696"/>
        <pc:sldMkLst>
          <pc:docMk/>
          <pc:sldMk cId="3374449934" sldId="2145705321"/>
        </pc:sldMkLst>
      </pc:sldChg>
      <pc:sldChg chg="del">
        <pc:chgData name="Andrew Collings" userId="0f84cdc6-c606-46cb-9c21-9a360095f536" providerId="ADAL" clId="{F63AF7CD-B4BA-4E2A-8A66-A3CB50E35961}" dt="2025-07-21T15:47:25.019" v="1618" actId="2696"/>
        <pc:sldMkLst>
          <pc:docMk/>
          <pc:sldMk cId="1506061662" sldId="2145705322"/>
        </pc:sldMkLst>
      </pc:sldChg>
      <pc:sldChg chg="modSp add mod">
        <pc:chgData name="Andrew Collings" userId="0f84cdc6-c606-46cb-9c21-9a360095f536" providerId="ADAL" clId="{F63AF7CD-B4BA-4E2A-8A66-A3CB50E35961}" dt="2025-07-21T14:58:43.645" v="1044" actId="20577"/>
        <pc:sldMkLst>
          <pc:docMk/>
          <pc:sldMk cId="4270965368" sldId="2145705323"/>
        </pc:sldMkLst>
      </pc:sldChg>
      <pc:sldChg chg="modSp add mod">
        <pc:chgData name="Andrew Collings" userId="0f84cdc6-c606-46cb-9c21-9a360095f536" providerId="ADAL" clId="{F63AF7CD-B4BA-4E2A-8A66-A3CB50E35961}" dt="2025-07-21T15:38:44.842" v="1459" actId="255"/>
        <pc:sldMkLst>
          <pc:docMk/>
          <pc:sldMk cId="3516120242" sldId="2145705324"/>
        </pc:sldMkLst>
      </pc:sldChg>
      <pc:sldChg chg="addSp delSp modSp add mod">
        <pc:chgData name="Andrew Collings" userId="0f84cdc6-c606-46cb-9c21-9a360095f536" providerId="ADAL" clId="{F63AF7CD-B4BA-4E2A-8A66-A3CB50E35961}" dt="2025-07-21T15:45:15.013" v="1547" actId="1035"/>
        <pc:sldMkLst>
          <pc:docMk/>
          <pc:sldMk cId="1152164647" sldId="2145705325"/>
        </pc:sldMkLst>
      </pc:sldChg>
      <pc:sldChg chg="delSp modSp add del mod">
        <pc:chgData name="Andrew Collings" userId="0f84cdc6-c606-46cb-9c21-9a360095f536" providerId="ADAL" clId="{F63AF7CD-B4BA-4E2A-8A66-A3CB50E35961}" dt="2025-07-21T15:47:25.019" v="1618" actId="2696"/>
        <pc:sldMkLst>
          <pc:docMk/>
          <pc:sldMk cId="3945216497" sldId="2145705326"/>
        </pc:sldMkLst>
      </pc:sldChg>
      <pc:sldChg chg="modSp add mod">
        <pc:chgData name="Andrew Collings" userId="0f84cdc6-c606-46cb-9c21-9a360095f536" providerId="ADAL" clId="{F63AF7CD-B4BA-4E2A-8A66-A3CB50E35961}" dt="2025-07-21T15:56:21.838" v="1890" actId="20577"/>
        <pc:sldMkLst>
          <pc:docMk/>
          <pc:sldMk cId="3993899207" sldId="2145705327"/>
        </pc:sldMkLst>
      </pc:sldChg>
      <pc:sldChg chg="add">
        <pc:chgData name="Andrew Collings" userId="0f84cdc6-c606-46cb-9c21-9a360095f536" providerId="ADAL" clId="{F63AF7CD-B4BA-4E2A-8A66-A3CB50E35961}" dt="2025-07-21T15:47:34.394" v="1620"/>
        <pc:sldMkLst>
          <pc:docMk/>
          <pc:sldMk cId="12002256" sldId="2145705328"/>
        </pc:sldMkLst>
      </pc:sldChg>
      <pc:sldChg chg="addSp delSp modSp add mod">
        <pc:chgData name="Andrew Collings" userId="0f84cdc6-c606-46cb-9c21-9a360095f536" providerId="ADAL" clId="{F63AF7CD-B4BA-4E2A-8A66-A3CB50E35961}" dt="2025-07-21T17:46:38.627" v="2659" actId="20577"/>
        <pc:sldMkLst>
          <pc:docMk/>
          <pc:sldMk cId="1961823995" sldId="2145705329"/>
        </pc:sldMkLst>
      </pc:sldChg>
    </pc:docChg>
  </pc:docChgLst>
  <pc:docChgLst>
    <pc:chgData name="Lucas Young" userId="e5c8e53c-2e87-4dfe-8770-4799e4e3fc84" providerId="ADAL" clId="{FB6064A0-5B23-48AE-AD4E-ABB4E59FCA94}"/>
    <pc:docChg chg="custSel addSld delSld modSld modSection">
      <pc:chgData name="Lucas Young" userId="e5c8e53c-2e87-4dfe-8770-4799e4e3fc84" providerId="ADAL" clId="{FB6064A0-5B23-48AE-AD4E-ABB4E59FCA94}" dt="2024-05-31T14:03:18.500" v="133" actId="1037"/>
      <pc:docMkLst>
        <pc:docMk/>
      </pc:docMkLst>
      <pc:sldChg chg="addSp modSp">
        <pc:chgData name="Lucas Young" userId="e5c8e53c-2e87-4dfe-8770-4799e4e3fc84" providerId="ADAL" clId="{FB6064A0-5B23-48AE-AD4E-ABB4E59FCA94}" dt="2024-05-31T13:52:26.909" v="42"/>
        <pc:sldMkLst>
          <pc:docMk/>
          <pc:sldMk cId="3006853043" sldId="2183"/>
        </pc:sldMkLst>
      </pc:sldChg>
      <pc:sldChg chg="addSp modSp">
        <pc:chgData name="Lucas Young" userId="e5c8e53c-2e87-4dfe-8770-4799e4e3fc84" providerId="ADAL" clId="{FB6064A0-5B23-48AE-AD4E-ABB4E59FCA94}" dt="2024-05-31T13:51:55.802" v="29"/>
        <pc:sldMkLst>
          <pc:docMk/>
          <pc:sldMk cId="1690979732" sldId="2145705240"/>
        </pc:sldMkLst>
      </pc:sldChg>
      <pc:sldChg chg="addSp modSp mod">
        <pc:chgData name="Lucas Young" userId="e5c8e53c-2e87-4dfe-8770-4799e4e3fc84" providerId="ADAL" clId="{FB6064A0-5B23-48AE-AD4E-ABB4E59FCA94}" dt="2024-05-31T14:01:19.413" v="108" actId="1076"/>
        <pc:sldMkLst>
          <pc:docMk/>
          <pc:sldMk cId="2457775113" sldId="2145705241"/>
        </pc:sldMkLst>
      </pc:sldChg>
      <pc:sldChg chg="addSp modSp">
        <pc:chgData name="Lucas Young" userId="e5c8e53c-2e87-4dfe-8770-4799e4e3fc84" providerId="ADAL" clId="{FB6064A0-5B23-48AE-AD4E-ABB4E59FCA94}" dt="2024-05-31T13:52:20.189" v="39"/>
        <pc:sldMkLst>
          <pc:docMk/>
          <pc:sldMk cId="372645148" sldId="2145705246"/>
        </pc:sldMkLst>
      </pc:sldChg>
      <pc:sldChg chg="addSp modSp mod">
        <pc:chgData name="Lucas Young" userId="e5c8e53c-2e87-4dfe-8770-4799e4e3fc84" providerId="ADAL" clId="{FB6064A0-5B23-48AE-AD4E-ABB4E59FCA94}" dt="2024-05-31T14:01:11.285" v="107" actId="6549"/>
        <pc:sldMkLst>
          <pc:docMk/>
          <pc:sldMk cId="3287505350" sldId="2145705247"/>
        </pc:sldMkLst>
      </pc:sldChg>
      <pc:sldChg chg="addSp modSp">
        <pc:chgData name="Lucas Young" userId="e5c8e53c-2e87-4dfe-8770-4799e4e3fc84" providerId="ADAL" clId="{FB6064A0-5B23-48AE-AD4E-ABB4E59FCA94}" dt="2024-05-31T13:51:58.792" v="30"/>
        <pc:sldMkLst>
          <pc:docMk/>
          <pc:sldMk cId="69841370" sldId="2145705251"/>
        </pc:sldMkLst>
      </pc:sldChg>
      <pc:sldChg chg="addSp modSp">
        <pc:chgData name="Lucas Young" userId="e5c8e53c-2e87-4dfe-8770-4799e4e3fc84" providerId="ADAL" clId="{FB6064A0-5B23-48AE-AD4E-ABB4E59FCA94}" dt="2024-05-31T13:52:14.444" v="36"/>
        <pc:sldMkLst>
          <pc:docMk/>
          <pc:sldMk cId="3670584493" sldId="2145705252"/>
        </pc:sldMkLst>
      </pc:sldChg>
      <pc:sldChg chg="addSp modSp">
        <pc:chgData name="Lucas Young" userId="e5c8e53c-2e87-4dfe-8770-4799e4e3fc84" providerId="ADAL" clId="{FB6064A0-5B23-48AE-AD4E-ABB4E59FCA94}" dt="2024-05-31T13:52:16.077" v="37"/>
        <pc:sldMkLst>
          <pc:docMk/>
          <pc:sldMk cId="706183477" sldId="2145705253"/>
        </pc:sldMkLst>
      </pc:sldChg>
      <pc:sldChg chg="addSp modSp mod">
        <pc:chgData name="Lucas Young" userId="e5c8e53c-2e87-4dfe-8770-4799e4e3fc84" providerId="ADAL" clId="{FB6064A0-5B23-48AE-AD4E-ABB4E59FCA94}" dt="2024-05-31T13:53:06.878" v="52" actId="1036"/>
        <pc:sldMkLst>
          <pc:docMk/>
          <pc:sldMk cId="989279610" sldId="2145705254"/>
        </pc:sldMkLst>
      </pc:sldChg>
      <pc:sldChg chg="addSp modSp">
        <pc:chgData name="Lucas Young" userId="e5c8e53c-2e87-4dfe-8770-4799e4e3fc84" providerId="ADAL" clId="{FB6064A0-5B23-48AE-AD4E-ABB4E59FCA94}" dt="2024-05-31T13:52:05.945" v="32"/>
        <pc:sldMkLst>
          <pc:docMk/>
          <pc:sldMk cId="2561149068" sldId="2145705255"/>
        </pc:sldMkLst>
      </pc:sldChg>
      <pc:sldChg chg="addSp modSp">
        <pc:chgData name="Lucas Young" userId="e5c8e53c-2e87-4dfe-8770-4799e4e3fc84" providerId="ADAL" clId="{FB6064A0-5B23-48AE-AD4E-ABB4E59FCA94}" dt="2024-05-31T13:52:08.815" v="33"/>
        <pc:sldMkLst>
          <pc:docMk/>
          <pc:sldMk cId="2355573949" sldId="2145705256"/>
        </pc:sldMkLst>
      </pc:sldChg>
      <pc:sldChg chg="addSp modSp">
        <pc:chgData name="Lucas Young" userId="e5c8e53c-2e87-4dfe-8770-4799e4e3fc84" providerId="ADAL" clId="{FB6064A0-5B23-48AE-AD4E-ABB4E59FCA94}" dt="2024-05-31T13:52:10.767" v="34"/>
        <pc:sldMkLst>
          <pc:docMk/>
          <pc:sldMk cId="936304141" sldId="2145705257"/>
        </pc:sldMkLst>
      </pc:sldChg>
      <pc:sldChg chg="addSp modSp">
        <pc:chgData name="Lucas Young" userId="e5c8e53c-2e87-4dfe-8770-4799e4e3fc84" providerId="ADAL" clId="{FB6064A0-5B23-48AE-AD4E-ABB4E59FCA94}" dt="2024-05-31T13:52:12.418" v="35"/>
        <pc:sldMkLst>
          <pc:docMk/>
          <pc:sldMk cId="2482301753" sldId="2145705258"/>
        </pc:sldMkLst>
      </pc:sldChg>
      <pc:sldChg chg="addSp modSp">
        <pc:chgData name="Lucas Young" userId="e5c8e53c-2e87-4dfe-8770-4799e4e3fc84" providerId="ADAL" clId="{FB6064A0-5B23-48AE-AD4E-ABB4E59FCA94}" dt="2024-05-31T13:52:28.715" v="43"/>
        <pc:sldMkLst>
          <pc:docMk/>
          <pc:sldMk cId="181536173" sldId="2145705259"/>
        </pc:sldMkLst>
      </pc:sldChg>
      <pc:sldChg chg="addSp modSp">
        <pc:chgData name="Lucas Young" userId="e5c8e53c-2e87-4dfe-8770-4799e4e3fc84" providerId="ADAL" clId="{FB6064A0-5B23-48AE-AD4E-ABB4E59FCA94}" dt="2024-05-31T13:52:30.592" v="44"/>
        <pc:sldMkLst>
          <pc:docMk/>
          <pc:sldMk cId="2937503517" sldId="2145705260"/>
        </pc:sldMkLst>
      </pc:sldChg>
      <pc:sldChg chg="addSp modSp mod">
        <pc:chgData name="Lucas Young" userId="e5c8e53c-2e87-4dfe-8770-4799e4e3fc84" providerId="ADAL" clId="{FB6064A0-5B23-48AE-AD4E-ABB4E59FCA94}" dt="2024-05-31T13:55:16.352" v="53" actId="20577"/>
        <pc:sldMkLst>
          <pc:docMk/>
          <pc:sldMk cId="3825831119" sldId="2145705261"/>
        </pc:sldMkLst>
      </pc:sldChg>
      <pc:sldChg chg="new del">
        <pc:chgData name="Lucas Young" userId="e5c8e53c-2e87-4dfe-8770-4799e4e3fc84" providerId="ADAL" clId="{FB6064A0-5B23-48AE-AD4E-ABB4E59FCA94}" dt="2024-05-31T13:51:45.417" v="28" actId="2696"/>
        <pc:sldMkLst>
          <pc:docMk/>
          <pc:sldMk cId="4066910546" sldId="2145705262"/>
        </pc:sldMkLst>
      </pc:sldChg>
    </pc:docChg>
  </pc:docChgLst>
  <pc:docChgLst>
    <pc:chgData name="Lucas Young" userId="e5c8e53c-2e87-4dfe-8770-4799e4e3fc84" providerId="ADAL" clId="{7417B5D1-5129-435A-B80D-2755F1714BC4}"/>
    <pc:docChg chg="undo custSel modSld">
      <pc:chgData name="Lucas Young" userId="e5c8e53c-2e87-4dfe-8770-4799e4e3fc84" providerId="ADAL" clId="{7417B5D1-5129-435A-B80D-2755F1714BC4}" dt="2024-09-16T17:19:09.671" v="61" actId="20577"/>
      <pc:docMkLst>
        <pc:docMk/>
      </pc:docMkLst>
      <pc:sldChg chg="modSp mod">
        <pc:chgData name="Lucas Young" userId="e5c8e53c-2e87-4dfe-8770-4799e4e3fc84" providerId="ADAL" clId="{7417B5D1-5129-435A-B80D-2755F1714BC4}" dt="2024-09-16T17:19:09.671" v="61" actId="20577"/>
        <pc:sldMkLst>
          <pc:docMk/>
          <pc:sldMk cId="897020560" sldId="1914"/>
        </pc:sldMkLst>
      </pc:sldChg>
      <pc:sldChg chg="modSp mod">
        <pc:chgData name="Lucas Young" userId="e5c8e53c-2e87-4dfe-8770-4799e4e3fc84" providerId="ADAL" clId="{7417B5D1-5129-435A-B80D-2755F1714BC4}" dt="2024-09-16T17:10:47.255" v="0" actId="20577"/>
        <pc:sldMkLst>
          <pc:docMk/>
          <pc:sldMk cId="3705238078" sldId="2145705274"/>
        </pc:sldMkLst>
      </pc:sldChg>
      <pc:sldChg chg="modSp mod">
        <pc:chgData name="Lucas Young" userId="e5c8e53c-2e87-4dfe-8770-4799e4e3fc84" providerId="ADAL" clId="{7417B5D1-5129-435A-B80D-2755F1714BC4}" dt="2024-09-16T17:16:05.623" v="49" actId="20577"/>
        <pc:sldMkLst>
          <pc:docMk/>
          <pc:sldMk cId="987007108" sldId="2145705280"/>
        </pc:sldMkLst>
      </pc:sldChg>
    </pc:docChg>
  </pc:docChgLst>
  <pc:docChgLst>
    <pc:chgData name="Andrew Collings" userId="0f84cdc6-c606-46cb-9c21-9a360095f536" providerId="ADAL" clId="{550FC408-DAC4-4C41-B18D-0CF64EAFD73E}"/>
    <pc:docChg chg="undo redo custSel addSld delSld modSld addSection delSection modSection">
      <pc:chgData name="Andrew Collings" userId="0f84cdc6-c606-46cb-9c21-9a360095f536" providerId="ADAL" clId="{550FC408-DAC4-4C41-B18D-0CF64EAFD73E}" dt="2024-09-16T18:46:58.444" v="2068" actId="108"/>
      <pc:docMkLst>
        <pc:docMk/>
      </pc:docMkLst>
      <pc:sldChg chg="modSp mod">
        <pc:chgData name="Andrew Collings" userId="0f84cdc6-c606-46cb-9c21-9a360095f536" providerId="ADAL" clId="{550FC408-DAC4-4C41-B18D-0CF64EAFD73E}" dt="2024-09-16T16:11:27.201" v="151" actId="6549"/>
        <pc:sldMkLst>
          <pc:docMk/>
          <pc:sldMk cId="649967342" sldId="2145705165"/>
        </pc:sldMkLst>
      </pc:sldChg>
      <pc:sldChg chg="del">
        <pc:chgData name="Andrew Collings" userId="0f84cdc6-c606-46cb-9c21-9a360095f536" providerId="ADAL" clId="{550FC408-DAC4-4C41-B18D-0CF64EAFD73E}" dt="2024-09-16T16:41:06.667" v="884" actId="2696"/>
        <pc:sldMkLst>
          <pc:docMk/>
          <pc:sldMk cId="372645148" sldId="2145705246"/>
        </pc:sldMkLst>
      </pc:sldChg>
      <pc:sldChg chg="del">
        <pc:chgData name="Andrew Collings" userId="0f84cdc6-c606-46cb-9c21-9a360095f536" providerId="ADAL" clId="{550FC408-DAC4-4C41-B18D-0CF64EAFD73E}" dt="2024-09-16T16:41:06.667" v="884" actId="2696"/>
        <pc:sldMkLst>
          <pc:docMk/>
          <pc:sldMk cId="3287505350" sldId="2145705247"/>
        </pc:sldMkLst>
      </pc:sldChg>
      <pc:sldChg chg="modSp mod">
        <pc:chgData name="Andrew Collings" userId="0f84cdc6-c606-46cb-9c21-9a360095f536" providerId="ADAL" clId="{550FC408-DAC4-4C41-B18D-0CF64EAFD73E}" dt="2024-09-16T16:39:39.363" v="883" actId="113"/>
        <pc:sldMkLst>
          <pc:docMk/>
          <pc:sldMk cId="3825831119" sldId="2145705261"/>
        </pc:sldMkLst>
      </pc:sldChg>
      <pc:sldChg chg="del">
        <pc:chgData name="Andrew Collings" userId="0f84cdc6-c606-46cb-9c21-9a360095f536" providerId="ADAL" clId="{550FC408-DAC4-4C41-B18D-0CF64EAFD73E}" dt="2024-09-16T16:41:06.667" v="884" actId="2696"/>
        <pc:sldMkLst>
          <pc:docMk/>
          <pc:sldMk cId="3543308811" sldId="2145705262"/>
        </pc:sldMkLst>
      </pc:sldChg>
      <pc:sldChg chg="del">
        <pc:chgData name="Andrew Collings" userId="0f84cdc6-c606-46cb-9c21-9a360095f536" providerId="ADAL" clId="{550FC408-DAC4-4C41-B18D-0CF64EAFD73E}" dt="2024-09-16T16:41:06.667" v="884" actId="2696"/>
        <pc:sldMkLst>
          <pc:docMk/>
          <pc:sldMk cId="540281534" sldId="2145705263"/>
        </pc:sldMkLst>
      </pc:sldChg>
      <pc:sldChg chg="del">
        <pc:chgData name="Andrew Collings" userId="0f84cdc6-c606-46cb-9c21-9a360095f536" providerId="ADAL" clId="{550FC408-DAC4-4C41-B18D-0CF64EAFD73E}" dt="2024-09-16T16:41:06.667" v="884" actId="2696"/>
        <pc:sldMkLst>
          <pc:docMk/>
          <pc:sldMk cId="448368713" sldId="2145705264"/>
        </pc:sldMkLst>
      </pc:sldChg>
      <pc:sldChg chg="del">
        <pc:chgData name="Andrew Collings" userId="0f84cdc6-c606-46cb-9c21-9a360095f536" providerId="ADAL" clId="{550FC408-DAC4-4C41-B18D-0CF64EAFD73E}" dt="2024-09-16T16:41:06.667" v="884" actId="2696"/>
        <pc:sldMkLst>
          <pc:docMk/>
          <pc:sldMk cId="2859952641" sldId="2145705266"/>
        </pc:sldMkLst>
      </pc:sldChg>
      <pc:sldChg chg="del">
        <pc:chgData name="Andrew Collings" userId="0f84cdc6-c606-46cb-9c21-9a360095f536" providerId="ADAL" clId="{550FC408-DAC4-4C41-B18D-0CF64EAFD73E}" dt="2024-09-16T16:41:06.667" v="884" actId="2696"/>
        <pc:sldMkLst>
          <pc:docMk/>
          <pc:sldMk cId="754190782" sldId="2145705267"/>
        </pc:sldMkLst>
      </pc:sldChg>
      <pc:sldChg chg="del">
        <pc:chgData name="Andrew Collings" userId="0f84cdc6-c606-46cb-9c21-9a360095f536" providerId="ADAL" clId="{550FC408-DAC4-4C41-B18D-0CF64EAFD73E}" dt="2024-09-16T16:41:06.667" v="884" actId="2696"/>
        <pc:sldMkLst>
          <pc:docMk/>
          <pc:sldMk cId="3307773508" sldId="2145705268"/>
        </pc:sldMkLst>
      </pc:sldChg>
      <pc:sldChg chg="del">
        <pc:chgData name="Andrew Collings" userId="0f84cdc6-c606-46cb-9c21-9a360095f536" providerId="ADAL" clId="{550FC408-DAC4-4C41-B18D-0CF64EAFD73E}" dt="2024-09-16T16:41:06.667" v="884" actId="2696"/>
        <pc:sldMkLst>
          <pc:docMk/>
          <pc:sldMk cId="2704750984" sldId="2145705269"/>
        </pc:sldMkLst>
      </pc:sldChg>
      <pc:sldChg chg="del">
        <pc:chgData name="Andrew Collings" userId="0f84cdc6-c606-46cb-9c21-9a360095f536" providerId="ADAL" clId="{550FC408-DAC4-4C41-B18D-0CF64EAFD73E}" dt="2024-09-16T16:41:06.667" v="884" actId="2696"/>
        <pc:sldMkLst>
          <pc:docMk/>
          <pc:sldMk cId="162512986" sldId="2145705270"/>
        </pc:sldMkLst>
      </pc:sldChg>
      <pc:sldChg chg="del">
        <pc:chgData name="Andrew Collings" userId="0f84cdc6-c606-46cb-9c21-9a360095f536" providerId="ADAL" clId="{550FC408-DAC4-4C41-B18D-0CF64EAFD73E}" dt="2024-09-16T16:41:06.667" v="884" actId="2696"/>
        <pc:sldMkLst>
          <pc:docMk/>
          <pc:sldMk cId="3208537935" sldId="2145705271"/>
        </pc:sldMkLst>
      </pc:sldChg>
      <pc:sldChg chg="del">
        <pc:chgData name="Andrew Collings" userId="0f84cdc6-c606-46cb-9c21-9a360095f536" providerId="ADAL" clId="{550FC408-DAC4-4C41-B18D-0CF64EAFD73E}" dt="2024-09-16T16:41:06.667" v="884" actId="2696"/>
        <pc:sldMkLst>
          <pc:docMk/>
          <pc:sldMk cId="3273750113" sldId="2145705272"/>
        </pc:sldMkLst>
      </pc:sldChg>
      <pc:sldChg chg="del">
        <pc:chgData name="Andrew Collings" userId="0f84cdc6-c606-46cb-9c21-9a360095f536" providerId="ADAL" clId="{550FC408-DAC4-4C41-B18D-0CF64EAFD73E}" dt="2024-09-16T16:41:06.667" v="884" actId="2696"/>
        <pc:sldMkLst>
          <pc:docMk/>
          <pc:sldMk cId="2459635919" sldId="2145705273"/>
        </pc:sldMkLst>
      </pc:sldChg>
      <pc:sldChg chg="modSp mod">
        <pc:chgData name="Andrew Collings" userId="0f84cdc6-c606-46cb-9c21-9a360095f536" providerId="ADAL" clId="{550FC408-DAC4-4C41-B18D-0CF64EAFD73E}" dt="2024-09-16T17:23:44.958" v="2057" actId="20577"/>
        <pc:sldMkLst>
          <pc:docMk/>
          <pc:sldMk cId="3627658787" sldId="2145705275"/>
        </pc:sldMkLst>
      </pc:sldChg>
      <pc:sldChg chg="del">
        <pc:chgData name="Andrew Collings" userId="0f84cdc6-c606-46cb-9c21-9a360095f536" providerId="ADAL" clId="{550FC408-DAC4-4C41-B18D-0CF64EAFD73E}" dt="2024-09-16T16:49:22.503" v="1319" actId="2696"/>
        <pc:sldMkLst>
          <pc:docMk/>
          <pc:sldMk cId="78010836" sldId="2145705276"/>
        </pc:sldMkLst>
      </pc:sldChg>
      <pc:sldChg chg="modSp mod">
        <pc:chgData name="Andrew Collings" userId="0f84cdc6-c606-46cb-9c21-9a360095f536" providerId="ADAL" clId="{550FC408-DAC4-4C41-B18D-0CF64EAFD73E}" dt="2024-09-16T16:43:23.799" v="930" actId="1076"/>
        <pc:sldMkLst>
          <pc:docMk/>
          <pc:sldMk cId="561640295" sldId="2145705277"/>
        </pc:sldMkLst>
      </pc:sldChg>
      <pc:sldChg chg="modSp add del mod">
        <pc:chgData name="Andrew Collings" userId="0f84cdc6-c606-46cb-9c21-9a360095f536" providerId="ADAL" clId="{550FC408-DAC4-4C41-B18D-0CF64EAFD73E}" dt="2024-09-16T16:43:15.930" v="929" actId="2696"/>
        <pc:sldMkLst>
          <pc:docMk/>
          <pc:sldMk cId="1536901753" sldId="2145705278"/>
        </pc:sldMkLst>
      </pc:sldChg>
      <pc:sldChg chg="modSp add mod">
        <pc:chgData name="Andrew Collings" userId="0f84cdc6-c606-46cb-9c21-9a360095f536" providerId="ADAL" clId="{550FC408-DAC4-4C41-B18D-0CF64EAFD73E}" dt="2024-09-16T16:49:10.849" v="1318" actId="20577"/>
        <pc:sldMkLst>
          <pc:docMk/>
          <pc:sldMk cId="2216073989" sldId="2145705278"/>
        </pc:sldMkLst>
      </pc:sldChg>
      <pc:sldChg chg="addSp modSp add mod">
        <pc:chgData name="Andrew Collings" userId="0f84cdc6-c606-46cb-9c21-9a360095f536" providerId="ADAL" clId="{550FC408-DAC4-4C41-B18D-0CF64EAFD73E}" dt="2024-09-16T17:06:07.999" v="2056" actId="20577"/>
        <pc:sldMkLst>
          <pc:docMk/>
          <pc:sldMk cId="987007108" sldId="2145705280"/>
        </pc:sldMkLst>
      </pc:sldChg>
      <pc:sldChg chg="modSp mod">
        <pc:chgData name="Andrew Collings" userId="0f84cdc6-c606-46cb-9c21-9a360095f536" providerId="ADAL" clId="{550FC408-DAC4-4C41-B18D-0CF64EAFD73E}" dt="2024-09-16T18:46:58.444" v="2068" actId="108"/>
        <pc:sldMkLst>
          <pc:docMk/>
          <pc:sldMk cId="3934333526" sldId="2145705281"/>
        </pc:sldMkLst>
      </pc:sldChg>
    </pc:docChg>
  </pc:docChgLst>
  <pc:docChgLst>
    <pc:chgData name="Lucas Young" userId="e5c8e53c-2e87-4dfe-8770-4799e4e3fc84" providerId="ADAL" clId="{276C3925-D0D7-4CD5-901F-85A3644080DC}"/>
    <pc:docChg chg="undo custSel modSld">
      <pc:chgData name="Lucas Young" userId="e5c8e53c-2e87-4dfe-8770-4799e4e3fc84" providerId="ADAL" clId="{276C3925-D0D7-4CD5-901F-85A3644080DC}" dt="2024-08-19T17:03:00.594" v="84" actId="6549"/>
      <pc:docMkLst>
        <pc:docMk/>
      </pc:docMkLst>
      <pc:sldChg chg="modSp mod">
        <pc:chgData name="Lucas Young" userId="e5c8e53c-2e87-4dfe-8770-4799e4e3fc84" providerId="ADAL" clId="{276C3925-D0D7-4CD5-901F-85A3644080DC}" dt="2024-08-19T16:45:17.928" v="51" actId="6549"/>
        <pc:sldMkLst>
          <pc:docMk/>
          <pc:sldMk cId="540281534" sldId="2145705263"/>
        </pc:sldMkLst>
      </pc:sldChg>
      <pc:sldChg chg="modSp mod">
        <pc:chgData name="Lucas Young" userId="e5c8e53c-2e87-4dfe-8770-4799e4e3fc84" providerId="ADAL" clId="{276C3925-D0D7-4CD5-901F-85A3644080DC}" dt="2024-08-19T17:03:00.594" v="84" actId="6549"/>
        <pc:sldMkLst>
          <pc:docMk/>
          <pc:sldMk cId="3273750113" sldId="2145705272"/>
        </pc:sldMkLst>
      </pc:sldChg>
    </pc:docChg>
  </pc:docChgLst>
  <pc:docChgLst>
    <pc:chgData name="Lucas Young" userId="e5c8e53c-2e87-4dfe-8770-4799e4e3fc84" providerId="ADAL" clId="{81150E20-216C-48C0-B40D-5FFD6989ACF3}"/>
    <pc:docChg chg="modSld">
      <pc:chgData name="Lucas Young" userId="e5c8e53c-2e87-4dfe-8770-4799e4e3fc84" providerId="ADAL" clId="{81150E20-216C-48C0-B40D-5FFD6989ACF3}" dt="2024-12-16T18:27:04.415" v="8" actId="20577"/>
      <pc:docMkLst>
        <pc:docMk/>
      </pc:docMkLst>
      <pc:sldChg chg="modSp mod">
        <pc:chgData name="Lucas Young" userId="e5c8e53c-2e87-4dfe-8770-4799e4e3fc84" providerId="ADAL" clId="{81150E20-216C-48C0-B40D-5FFD6989ACF3}" dt="2024-12-16T18:07:31.054" v="4" actId="20577"/>
        <pc:sldMkLst>
          <pc:docMk/>
          <pc:sldMk cId="897020560" sldId="1914"/>
        </pc:sldMkLst>
      </pc:sldChg>
      <pc:sldChg chg="modSp mod">
        <pc:chgData name="Lucas Young" userId="e5c8e53c-2e87-4dfe-8770-4799e4e3fc84" providerId="ADAL" clId="{81150E20-216C-48C0-B40D-5FFD6989ACF3}" dt="2024-12-16T18:13:59.899" v="5" actId="113"/>
        <pc:sldMkLst>
          <pc:docMk/>
          <pc:sldMk cId="86963052" sldId="2145705295"/>
        </pc:sldMkLst>
      </pc:sldChg>
      <pc:sldChg chg="modSp mod">
        <pc:chgData name="Lucas Young" userId="e5c8e53c-2e87-4dfe-8770-4799e4e3fc84" providerId="ADAL" clId="{81150E20-216C-48C0-B40D-5FFD6989ACF3}" dt="2024-12-16T18:27:04.415" v="8" actId="20577"/>
        <pc:sldMkLst>
          <pc:docMk/>
          <pc:sldMk cId="86167663" sldId="2145705301"/>
        </pc:sldMkLst>
      </pc:sldChg>
    </pc:docChg>
  </pc:docChgLst>
  <pc:docChgLst>
    <pc:chgData name="Andrew Collings" userId="0f84cdc6-c606-46cb-9c21-9a360095f536" providerId="ADAL" clId="{970A8788-5246-4E45-A7A1-AF53FDE1F8B4}"/>
    <pc:docChg chg="undo custSel addSld delSld modSld modSection">
      <pc:chgData name="Andrew Collings" userId="0f84cdc6-c606-46cb-9c21-9a360095f536" providerId="ADAL" clId="{970A8788-5246-4E45-A7A1-AF53FDE1F8B4}" dt="2025-04-21T18:52:51.342" v="1466" actId="20577"/>
      <pc:docMkLst>
        <pc:docMk/>
      </pc:docMkLst>
      <pc:sldChg chg="modSp mod">
        <pc:chgData name="Andrew Collings" userId="0f84cdc6-c606-46cb-9c21-9a360095f536" providerId="ADAL" clId="{970A8788-5246-4E45-A7A1-AF53FDE1F8B4}" dt="2025-04-21T18:43:37.512" v="1452" actId="20577"/>
        <pc:sldMkLst>
          <pc:docMk/>
          <pc:sldMk cId="897020560" sldId="1914"/>
        </pc:sldMkLst>
      </pc:sldChg>
      <pc:sldChg chg="modSp mod">
        <pc:chgData name="Andrew Collings" userId="0f84cdc6-c606-46cb-9c21-9a360095f536" providerId="ADAL" clId="{970A8788-5246-4E45-A7A1-AF53FDE1F8B4}" dt="2025-04-21T14:31:12.547" v="129" actId="20577"/>
        <pc:sldMkLst>
          <pc:docMk/>
          <pc:sldMk cId="3705238078" sldId="2145705274"/>
        </pc:sldMkLst>
      </pc:sldChg>
      <pc:sldChg chg="modSp mod">
        <pc:chgData name="Andrew Collings" userId="0f84cdc6-c606-46cb-9c21-9a360095f536" providerId="ADAL" clId="{970A8788-5246-4E45-A7A1-AF53FDE1F8B4}" dt="2025-04-21T15:12:53.681" v="691" actId="20577"/>
        <pc:sldMkLst>
          <pc:docMk/>
          <pc:sldMk cId="3115841668" sldId="2145705292"/>
        </pc:sldMkLst>
      </pc:sldChg>
      <pc:sldChg chg="modSp mod">
        <pc:chgData name="Andrew Collings" userId="0f84cdc6-c606-46cb-9c21-9a360095f536" providerId="ADAL" clId="{970A8788-5246-4E45-A7A1-AF53FDE1F8B4}" dt="2025-04-21T15:24:02.512" v="747" actId="20577"/>
        <pc:sldMkLst>
          <pc:docMk/>
          <pc:sldMk cId="1172497205" sldId="2145705293"/>
        </pc:sldMkLst>
      </pc:sldChg>
      <pc:sldChg chg="modSp mod">
        <pc:chgData name="Andrew Collings" userId="0f84cdc6-c606-46cb-9c21-9a360095f536" providerId="ADAL" clId="{970A8788-5246-4E45-A7A1-AF53FDE1F8B4}" dt="2025-04-21T16:06:47.713" v="808" actId="255"/>
        <pc:sldMkLst>
          <pc:docMk/>
          <pc:sldMk cId="2551295527" sldId="2145705297"/>
        </pc:sldMkLst>
      </pc:sldChg>
      <pc:sldChg chg="modSp mod">
        <pc:chgData name="Andrew Collings" userId="0f84cdc6-c606-46cb-9c21-9a360095f536" providerId="ADAL" clId="{970A8788-5246-4E45-A7A1-AF53FDE1F8B4}" dt="2025-04-21T15:42:42.058" v="774" actId="255"/>
        <pc:sldMkLst>
          <pc:docMk/>
          <pc:sldMk cId="3074552998" sldId="2145705303"/>
        </pc:sldMkLst>
      </pc:sldChg>
      <pc:sldChg chg="modSp mod">
        <pc:chgData name="Andrew Collings" userId="0f84cdc6-c606-46cb-9c21-9a360095f536" providerId="ADAL" clId="{970A8788-5246-4E45-A7A1-AF53FDE1F8B4}" dt="2025-04-21T15:46:29.992" v="788" actId="20577"/>
        <pc:sldMkLst>
          <pc:docMk/>
          <pc:sldMk cId="2773944121" sldId="2145705304"/>
        </pc:sldMkLst>
      </pc:sldChg>
      <pc:sldChg chg="modSp mod">
        <pc:chgData name="Andrew Collings" userId="0f84cdc6-c606-46cb-9c21-9a360095f536" providerId="ADAL" clId="{970A8788-5246-4E45-A7A1-AF53FDE1F8B4}" dt="2025-04-21T18:24:38.594" v="1416"/>
        <pc:sldMkLst>
          <pc:docMk/>
          <pc:sldMk cId="2316122848" sldId="2145705305"/>
        </pc:sldMkLst>
      </pc:sldChg>
      <pc:sldChg chg="modSp mod">
        <pc:chgData name="Andrew Collings" userId="0f84cdc6-c606-46cb-9c21-9a360095f536" providerId="ADAL" clId="{970A8788-5246-4E45-A7A1-AF53FDE1F8B4}" dt="2025-04-21T16:06:56.823" v="822" actId="20577"/>
        <pc:sldMkLst>
          <pc:docMk/>
          <pc:sldMk cId="1165609462" sldId="2145705306"/>
        </pc:sldMkLst>
      </pc:sldChg>
      <pc:sldChg chg="del">
        <pc:chgData name="Andrew Collings" userId="0f84cdc6-c606-46cb-9c21-9a360095f536" providerId="ADAL" clId="{970A8788-5246-4E45-A7A1-AF53FDE1F8B4}" dt="2025-04-21T18:43:17.188" v="1430" actId="2696"/>
        <pc:sldMkLst>
          <pc:docMk/>
          <pc:sldMk cId="362441512" sldId="2145705307"/>
        </pc:sldMkLst>
      </pc:sldChg>
      <pc:sldChg chg="delSp modSp mod">
        <pc:chgData name="Andrew Collings" userId="0f84cdc6-c606-46cb-9c21-9a360095f536" providerId="ADAL" clId="{970A8788-5246-4E45-A7A1-AF53FDE1F8B4}" dt="2025-04-21T18:18:27.443" v="1399" actId="20577"/>
        <pc:sldMkLst>
          <pc:docMk/>
          <pc:sldMk cId="2794798177" sldId="2145705308"/>
        </pc:sldMkLst>
      </pc:sldChg>
      <pc:sldChg chg="addSp delSp modSp add mod">
        <pc:chgData name="Andrew Collings" userId="0f84cdc6-c606-46cb-9c21-9a360095f536" providerId="ADAL" clId="{970A8788-5246-4E45-A7A1-AF53FDE1F8B4}" dt="2025-04-21T18:52:51.342" v="1466" actId="20577"/>
        <pc:sldMkLst>
          <pc:docMk/>
          <pc:sldMk cId="813034359" sldId="2145705309"/>
        </pc:sldMkLst>
      </pc:sldChg>
      <pc:sldChg chg="addSp delSp modSp add mod">
        <pc:chgData name="Andrew Collings" userId="0f84cdc6-c606-46cb-9c21-9a360095f536" providerId="ADAL" clId="{970A8788-5246-4E45-A7A1-AF53FDE1F8B4}" dt="2025-04-21T14:45:40.248" v="225" actId="1076"/>
        <pc:sldMkLst>
          <pc:docMk/>
          <pc:sldMk cId="435568366" sldId="2145705310"/>
        </pc:sldMkLst>
      </pc:sldChg>
      <pc:sldChg chg="addSp delSp modSp add mod">
        <pc:chgData name="Andrew Collings" userId="0f84cdc6-c606-46cb-9c21-9a360095f536" providerId="ADAL" clId="{970A8788-5246-4E45-A7A1-AF53FDE1F8B4}" dt="2025-04-21T15:21:35.410" v="744" actId="13926"/>
        <pc:sldMkLst>
          <pc:docMk/>
          <pc:sldMk cId="3745324670" sldId="2145705311"/>
        </pc:sldMkLst>
      </pc:sldChg>
      <pc:sldChg chg="modSp add mod">
        <pc:chgData name="Andrew Collings" userId="0f84cdc6-c606-46cb-9c21-9a360095f536" providerId="ADAL" clId="{970A8788-5246-4E45-A7A1-AF53FDE1F8B4}" dt="2025-04-21T15:47:16.825" v="804" actId="255"/>
        <pc:sldMkLst>
          <pc:docMk/>
          <pc:sldMk cId="2949476977" sldId="2145705312"/>
        </pc:sldMkLst>
      </pc:sldChg>
      <pc:sldChg chg="modSp add mod">
        <pc:chgData name="Andrew Collings" userId="0f84cdc6-c606-46cb-9c21-9a360095f536" providerId="ADAL" clId="{970A8788-5246-4E45-A7A1-AF53FDE1F8B4}" dt="2025-04-21T16:09:20.191" v="834" actId="20577"/>
        <pc:sldMkLst>
          <pc:docMk/>
          <pc:sldMk cId="1429427432" sldId="2145705313"/>
        </pc:sldMkLst>
      </pc:sldChg>
      <pc:sldChg chg="new del">
        <pc:chgData name="Andrew Collings" userId="0f84cdc6-c606-46cb-9c21-9a360095f536" providerId="ADAL" clId="{970A8788-5246-4E45-A7A1-AF53FDE1F8B4}" dt="2025-04-21T16:19:02.460" v="1020" actId="680"/>
        <pc:sldMkLst>
          <pc:docMk/>
          <pc:sldMk cId="488391676" sldId="2145705314"/>
        </pc:sldMkLst>
      </pc:sldChg>
      <pc:sldChg chg="modSp add mod">
        <pc:chgData name="Andrew Collings" userId="0f84cdc6-c606-46cb-9c21-9a360095f536" providerId="ADAL" clId="{970A8788-5246-4E45-A7A1-AF53FDE1F8B4}" dt="2025-04-21T18:43:14.092" v="1429" actId="20577"/>
        <pc:sldMkLst>
          <pc:docMk/>
          <pc:sldMk cId="574064344" sldId="2145705314"/>
        </pc:sldMkLst>
      </pc:sldChg>
    </pc:docChg>
  </pc:docChgLst>
  <pc:docChgLst>
    <pc:chgData name="Lucas Young" userId="e5c8e53c-2e87-4dfe-8770-4799e4e3fc84" providerId="ADAL" clId="{93B5BA00-1A74-4708-99EB-5266F6780860}"/>
    <pc:docChg chg="undo custSel modSld">
      <pc:chgData name="Lucas Young" userId="e5c8e53c-2e87-4dfe-8770-4799e4e3fc84" providerId="ADAL" clId="{93B5BA00-1A74-4708-99EB-5266F6780860}" dt="2024-11-18T17:35:52.726" v="146" actId="20577"/>
      <pc:docMkLst>
        <pc:docMk/>
      </pc:docMkLst>
      <pc:sldChg chg="modSp mod">
        <pc:chgData name="Lucas Young" userId="e5c8e53c-2e87-4dfe-8770-4799e4e3fc84" providerId="ADAL" clId="{93B5BA00-1A74-4708-99EB-5266F6780860}" dt="2024-11-18T17:17:15.990" v="6" actId="20577"/>
        <pc:sldMkLst>
          <pc:docMk/>
          <pc:sldMk cId="897020560" sldId="1914"/>
        </pc:sldMkLst>
      </pc:sldChg>
      <pc:sldChg chg="modSp mod">
        <pc:chgData name="Lucas Young" userId="e5c8e53c-2e87-4dfe-8770-4799e4e3fc84" providerId="ADAL" clId="{93B5BA00-1A74-4708-99EB-5266F6780860}" dt="2024-11-18T17:30:12.597" v="140" actId="948"/>
        <pc:sldMkLst>
          <pc:docMk/>
          <pc:sldMk cId="3705238078" sldId="2145705274"/>
        </pc:sldMkLst>
      </pc:sldChg>
      <pc:sldChg chg="modSp mod">
        <pc:chgData name="Lucas Young" userId="e5c8e53c-2e87-4dfe-8770-4799e4e3fc84" providerId="ADAL" clId="{93B5BA00-1A74-4708-99EB-5266F6780860}" dt="2024-11-18T17:35:52.726" v="146" actId="20577"/>
        <pc:sldMkLst>
          <pc:docMk/>
          <pc:sldMk cId="1311256938" sldId="2145705288"/>
        </pc:sldMkLst>
      </pc:sldChg>
    </pc:docChg>
  </pc:docChgLst>
  <pc:docChgLst>
    <pc:chgData name="Lucas Young" userId="e5c8e53c-2e87-4dfe-8770-4799e4e3fc84" providerId="ADAL" clId="{0CC76E15-50B4-4862-A3C0-F14450BF4B5C}"/>
    <pc:docChg chg="undo custSel addSld modSld sldOrd modSection">
      <pc:chgData name="Lucas Young" userId="e5c8e53c-2e87-4dfe-8770-4799e4e3fc84" providerId="ADAL" clId="{0CC76E15-50B4-4862-A3C0-F14450BF4B5C}" dt="2025-02-19T14:58:22.433" v="1623" actId="20577"/>
      <pc:docMkLst>
        <pc:docMk/>
      </pc:docMkLst>
      <pc:sldChg chg="modSp mod">
        <pc:chgData name="Lucas Young" userId="e5c8e53c-2e87-4dfe-8770-4799e4e3fc84" providerId="ADAL" clId="{0CC76E15-50B4-4862-A3C0-F14450BF4B5C}" dt="2025-02-19T05:02:39.642" v="433" actId="20577"/>
        <pc:sldMkLst>
          <pc:docMk/>
          <pc:sldMk cId="3007269134" sldId="2145705286"/>
        </pc:sldMkLst>
      </pc:sldChg>
      <pc:sldChg chg="addSp delSp modSp new mod ord">
        <pc:chgData name="Lucas Young" userId="e5c8e53c-2e87-4dfe-8770-4799e4e3fc84" providerId="ADAL" clId="{0CC76E15-50B4-4862-A3C0-F14450BF4B5C}" dt="2025-02-19T14:58:22.433" v="1623" actId="20577"/>
        <pc:sldMkLst>
          <pc:docMk/>
          <pc:sldMk cId="554261325" sldId="2145705301"/>
        </pc:sldMkLst>
      </pc:sldChg>
    </pc:docChg>
  </pc:docChgLst>
  <pc:docChgLst>
    <pc:chgData name="Andrew Collings" userId="0f84cdc6-c606-46cb-9c21-9a360095f536" providerId="ADAL" clId="{52F25823-11C7-4472-B649-03AA2CE1A348}"/>
    <pc:docChg chg="undo custSel addSld delSld modSld modSection">
      <pc:chgData name="Andrew Collings" userId="0f84cdc6-c606-46cb-9c21-9a360095f536" providerId="ADAL" clId="{52F25823-11C7-4472-B649-03AA2CE1A348}" dt="2025-02-19T15:05:58.560" v="1098" actId="2062"/>
      <pc:docMkLst>
        <pc:docMk/>
      </pc:docMkLst>
      <pc:sldChg chg="modSp mod">
        <pc:chgData name="Andrew Collings" userId="0f84cdc6-c606-46cb-9c21-9a360095f536" providerId="ADAL" clId="{52F25823-11C7-4472-B649-03AA2CE1A348}" dt="2025-02-19T02:32:00.223" v="99" actId="20577"/>
        <pc:sldMkLst>
          <pc:docMk/>
          <pc:sldMk cId="649967342" sldId="2145705165"/>
        </pc:sldMkLst>
      </pc:sldChg>
      <pc:sldChg chg="del">
        <pc:chgData name="Andrew Collings" userId="0f84cdc6-c606-46cb-9c21-9a360095f536" providerId="ADAL" clId="{52F25823-11C7-4472-B649-03AA2CE1A348}" dt="2025-02-19T02:32:28.530" v="100" actId="2696"/>
        <pc:sldMkLst>
          <pc:docMk/>
          <pc:sldMk cId="3825831119" sldId="2145705261"/>
        </pc:sldMkLst>
      </pc:sldChg>
      <pc:sldChg chg="del">
        <pc:chgData name="Andrew Collings" userId="0f84cdc6-c606-46cb-9c21-9a360095f536" providerId="ADAL" clId="{52F25823-11C7-4472-B649-03AA2CE1A348}" dt="2025-02-19T02:32:30.663" v="101" actId="2696"/>
        <pc:sldMkLst>
          <pc:docMk/>
          <pc:sldMk cId="3705238078" sldId="2145705274"/>
        </pc:sldMkLst>
      </pc:sldChg>
      <pc:sldChg chg="modSp mod">
        <pc:chgData name="Andrew Collings" userId="0f84cdc6-c606-46cb-9c21-9a360095f536" providerId="ADAL" clId="{52F25823-11C7-4472-B649-03AA2CE1A348}" dt="2025-02-19T03:19:56.291" v="266" actId="20577"/>
        <pc:sldMkLst>
          <pc:docMk/>
          <pc:sldMk cId="3007269134" sldId="2145705286"/>
        </pc:sldMkLst>
      </pc:sldChg>
      <pc:sldChg chg="del">
        <pc:chgData name="Andrew Collings" userId="0f84cdc6-c606-46cb-9c21-9a360095f536" providerId="ADAL" clId="{52F25823-11C7-4472-B649-03AA2CE1A348}" dt="2025-02-19T03:51:06.381" v="570" actId="2696"/>
        <pc:sldMkLst>
          <pc:docMk/>
          <pc:sldMk cId="3089924799" sldId="2145705287"/>
        </pc:sldMkLst>
      </pc:sldChg>
      <pc:sldChg chg="modSp mod">
        <pc:chgData name="Andrew Collings" userId="0f84cdc6-c606-46cb-9c21-9a360095f536" providerId="ADAL" clId="{52F25823-11C7-4472-B649-03AA2CE1A348}" dt="2025-02-19T04:04:18.070" v="851" actId="20577"/>
        <pc:sldMkLst>
          <pc:docMk/>
          <pc:sldMk cId="2333750173" sldId="2145705291"/>
        </pc:sldMkLst>
      </pc:sldChg>
      <pc:sldChg chg="del">
        <pc:chgData name="Andrew Collings" userId="0f84cdc6-c606-46cb-9c21-9a360095f536" providerId="ADAL" clId="{52F25823-11C7-4472-B649-03AA2CE1A348}" dt="2025-02-19T03:51:06.381" v="570" actId="2696"/>
        <pc:sldMkLst>
          <pc:docMk/>
          <pc:sldMk cId="3115841668" sldId="2145705292"/>
        </pc:sldMkLst>
      </pc:sldChg>
      <pc:sldChg chg="del">
        <pc:chgData name="Andrew Collings" userId="0f84cdc6-c606-46cb-9c21-9a360095f536" providerId="ADAL" clId="{52F25823-11C7-4472-B649-03AA2CE1A348}" dt="2025-02-19T03:51:06.381" v="570" actId="2696"/>
        <pc:sldMkLst>
          <pc:docMk/>
          <pc:sldMk cId="1172497205" sldId="2145705293"/>
        </pc:sldMkLst>
      </pc:sldChg>
      <pc:sldChg chg="del">
        <pc:chgData name="Andrew Collings" userId="0f84cdc6-c606-46cb-9c21-9a360095f536" providerId="ADAL" clId="{52F25823-11C7-4472-B649-03AA2CE1A348}" dt="2025-02-19T04:04:30.394" v="852" actId="2696"/>
        <pc:sldMkLst>
          <pc:docMk/>
          <pc:sldMk cId="41420336" sldId="2145705294"/>
        </pc:sldMkLst>
      </pc:sldChg>
      <pc:sldChg chg="del">
        <pc:chgData name="Andrew Collings" userId="0f84cdc6-c606-46cb-9c21-9a360095f536" providerId="ADAL" clId="{52F25823-11C7-4472-B649-03AA2CE1A348}" dt="2025-02-19T03:51:06.381" v="570" actId="2696"/>
        <pc:sldMkLst>
          <pc:docMk/>
          <pc:sldMk cId="2719582190" sldId="2145705295"/>
        </pc:sldMkLst>
      </pc:sldChg>
      <pc:sldChg chg="del">
        <pc:chgData name="Andrew Collings" userId="0f84cdc6-c606-46cb-9c21-9a360095f536" providerId="ADAL" clId="{52F25823-11C7-4472-B649-03AA2CE1A348}" dt="2025-02-19T03:51:06.381" v="570" actId="2696"/>
        <pc:sldMkLst>
          <pc:docMk/>
          <pc:sldMk cId="1019888842" sldId="2145705296"/>
        </pc:sldMkLst>
      </pc:sldChg>
      <pc:sldChg chg="modSp add mod">
        <pc:chgData name="Andrew Collings" userId="0f84cdc6-c606-46cb-9c21-9a360095f536" providerId="ADAL" clId="{52F25823-11C7-4472-B649-03AA2CE1A348}" dt="2025-02-19T03:31:56.446" v="564" actId="255"/>
        <pc:sldMkLst>
          <pc:docMk/>
          <pc:sldMk cId="2551295527" sldId="2145705297"/>
        </pc:sldMkLst>
      </pc:sldChg>
      <pc:sldChg chg="add del">
        <pc:chgData name="Andrew Collings" userId="0f84cdc6-c606-46cb-9c21-9a360095f536" providerId="ADAL" clId="{52F25823-11C7-4472-B649-03AA2CE1A348}" dt="2025-02-19T04:05:00.376" v="853" actId="2696"/>
        <pc:sldMkLst>
          <pc:docMk/>
          <pc:sldMk cId="468159359" sldId="2145705298"/>
        </pc:sldMkLst>
      </pc:sldChg>
      <pc:sldChg chg="addSp delSp modSp mod">
        <pc:chgData name="Andrew Collings" userId="0f84cdc6-c606-46cb-9c21-9a360095f536" providerId="ADAL" clId="{52F25823-11C7-4472-B649-03AA2CE1A348}" dt="2025-02-19T03:37:57.570" v="569" actId="1076"/>
        <pc:sldMkLst>
          <pc:docMk/>
          <pc:sldMk cId="804931530" sldId="2145705299"/>
        </pc:sldMkLst>
      </pc:sldChg>
      <pc:sldChg chg="addSp delSp modSp mod">
        <pc:chgData name="Andrew Collings" userId="0f84cdc6-c606-46cb-9c21-9a360095f536" providerId="ADAL" clId="{52F25823-11C7-4472-B649-03AA2CE1A348}" dt="2025-02-19T15:05:58.560" v="1098" actId="2062"/>
        <pc:sldMkLst>
          <pc:docMk/>
          <pc:sldMk cId="554261325" sldId="2145705301"/>
        </pc:sldMkLst>
      </pc:sldChg>
      <pc:sldChg chg="modSp mod">
        <pc:chgData name="Andrew Collings" userId="0f84cdc6-c606-46cb-9c21-9a360095f536" providerId="ADAL" clId="{52F25823-11C7-4472-B649-03AA2CE1A348}" dt="2025-02-19T15:05:22.711" v="1068" actId="113"/>
        <pc:sldMkLst>
          <pc:docMk/>
          <pc:sldMk cId="1192366774" sldId="2145705302"/>
        </pc:sldMkLst>
      </pc:sldChg>
    </pc:docChg>
  </pc:docChgLst>
  <pc:docChgLst>
    <pc:chgData name="Andrew Collings" userId="0f84cdc6-c606-46cb-9c21-9a360095f536" providerId="ADAL" clId="{590B3608-A381-4EC8-B385-F0C4ECC52D98}"/>
    <pc:docChg chg="undo redo custSel addSld delSld modSld sldOrd modSection">
      <pc:chgData name="Andrew Collings" userId="0f84cdc6-c606-46cb-9c21-9a360095f536" providerId="ADAL" clId="{590B3608-A381-4EC8-B385-F0C4ECC52D98}" dt="2024-05-31T14:36:55.196" v="1886" actId="113"/>
      <pc:docMkLst>
        <pc:docMk/>
      </pc:docMkLst>
      <pc:sldChg chg="del">
        <pc:chgData name="Andrew Collings" userId="0f84cdc6-c606-46cb-9c21-9a360095f536" providerId="ADAL" clId="{590B3608-A381-4EC8-B385-F0C4ECC52D98}" dt="2024-05-31T03:42:13.284" v="1130" actId="2696"/>
        <pc:sldMkLst>
          <pc:docMk/>
          <pc:sldMk cId="0" sldId="257"/>
        </pc:sldMkLst>
      </pc:sldChg>
      <pc:sldChg chg="del">
        <pc:chgData name="Andrew Collings" userId="0f84cdc6-c606-46cb-9c21-9a360095f536" providerId="ADAL" clId="{590B3608-A381-4EC8-B385-F0C4ECC52D98}" dt="2024-05-31T03:42:13.284" v="1130" actId="2696"/>
        <pc:sldMkLst>
          <pc:docMk/>
          <pc:sldMk cId="0" sldId="258"/>
        </pc:sldMkLst>
      </pc:sldChg>
      <pc:sldChg chg="modSp mod">
        <pc:chgData name="Andrew Collings" userId="0f84cdc6-c606-46cb-9c21-9a360095f536" providerId="ADAL" clId="{590B3608-A381-4EC8-B385-F0C4ECC52D98}" dt="2024-05-31T03:40:36.309" v="1126" actId="1076"/>
        <pc:sldMkLst>
          <pc:docMk/>
          <pc:sldMk cId="3006853043" sldId="2183"/>
        </pc:sldMkLst>
      </pc:sldChg>
      <pc:sldChg chg="del">
        <pc:chgData name="Andrew Collings" userId="0f84cdc6-c606-46cb-9c21-9a360095f536" providerId="ADAL" clId="{590B3608-A381-4EC8-B385-F0C4ECC52D98}" dt="2024-05-31T02:42:30.798" v="132" actId="2696"/>
        <pc:sldMkLst>
          <pc:docMk/>
          <pc:sldMk cId="1821640122" sldId="2145705164"/>
        </pc:sldMkLst>
      </pc:sldChg>
      <pc:sldChg chg="modSp mod">
        <pc:chgData name="Andrew Collings" userId="0f84cdc6-c606-46cb-9c21-9a360095f536" providerId="ADAL" clId="{590B3608-A381-4EC8-B385-F0C4ECC52D98}" dt="2024-05-31T03:40:55.348" v="1129" actId="255"/>
        <pc:sldMkLst>
          <pc:docMk/>
          <pc:sldMk cId="649967342" sldId="2145705165"/>
        </pc:sldMkLst>
      </pc:sldChg>
      <pc:sldChg chg="del">
        <pc:chgData name="Andrew Collings" userId="0f84cdc6-c606-46cb-9c21-9a360095f536" providerId="ADAL" clId="{590B3608-A381-4EC8-B385-F0C4ECC52D98}" dt="2024-05-31T03:42:13.284" v="1130" actId="2696"/>
        <pc:sldMkLst>
          <pc:docMk/>
          <pc:sldMk cId="3060039637" sldId="2145705167"/>
        </pc:sldMkLst>
      </pc:sldChg>
      <pc:sldChg chg="del">
        <pc:chgData name="Andrew Collings" userId="0f84cdc6-c606-46cb-9c21-9a360095f536" providerId="ADAL" clId="{590B3608-A381-4EC8-B385-F0C4ECC52D98}" dt="2024-05-31T03:42:13.284" v="1130" actId="2696"/>
        <pc:sldMkLst>
          <pc:docMk/>
          <pc:sldMk cId="952414789" sldId="2145705206"/>
        </pc:sldMkLst>
      </pc:sldChg>
      <pc:sldChg chg="del">
        <pc:chgData name="Andrew Collings" userId="0f84cdc6-c606-46cb-9c21-9a360095f536" providerId="ADAL" clId="{590B3608-A381-4EC8-B385-F0C4ECC52D98}" dt="2024-05-31T03:42:13.284" v="1130" actId="2696"/>
        <pc:sldMkLst>
          <pc:docMk/>
          <pc:sldMk cId="1391006309" sldId="2145705232"/>
        </pc:sldMkLst>
      </pc:sldChg>
      <pc:sldChg chg="del">
        <pc:chgData name="Andrew Collings" userId="0f84cdc6-c606-46cb-9c21-9a360095f536" providerId="ADAL" clId="{590B3608-A381-4EC8-B385-F0C4ECC52D98}" dt="2024-05-31T03:42:13.284" v="1130" actId="2696"/>
        <pc:sldMkLst>
          <pc:docMk/>
          <pc:sldMk cId="525321126" sldId="2145705239"/>
        </pc:sldMkLst>
      </pc:sldChg>
      <pc:sldChg chg="addSp delSp modSp mod">
        <pc:chgData name="Andrew Collings" userId="0f84cdc6-c606-46cb-9c21-9a360095f536" providerId="ADAL" clId="{590B3608-A381-4EC8-B385-F0C4ECC52D98}" dt="2024-05-31T02:59:11.285" v="276" actId="14861"/>
        <pc:sldMkLst>
          <pc:docMk/>
          <pc:sldMk cId="1690979732" sldId="2145705240"/>
        </pc:sldMkLst>
      </pc:sldChg>
      <pc:sldChg chg="modSp mod">
        <pc:chgData name="Andrew Collings" userId="0f84cdc6-c606-46cb-9c21-9a360095f536" providerId="ADAL" clId="{590B3608-A381-4EC8-B385-F0C4ECC52D98}" dt="2024-05-31T03:21:31.168" v="477" actId="20577"/>
        <pc:sldMkLst>
          <pc:docMk/>
          <pc:sldMk cId="2457775113" sldId="2145705241"/>
        </pc:sldMkLst>
      </pc:sldChg>
      <pc:sldChg chg="del">
        <pc:chgData name="Andrew Collings" userId="0f84cdc6-c606-46cb-9c21-9a360095f536" providerId="ADAL" clId="{590B3608-A381-4EC8-B385-F0C4ECC52D98}" dt="2024-05-31T03:42:13.284" v="1130" actId="2696"/>
        <pc:sldMkLst>
          <pc:docMk/>
          <pc:sldMk cId="545117541" sldId="2145705242"/>
        </pc:sldMkLst>
      </pc:sldChg>
      <pc:sldChg chg="del">
        <pc:chgData name="Andrew Collings" userId="0f84cdc6-c606-46cb-9c21-9a360095f536" providerId="ADAL" clId="{590B3608-A381-4EC8-B385-F0C4ECC52D98}" dt="2024-05-31T03:42:13.284" v="1130" actId="2696"/>
        <pc:sldMkLst>
          <pc:docMk/>
          <pc:sldMk cId="4187080998" sldId="2145705243"/>
        </pc:sldMkLst>
      </pc:sldChg>
      <pc:sldChg chg="del">
        <pc:chgData name="Andrew Collings" userId="0f84cdc6-c606-46cb-9c21-9a360095f536" providerId="ADAL" clId="{590B3608-A381-4EC8-B385-F0C4ECC52D98}" dt="2024-05-31T03:42:13.284" v="1130" actId="2696"/>
        <pc:sldMkLst>
          <pc:docMk/>
          <pc:sldMk cId="679471551" sldId="2145705244"/>
        </pc:sldMkLst>
      </pc:sldChg>
      <pc:sldChg chg="del">
        <pc:chgData name="Andrew Collings" userId="0f84cdc6-c606-46cb-9c21-9a360095f536" providerId="ADAL" clId="{590B3608-A381-4EC8-B385-F0C4ECC52D98}" dt="2024-05-31T03:42:13.284" v="1130" actId="2696"/>
        <pc:sldMkLst>
          <pc:docMk/>
          <pc:sldMk cId="892401882" sldId="2145705245"/>
        </pc:sldMkLst>
      </pc:sldChg>
      <pc:sldChg chg="ord">
        <pc:chgData name="Andrew Collings" userId="0f84cdc6-c606-46cb-9c21-9a360095f536" providerId="ADAL" clId="{590B3608-A381-4EC8-B385-F0C4ECC52D98}" dt="2024-05-31T03:11:46.094" v="356"/>
        <pc:sldMkLst>
          <pc:docMk/>
          <pc:sldMk cId="372645148" sldId="2145705246"/>
        </pc:sldMkLst>
      </pc:sldChg>
      <pc:sldChg chg="modSp mod ord">
        <pc:chgData name="Andrew Collings" userId="0f84cdc6-c606-46cb-9c21-9a360095f536" providerId="ADAL" clId="{590B3608-A381-4EC8-B385-F0C4ECC52D98}" dt="2024-05-31T03:16:04.864" v="372" actId="20577"/>
        <pc:sldMkLst>
          <pc:docMk/>
          <pc:sldMk cId="3287505350" sldId="2145705247"/>
        </pc:sldMkLst>
      </pc:sldChg>
      <pc:sldChg chg="del">
        <pc:chgData name="Andrew Collings" userId="0f84cdc6-c606-46cb-9c21-9a360095f536" providerId="ADAL" clId="{590B3608-A381-4EC8-B385-F0C4ECC52D98}" dt="2024-05-31T03:42:13.284" v="1130" actId="2696"/>
        <pc:sldMkLst>
          <pc:docMk/>
          <pc:sldMk cId="3917821283" sldId="2145705248"/>
        </pc:sldMkLst>
      </pc:sldChg>
      <pc:sldChg chg="del">
        <pc:chgData name="Andrew Collings" userId="0f84cdc6-c606-46cb-9c21-9a360095f536" providerId="ADAL" clId="{590B3608-A381-4EC8-B385-F0C4ECC52D98}" dt="2024-05-31T03:42:13.284" v="1130" actId="2696"/>
        <pc:sldMkLst>
          <pc:docMk/>
          <pc:sldMk cId="3902541815" sldId="2145705249"/>
        </pc:sldMkLst>
      </pc:sldChg>
      <pc:sldChg chg="del">
        <pc:chgData name="Andrew Collings" userId="0f84cdc6-c606-46cb-9c21-9a360095f536" providerId="ADAL" clId="{590B3608-A381-4EC8-B385-F0C4ECC52D98}" dt="2024-05-31T03:42:13.284" v="1130" actId="2696"/>
        <pc:sldMkLst>
          <pc:docMk/>
          <pc:sldMk cId="3999890475" sldId="2145705250"/>
        </pc:sldMkLst>
      </pc:sldChg>
      <pc:sldChg chg="addSp delSp modSp add mod">
        <pc:chgData name="Andrew Collings" userId="0f84cdc6-c606-46cb-9c21-9a360095f536" providerId="ADAL" clId="{590B3608-A381-4EC8-B385-F0C4ECC52D98}" dt="2024-05-31T02:59:19.062" v="277" actId="14861"/>
        <pc:sldMkLst>
          <pc:docMk/>
          <pc:sldMk cId="69841370" sldId="2145705251"/>
        </pc:sldMkLst>
      </pc:sldChg>
      <pc:sldChg chg="del">
        <pc:chgData name="Andrew Collings" userId="0f84cdc6-c606-46cb-9c21-9a360095f536" providerId="ADAL" clId="{590B3608-A381-4EC8-B385-F0C4ECC52D98}" dt="2024-05-31T02:42:17.723" v="131" actId="2696"/>
        <pc:sldMkLst>
          <pc:docMk/>
          <pc:sldMk cId="1700322392" sldId="2145705251"/>
        </pc:sldMkLst>
      </pc:sldChg>
      <pc:sldChg chg="addSp delSp modSp add mod ord">
        <pc:chgData name="Andrew Collings" userId="0f84cdc6-c606-46cb-9c21-9a360095f536" providerId="ADAL" clId="{590B3608-A381-4EC8-B385-F0C4ECC52D98}" dt="2024-05-31T03:10:24.194" v="352"/>
        <pc:sldMkLst>
          <pc:docMk/>
          <pc:sldMk cId="3670584493" sldId="2145705252"/>
        </pc:sldMkLst>
      </pc:sldChg>
      <pc:sldChg chg="addSp delSp modSp add mod ord">
        <pc:chgData name="Andrew Collings" userId="0f84cdc6-c606-46cb-9c21-9a360095f536" providerId="ADAL" clId="{590B3608-A381-4EC8-B385-F0C4ECC52D98}" dt="2024-05-31T03:10:33.912" v="354"/>
        <pc:sldMkLst>
          <pc:docMk/>
          <pc:sldMk cId="706183477" sldId="2145705253"/>
        </pc:sldMkLst>
      </pc:sldChg>
      <pc:sldChg chg="addSp delSp modSp add del mod">
        <pc:chgData name="Andrew Collings" userId="0f84cdc6-c606-46cb-9c21-9a360095f536" providerId="ADAL" clId="{590B3608-A381-4EC8-B385-F0C4ECC52D98}" dt="2024-05-31T03:01:38.110" v="296" actId="14861"/>
        <pc:sldMkLst>
          <pc:docMk/>
          <pc:sldMk cId="989279610" sldId="2145705254"/>
        </pc:sldMkLst>
      </pc:sldChg>
      <pc:sldChg chg="addSp delSp modSp add mod">
        <pc:chgData name="Andrew Collings" userId="0f84cdc6-c606-46cb-9c21-9a360095f536" providerId="ADAL" clId="{590B3608-A381-4EC8-B385-F0C4ECC52D98}" dt="2024-05-31T03:04:03.201" v="308" actId="14861"/>
        <pc:sldMkLst>
          <pc:docMk/>
          <pc:sldMk cId="2561149068" sldId="2145705255"/>
        </pc:sldMkLst>
      </pc:sldChg>
      <pc:sldChg chg="addSp delSp modSp add mod">
        <pc:chgData name="Andrew Collings" userId="0f84cdc6-c606-46cb-9c21-9a360095f536" providerId="ADAL" clId="{590B3608-A381-4EC8-B385-F0C4ECC52D98}" dt="2024-05-31T03:06:32.015" v="326" actId="1037"/>
        <pc:sldMkLst>
          <pc:docMk/>
          <pc:sldMk cId="2355573949" sldId="2145705256"/>
        </pc:sldMkLst>
      </pc:sldChg>
      <pc:sldChg chg="addSp delSp modSp add mod">
        <pc:chgData name="Andrew Collings" userId="0f84cdc6-c606-46cb-9c21-9a360095f536" providerId="ADAL" clId="{590B3608-A381-4EC8-B385-F0C4ECC52D98}" dt="2024-05-31T03:08:03.869" v="338" actId="14861"/>
        <pc:sldMkLst>
          <pc:docMk/>
          <pc:sldMk cId="936304141" sldId="2145705257"/>
        </pc:sldMkLst>
      </pc:sldChg>
      <pc:sldChg chg="addSp delSp modSp add mod">
        <pc:chgData name="Andrew Collings" userId="0f84cdc6-c606-46cb-9c21-9a360095f536" providerId="ADAL" clId="{590B3608-A381-4EC8-B385-F0C4ECC52D98}" dt="2024-05-31T03:10:01.062" v="350" actId="14861"/>
        <pc:sldMkLst>
          <pc:docMk/>
          <pc:sldMk cId="2482301753" sldId="2145705258"/>
        </pc:sldMkLst>
      </pc:sldChg>
      <pc:sldChg chg="modSp add mod">
        <pc:chgData name="Andrew Collings" userId="0f84cdc6-c606-46cb-9c21-9a360095f536" providerId="ADAL" clId="{590B3608-A381-4EC8-B385-F0C4ECC52D98}" dt="2024-05-31T14:36:55.196" v="1886" actId="113"/>
        <pc:sldMkLst>
          <pc:docMk/>
          <pc:sldMk cId="181536173" sldId="2145705259"/>
        </pc:sldMkLst>
      </pc:sldChg>
      <pc:sldChg chg="modSp mod">
        <pc:chgData name="Andrew Collings" userId="0f84cdc6-c606-46cb-9c21-9a360095f536" providerId="ADAL" clId="{590B3608-A381-4EC8-B385-F0C4ECC52D98}" dt="2024-05-31T14:36:39.167" v="1883" actId="113"/>
        <pc:sldMkLst>
          <pc:docMk/>
          <pc:sldMk cId="3825831119" sldId="2145705261"/>
        </pc:sldMkLst>
      </pc:sldChg>
      <pc:sldMasterChg chg="delSldLayout">
        <pc:chgData name="Andrew Collings" userId="0f84cdc6-c606-46cb-9c21-9a360095f536" providerId="ADAL" clId="{590B3608-A381-4EC8-B385-F0C4ECC52D98}" dt="2024-05-31T03:42:13.284" v="1130" actId="2696"/>
        <pc:sldMasterMkLst>
          <pc:docMk/>
          <pc:sldMasterMk cId="443281913" sldId="2147483769"/>
        </pc:sldMasterMkLst>
        <pc:sldLayoutChg chg="del">
          <pc:chgData name="Andrew Collings" userId="0f84cdc6-c606-46cb-9c21-9a360095f536" providerId="ADAL" clId="{590B3608-A381-4EC8-B385-F0C4ECC52D98}" dt="2024-05-31T03:42:13.284" v="1130" actId="2696"/>
          <pc:sldLayoutMkLst>
            <pc:docMk/>
            <pc:sldMasterMk cId="443281913" sldId="2147483769"/>
            <pc:sldLayoutMk cId="2116091829" sldId="2147484014"/>
          </pc:sldLayoutMkLst>
        </pc:sldLayoutChg>
      </pc:sldMasterChg>
    </pc:docChg>
  </pc:docChgLst>
  <pc:docChgLst>
    <pc:chgData name="Caleb Knutson" userId="128b42d0-114e-4200-9cb7-3b379defb5c0" providerId="ADAL" clId="{33C5FCD2-544A-49EC-AEED-51889061D107}"/>
    <pc:docChg chg="undo custSel addSld delSld modSld modSection">
      <pc:chgData name="Caleb Knutson" userId="128b42d0-114e-4200-9cb7-3b379defb5c0" providerId="ADAL" clId="{33C5FCD2-544A-49EC-AEED-51889061D107}" dt="2024-12-16T18:04:29.193" v="1034" actId="20577"/>
      <pc:docMkLst>
        <pc:docMk/>
      </pc:docMkLst>
      <pc:sldChg chg="modSp mod">
        <pc:chgData name="Caleb Knutson" userId="128b42d0-114e-4200-9cb7-3b379defb5c0" providerId="ADAL" clId="{33C5FCD2-544A-49EC-AEED-51889061D107}" dt="2024-12-16T18:04:20.190" v="1032" actId="5793"/>
        <pc:sldMkLst>
          <pc:docMk/>
          <pc:sldMk cId="649967342" sldId="2145705165"/>
        </pc:sldMkLst>
      </pc:sldChg>
      <pc:sldChg chg="modSp mod">
        <pc:chgData name="Caleb Knutson" userId="128b42d0-114e-4200-9cb7-3b379defb5c0" providerId="ADAL" clId="{33C5FCD2-544A-49EC-AEED-51889061D107}" dt="2024-12-16T17:14:55.418" v="84" actId="1076"/>
        <pc:sldMkLst>
          <pc:docMk/>
          <pc:sldMk cId="3825831119" sldId="2145705261"/>
        </pc:sldMkLst>
      </pc:sldChg>
      <pc:sldChg chg="modSp mod">
        <pc:chgData name="Caleb Knutson" userId="128b42d0-114e-4200-9cb7-3b379defb5c0" providerId="ADAL" clId="{33C5FCD2-544A-49EC-AEED-51889061D107}" dt="2024-12-16T17:28:20.554" v="401" actId="20577"/>
        <pc:sldMkLst>
          <pc:docMk/>
          <pc:sldMk cId="3705238078" sldId="2145705274"/>
        </pc:sldMkLst>
      </pc:sldChg>
      <pc:sldChg chg="del">
        <pc:chgData name="Caleb Knutson" userId="128b42d0-114e-4200-9cb7-3b379defb5c0" providerId="ADAL" clId="{33C5FCD2-544A-49EC-AEED-51889061D107}" dt="2024-12-16T18:04:03.958" v="1018" actId="2696"/>
        <pc:sldMkLst>
          <pc:docMk/>
          <pc:sldMk cId="3978334202" sldId="2145705282"/>
        </pc:sldMkLst>
      </pc:sldChg>
      <pc:sldChg chg="modSp mod">
        <pc:chgData name="Caleb Knutson" userId="128b42d0-114e-4200-9cb7-3b379defb5c0" providerId="ADAL" clId="{33C5FCD2-544A-49EC-AEED-51889061D107}" dt="2024-12-16T17:34:14.148" v="432" actId="108"/>
        <pc:sldMkLst>
          <pc:docMk/>
          <pc:sldMk cId="2348994699" sldId="2145705283"/>
        </pc:sldMkLst>
      </pc:sldChg>
      <pc:sldChg chg="del">
        <pc:chgData name="Caleb Knutson" userId="128b42d0-114e-4200-9cb7-3b379defb5c0" providerId="ADAL" clId="{33C5FCD2-544A-49EC-AEED-51889061D107}" dt="2024-12-16T18:04:03.958" v="1018" actId="2696"/>
        <pc:sldMkLst>
          <pc:docMk/>
          <pc:sldMk cId="2808992231" sldId="2145705284"/>
        </pc:sldMkLst>
      </pc:sldChg>
      <pc:sldChg chg="del">
        <pc:chgData name="Caleb Knutson" userId="128b42d0-114e-4200-9cb7-3b379defb5c0" providerId="ADAL" clId="{33C5FCD2-544A-49EC-AEED-51889061D107}" dt="2024-12-16T18:04:03.958" v="1018" actId="2696"/>
        <pc:sldMkLst>
          <pc:docMk/>
          <pc:sldMk cId="1582815890" sldId="2145705285"/>
        </pc:sldMkLst>
      </pc:sldChg>
      <pc:sldChg chg="del">
        <pc:chgData name="Caleb Knutson" userId="128b42d0-114e-4200-9cb7-3b379defb5c0" providerId="ADAL" clId="{33C5FCD2-544A-49EC-AEED-51889061D107}" dt="2024-12-16T18:04:03.958" v="1018" actId="2696"/>
        <pc:sldMkLst>
          <pc:docMk/>
          <pc:sldMk cId="3007269134" sldId="2145705286"/>
        </pc:sldMkLst>
      </pc:sldChg>
      <pc:sldChg chg="del">
        <pc:chgData name="Caleb Knutson" userId="128b42d0-114e-4200-9cb7-3b379defb5c0" providerId="ADAL" clId="{33C5FCD2-544A-49EC-AEED-51889061D107}" dt="2024-12-16T18:04:03.958" v="1018" actId="2696"/>
        <pc:sldMkLst>
          <pc:docMk/>
          <pc:sldMk cId="3089924799" sldId="2145705287"/>
        </pc:sldMkLst>
      </pc:sldChg>
      <pc:sldChg chg="del">
        <pc:chgData name="Caleb Knutson" userId="128b42d0-114e-4200-9cb7-3b379defb5c0" providerId="ADAL" clId="{33C5FCD2-544A-49EC-AEED-51889061D107}" dt="2024-12-16T18:04:03.958" v="1018" actId="2696"/>
        <pc:sldMkLst>
          <pc:docMk/>
          <pc:sldMk cId="1311256938" sldId="2145705288"/>
        </pc:sldMkLst>
      </pc:sldChg>
      <pc:sldChg chg="del">
        <pc:chgData name="Caleb Knutson" userId="128b42d0-114e-4200-9cb7-3b379defb5c0" providerId="ADAL" clId="{33C5FCD2-544A-49EC-AEED-51889061D107}" dt="2024-12-16T15:04:03.073" v="31" actId="2696"/>
        <pc:sldMkLst>
          <pc:docMk/>
          <pc:sldMk cId="2648949300" sldId="2145705289"/>
        </pc:sldMkLst>
      </pc:sldChg>
      <pc:sldChg chg="modSp mod">
        <pc:chgData name="Caleb Knutson" userId="128b42d0-114e-4200-9cb7-3b379defb5c0" providerId="ADAL" clId="{33C5FCD2-544A-49EC-AEED-51889061D107}" dt="2024-12-16T18:04:29.193" v="1034" actId="20577"/>
        <pc:sldMkLst>
          <pc:docMk/>
          <pc:sldMk cId="3834165558" sldId="2145705290"/>
        </pc:sldMkLst>
      </pc:sldChg>
      <pc:sldChg chg="addSp delSp modSp add mod">
        <pc:chgData name="Caleb Knutson" userId="128b42d0-114e-4200-9cb7-3b379defb5c0" providerId="ADAL" clId="{33C5FCD2-544A-49EC-AEED-51889061D107}" dt="2024-12-16T17:30:47.873" v="403" actId="27614"/>
        <pc:sldMkLst>
          <pc:docMk/>
          <pc:sldMk cId="3839660051" sldId="2145705291"/>
        </pc:sldMkLst>
      </pc:sldChg>
      <pc:sldChg chg="modSp mod">
        <pc:chgData name="Caleb Knutson" userId="128b42d0-114e-4200-9cb7-3b379defb5c0" providerId="ADAL" clId="{33C5FCD2-544A-49EC-AEED-51889061D107}" dt="2024-12-16T17:34:38.400" v="437" actId="255"/>
        <pc:sldMkLst>
          <pc:docMk/>
          <pc:sldMk cId="3699698943" sldId="2145705292"/>
        </pc:sldMkLst>
      </pc:sldChg>
      <pc:sldChg chg="modSp add mod">
        <pc:chgData name="Caleb Knutson" userId="128b42d0-114e-4200-9cb7-3b379defb5c0" providerId="ADAL" clId="{33C5FCD2-544A-49EC-AEED-51889061D107}" dt="2024-12-16T17:36:02.954" v="471" actId="255"/>
        <pc:sldMkLst>
          <pc:docMk/>
          <pc:sldMk cId="2548598820" sldId="2145705293"/>
        </pc:sldMkLst>
      </pc:sldChg>
      <pc:sldChg chg="modSp add mod">
        <pc:chgData name="Caleb Knutson" userId="128b42d0-114e-4200-9cb7-3b379defb5c0" providerId="ADAL" clId="{33C5FCD2-544A-49EC-AEED-51889061D107}" dt="2024-12-16T17:44:52.558" v="783" actId="113"/>
        <pc:sldMkLst>
          <pc:docMk/>
          <pc:sldMk cId="3610533352" sldId="2145705294"/>
        </pc:sldMkLst>
      </pc:sldChg>
      <pc:sldChg chg="modSp add mod">
        <pc:chgData name="Caleb Knutson" userId="128b42d0-114e-4200-9cb7-3b379defb5c0" providerId="ADAL" clId="{33C5FCD2-544A-49EC-AEED-51889061D107}" dt="2024-12-16T17:52:14.852" v="848" actId="20577"/>
        <pc:sldMkLst>
          <pc:docMk/>
          <pc:sldMk cId="86963052" sldId="2145705295"/>
        </pc:sldMkLst>
      </pc:sldChg>
      <pc:sldChg chg="modSp add mod">
        <pc:chgData name="Caleb Knutson" userId="128b42d0-114e-4200-9cb7-3b379defb5c0" providerId="ADAL" clId="{33C5FCD2-544A-49EC-AEED-51889061D107}" dt="2024-12-16T17:54:31.910" v="901" actId="20577"/>
        <pc:sldMkLst>
          <pc:docMk/>
          <pc:sldMk cId="4230456999" sldId="2145705296"/>
        </pc:sldMkLst>
      </pc:sldChg>
      <pc:sldChg chg="modSp mod">
        <pc:chgData name="Caleb Knutson" userId="128b42d0-114e-4200-9cb7-3b379defb5c0" providerId="ADAL" clId="{33C5FCD2-544A-49EC-AEED-51889061D107}" dt="2024-12-16T17:56:13.823" v="919" actId="255"/>
        <pc:sldMkLst>
          <pc:docMk/>
          <pc:sldMk cId="4153996792" sldId="2145705297"/>
        </pc:sldMkLst>
      </pc:sldChg>
      <pc:sldChg chg="modSp add mod">
        <pc:chgData name="Caleb Knutson" userId="128b42d0-114e-4200-9cb7-3b379defb5c0" providerId="ADAL" clId="{33C5FCD2-544A-49EC-AEED-51889061D107}" dt="2024-12-16T18:00:55.341" v="979"/>
        <pc:sldMkLst>
          <pc:docMk/>
          <pc:sldMk cId="3177520268" sldId="2145705298"/>
        </pc:sldMkLst>
      </pc:sldChg>
      <pc:sldChg chg="add del">
        <pc:chgData name="Caleb Knutson" userId="128b42d0-114e-4200-9cb7-3b379defb5c0" providerId="ADAL" clId="{33C5FCD2-544A-49EC-AEED-51889061D107}" dt="2024-12-16T18:04:03.958" v="1018" actId="2696"/>
        <pc:sldMkLst>
          <pc:docMk/>
          <pc:sldMk cId="1732438060" sldId="2145705299"/>
        </pc:sldMkLst>
      </pc:sldChg>
      <pc:sldChg chg="modSp add mod">
        <pc:chgData name="Caleb Knutson" userId="128b42d0-114e-4200-9cb7-3b379defb5c0" providerId="ADAL" clId="{33C5FCD2-544A-49EC-AEED-51889061D107}" dt="2024-12-16T18:03:17.442" v="1004" actId="20577"/>
        <pc:sldMkLst>
          <pc:docMk/>
          <pc:sldMk cId="3897473498" sldId="2145705300"/>
        </pc:sldMkLst>
      </pc:sldChg>
      <pc:sldChg chg="modSp add mod">
        <pc:chgData name="Caleb Knutson" userId="128b42d0-114e-4200-9cb7-3b379defb5c0" providerId="ADAL" clId="{33C5FCD2-544A-49EC-AEED-51889061D107}" dt="2024-12-16T18:03:41.740" v="1017" actId="6549"/>
        <pc:sldMkLst>
          <pc:docMk/>
          <pc:sldMk cId="86167663" sldId="2145705301"/>
        </pc:sldMkLst>
      </pc:sldChg>
    </pc:docChg>
  </pc:docChgLst>
  <pc:docChgLst>
    <pc:chgData name="Andrew Collings" userId="0f84cdc6-c606-46cb-9c21-9a360095f536" providerId="ADAL" clId="{A842A81F-6891-4FBC-87EB-C21C160E88C0}"/>
    <pc:docChg chg="custSel addSld delSld modSld sldOrd modSection">
      <pc:chgData name="Andrew Collings" userId="0f84cdc6-c606-46cb-9c21-9a360095f536" providerId="ADAL" clId="{A842A81F-6891-4FBC-87EB-C21C160E88C0}" dt="2025-08-18T17:08:06.035" v="164" actId="2696"/>
      <pc:docMkLst>
        <pc:docMk/>
      </pc:docMkLst>
      <pc:sldChg chg="del">
        <pc:chgData name="Andrew Collings" userId="0f84cdc6-c606-46cb-9c21-9a360095f536" providerId="ADAL" clId="{A842A81F-6891-4FBC-87EB-C21C160E88C0}" dt="2025-08-18T17:05:27.867" v="149" actId="2696"/>
        <pc:sldMkLst>
          <pc:docMk/>
          <pc:sldMk cId="2551295527" sldId="2145705297"/>
        </pc:sldMkLst>
      </pc:sldChg>
      <pc:sldChg chg="del">
        <pc:chgData name="Andrew Collings" userId="0f84cdc6-c606-46cb-9c21-9a360095f536" providerId="ADAL" clId="{A842A81F-6891-4FBC-87EB-C21C160E88C0}" dt="2025-08-18T17:05:27.867" v="149" actId="2696"/>
        <pc:sldMkLst>
          <pc:docMk/>
          <pc:sldMk cId="3074552998" sldId="2145705303"/>
        </pc:sldMkLst>
      </pc:sldChg>
      <pc:sldChg chg="del">
        <pc:chgData name="Andrew Collings" userId="0f84cdc6-c606-46cb-9c21-9a360095f536" providerId="ADAL" clId="{A842A81F-6891-4FBC-87EB-C21C160E88C0}" dt="2025-08-18T17:05:27.867" v="149" actId="2696"/>
        <pc:sldMkLst>
          <pc:docMk/>
          <pc:sldMk cId="2316122848" sldId="2145705305"/>
        </pc:sldMkLst>
      </pc:sldChg>
      <pc:sldChg chg="del">
        <pc:chgData name="Andrew Collings" userId="0f84cdc6-c606-46cb-9c21-9a360095f536" providerId="ADAL" clId="{A842A81F-6891-4FBC-87EB-C21C160E88C0}" dt="2025-08-18T17:05:27.867" v="149" actId="2696"/>
        <pc:sldMkLst>
          <pc:docMk/>
          <pc:sldMk cId="1165609462" sldId="2145705306"/>
        </pc:sldMkLst>
      </pc:sldChg>
      <pc:sldChg chg="del">
        <pc:chgData name="Andrew Collings" userId="0f84cdc6-c606-46cb-9c21-9a360095f536" providerId="ADAL" clId="{A842A81F-6891-4FBC-87EB-C21C160E88C0}" dt="2025-08-18T17:05:27.867" v="149" actId="2696"/>
        <pc:sldMkLst>
          <pc:docMk/>
          <pc:sldMk cId="259466784" sldId="2145705316"/>
        </pc:sldMkLst>
      </pc:sldChg>
      <pc:sldChg chg="del">
        <pc:chgData name="Andrew Collings" userId="0f84cdc6-c606-46cb-9c21-9a360095f536" providerId="ADAL" clId="{A842A81F-6891-4FBC-87EB-C21C160E88C0}" dt="2025-08-18T17:05:27.867" v="149" actId="2696"/>
        <pc:sldMkLst>
          <pc:docMk/>
          <pc:sldMk cId="4270965368" sldId="2145705323"/>
        </pc:sldMkLst>
      </pc:sldChg>
      <pc:sldChg chg="del">
        <pc:chgData name="Andrew Collings" userId="0f84cdc6-c606-46cb-9c21-9a360095f536" providerId="ADAL" clId="{A842A81F-6891-4FBC-87EB-C21C160E88C0}" dt="2025-08-18T17:08:06.035" v="164" actId="2696"/>
        <pc:sldMkLst>
          <pc:docMk/>
          <pc:sldMk cId="12002256" sldId="2145705328"/>
        </pc:sldMkLst>
      </pc:sldChg>
      <pc:sldChg chg="ord">
        <pc:chgData name="Andrew Collings" userId="0f84cdc6-c606-46cb-9c21-9a360095f536" providerId="ADAL" clId="{A842A81F-6891-4FBC-87EB-C21C160E88C0}" dt="2025-08-18T17:07:02.419" v="153"/>
        <pc:sldMkLst>
          <pc:docMk/>
          <pc:sldMk cId="1961823995" sldId="2145705329"/>
        </pc:sldMkLst>
      </pc:sldChg>
      <pc:sldChg chg="add">
        <pc:chgData name="Andrew Collings" userId="0f84cdc6-c606-46cb-9c21-9a360095f536" providerId="ADAL" clId="{A842A81F-6891-4FBC-87EB-C21C160E88C0}" dt="2025-08-18T17:08:03.061" v="163"/>
        <pc:sldMkLst>
          <pc:docMk/>
          <pc:sldMk cId="3303983377" sldId="2145705330"/>
        </pc:sldMkLst>
      </pc:sldChg>
    </pc:docChg>
  </pc:docChgLst>
  <pc:docChgLst>
    <pc:chgData name="Andrew Collings" userId="0f84cdc6-c606-46cb-9c21-9a360095f536" providerId="ADAL" clId="{245E1806-1681-4C8E-B00E-1EA75F1B80ED}"/>
    <pc:docChg chg="undo custSel addSld delSld modSld sldOrd modSection">
      <pc:chgData name="Andrew Collings" userId="0f84cdc6-c606-46cb-9c21-9a360095f536" providerId="ADAL" clId="{245E1806-1681-4C8E-B00E-1EA75F1B80ED}" dt="2024-04-26T14:20:23.357" v="2777" actId="20577"/>
      <pc:docMkLst>
        <pc:docMk/>
      </pc:docMkLst>
      <pc:sldChg chg="add">
        <pc:chgData name="Andrew Collings" userId="0f84cdc6-c606-46cb-9c21-9a360095f536" providerId="ADAL" clId="{245E1806-1681-4C8E-B00E-1EA75F1B80ED}" dt="2024-04-25T21:06:57.545" v="1082"/>
        <pc:sldMkLst>
          <pc:docMk/>
          <pc:sldMk cId="0" sldId="256"/>
        </pc:sldMkLst>
      </pc:sldChg>
      <pc:sldChg chg="add">
        <pc:chgData name="Andrew Collings" userId="0f84cdc6-c606-46cb-9c21-9a360095f536" providerId="ADAL" clId="{245E1806-1681-4C8E-B00E-1EA75F1B80ED}" dt="2024-04-25T21:06:57.545" v="1082"/>
        <pc:sldMkLst>
          <pc:docMk/>
          <pc:sldMk cId="0" sldId="257"/>
        </pc:sldMkLst>
      </pc:sldChg>
      <pc:sldChg chg="add">
        <pc:chgData name="Andrew Collings" userId="0f84cdc6-c606-46cb-9c21-9a360095f536" providerId="ADAL" clId="{245E1806-1681-4C8E-B00E-1EA75F1B80ED}" dt="2024-04-25T21:06:57.545" v="1082"/>
        <pc:sldMkLst>
          <pc:docMk/>
          <pc:sldMk cId="0" sldId="258"/>
        </pc:sldMkLst>
      </pc:sldChg>
      <pc:sldChg chg="modSp mod ord">
        <pc:chgData name="Andrew Collings" userId="0f84cdc6-c606-46cb-9c21-9a360095f536" providerId="ADAL" clId="{245E1806-1681-4C8E-B00E-1EA75F1B80ED}" dt="2024-04-26T01:33:39.755" v="2739"/>
        <pc:sldMkLst>
          <pc:docMk/>
          <pc:sldMk cId="897020560" sldId="1914"/>
        </pc:sldMkLst>
      </pc:sldChg>
      <pc:sldChg chg="modSp mod">
        <pc:chgData name="Andrew Collings" userId="0f84cdc6-c606-46cb-9c21-9a360095f536" providerId="ADAL" clId="{245E1806-1681-4C8E-B00E-1EA75F1B80ED}" dt="2024-04-25T19:14:11.697" v="431" actId="12"/>
        <pc:sldMkLst>
          <pc:docMk/>
          <pc:sldMk cId="3006853043" sldId="2183"/>
        </pc:sldMkLst>
      </pc:sldChg>
      <pc:sldChg chg="modSp mod">
        <pc:chgData name="Andrew Collings" userId="0f84cdc6-c606-46cb-9c21-9a360095f536" providerId="ADAL" clId="{245E1806-1681-4C8E-B00E-1EA75F1B80ED}" dt="2024-04-25T19:01:11.134" v="317" actId="20577"/>
        <pc:sldMkLst>
          <pc:docMk/>
          <pc:sldMk cId="1821640122" sldId="2145705164"/>
        </pc:sldMkLst>
      </pc:sldChg>
      <pc:sldChg chg="modSp mod">
        <pc:chgData name="Andrew Collings" userId="0f84cdc6-c606-46cb-9c21-9a360095f536" providerId="ADAL" clId="{245E1806-1681-4C8E-B00E-1EA75F1B80ED}" dt="2024-04-25T18:59:14.117" v="227" actId="20577"/>
        <pc:sldMkLst>
          <pc:docMk/>
          <pc:sldMk cId="649967342" sldId="2145705165"/>
        </pc:sldMkLst>
      </pc:sldChg>
      <pc:sldChg chg="addSp delSp modSp mod">
        <pc:chgData name="Andrew Collings" userId="0f84cdc6-c606-46cb-9c21-9a360095f536" providerId="ADAL" clId="{245E1806-1681-4C8E-B00E-1EA75F1B80ED}" dt="2024-04-25T19:13:28.725" v="430" actId="20577"/>
        <pc:sldMkLst>
          <pc:docMk/>
          <pc:sldMk cId="3060039637" sldId="2145705167"/>
        </pc:sldMkLst>
      </pc:sldChg>
      <pc:sldChg chg="modSp mod">
        <pc:chgData name="Andrew Collings" userId="0f84cdc6-c606-46cb-9c21-9a360095f536" providerId="ADAL" clId="{245E1806-1681-4C8E-B00E-1EA75F1B80ED}" dt="2024-04-26T14:20:12.459" v="2776" actId="20577"/>
        <pc:sldMkLst>
          <pc:docMk/>
          <pc:sldMk cId="952414789" sldId="2145705206"/>
        </pc:sldMkLst>
      </pc:sldChg>
      <pc:sldChg chg="modSp mod">
        <pc:chgData name="Andrew Collings" userId="0f84cdc6-c606-46cb-9c21-9a360095f536" providerId="ADAL" clId="{245E1806-1681-4C8E-B00E-1EA75F1B80ED}" dt="2024-04-25T23:33:17.036" v="2000" actId="20577"/>
        <pc:sldMkLst>
          <pc:docMk/>
          <pc:sldMk cId="1391006309" sldId="2145705232"/>
        </pc:sldMkLst>
      </pc:sldChg>
      <pc:sldChg chg="del">
        <pc:chgData name="Andrew Collings" userId="0f84cdc6-c606-46cb-9c21-9a360095f536" providerId="ADAL" clId="{245E1806-1681-4C8E-B00E-1EA75F1B80ED}" dt="2024-04-25T23:26:53.044" v="1667" actId="2696"/>
        <pc:sldMkLst>
          <pc:docMk/>
          <pc:sldMk cId="1028994839" sldId="2145705233"/>
        </pc:sldMkLst>
      </pc:sldChg>
      <pc:sldChg chg="del">
        <pc:chgData name="Andrew Collings" userId="0f84cdc6-c606-46cb-9c21-9a360095f536" providerId="ADAL" clId="{245E1806-1681-4C8E-B00E-1EA75F1B80ED}" dt="2024-04-25T23:26:53.044" v="1667" actId="2696"/>
        <pc:sldMkLst>
          <pc:docMk/>
          <pc:sldMk cId="3071458837" sldId="2145705234"/>
        </pc:sldMkLst>
      </pc:sldChg>
      <pc:sldChg chg="del">
        <pc:chgData name="Andrew Collings" userId="0f84cdc6-c606-46cb-9c21-9a360095f536" providerId="ADAL" clId="{245E1806-1681-4C8E-B00E-1EA75F1B80ED}" dt="2024-04-25T23:26:53.044" v="1667" actId="2696"/>
        <pc:sldMkLst>
          <pc:docMk/>
          <pc:sldMk cId="3800217430" sldId="2145705235"/>
        </pc:sldMkLst>
      </pc:sldChg>
      <pc:sldChg chg="del">
        <pc:chgData name="Andrew Collings" userId="0f84cdc6-c606-46cb-9c21-9a360095f536" providerId="ADAL" clId="{245E1806-1681-4C8E-B00E-1EA75F1B80ED}" dt="2024-04-25T23:26:53.044" v="1667" actId="2696"/>
        <pc:sldMkLst>
          <pc:docMk/>
          <pc:sldMk cId="4183389365" sldId="2145705236"/>
        </pc:sldMkLst>
      </pc:sldChg>
      <pc:sldChg chg="del">
        <pc:chgData name="Andrew Collings" userId="0f84cdc6-c606-46cb-9c21-9a360095f536" providerId="ADAL" clId="{245E1806-1681-4C8E-B00E-1EA75F1B80ED}" dt="2024-04-25T23:27:21.244" v="1689" actId="2696"/>
        <pc:sldMkLst>
          <pc:docMk/>
          <pc:sldMk cId="3184594144" sldId="2145705237"/>
        </pc:sldMkLst>
      </pc:sldChg>
      <pc:sldChg chg="del">
        <pc:chgData name="Andrew Collings" userId="0f84cdc6-c606-46cb-9c21-9a360095f536" providerId="ADAL" clId="{245E1806-1681-4C8E-B00E-1EA75F1B80ED}" dt="2024-04-26T01:33:45.505" v="2740" actId="2696"/>
        <pc:sldMkLst>
          <pc:docMk/>
          <pc:sldMk cId="3145260610" sldId="2145705238"/>
        </pc:sldMkLst>
      </pc:sldChg>
      <pc:sldChg chg="modSp mod">
        <pc:chgData name="Andrew Collings" userId="0f84cdc6-c606-46cb-9c21-9a360095f536" providerId="ADAL" clId="{245E1806-1681-4C8E-B00E-1EA75F1B80ED}" dt="2024-04-25T20:35:53.130" v="764" actId="12"/>
        <pc:sldMkLst>
          <pc:docMk/>
          <pc:sldMk cId="525321126" sldId="2145705239"/>
        </pc:sldMkLst>
      </pc:sldChg>
      <pc:sldChg chg="modSp mod">
        <pc:chgData name="Andrew Collings" userId="0f84cdc6-c606-46cb-9c21-9a360095f536" providerId="ADAL" clId="{245E1806-1681-4C8E-B00E-1EA75F1B80ED}" dt="2024-04-25T19:18:39.391" v="676" actId="255"/>
        <pc:sldMkLst>
          <pc:docMk/>
          <pc:sldMk cId="1690979732" sldId="2145705240"/>
        </pc:sldMkLst>
      </pc:sldChg>
      <pc:sldChg chg="modSp add mod">
        <pc:chgData name="Andrew Collings" userId="0f84cdc6-c606-46cb-9c21-9a360095f536" providerId="ADAL" clId="{245E1806-1681-4C8E-B00E-1EA75F1B80ED}" dt="2024-04-26T14:19:04.784" v="2741" actId="20577"/>
        <pc:sldMkLst>
          <pc:docMk/>
          <pc:sldMk cId="2457775113" sldId="2145705241"/>
        </pc:sldMkLst>
      </pc:sldChg>
      <pc:sldChg chg="modSp add mod">
        <pc:chgData name="Andrew Collings" userId="0f84cdc6-c606-46cb-9c21-9a360095f536" providerId="ADAL" clId="{245E1806-1681-4C8E-B00E-1EA75F1B80ED}" dt="2024-04-25T20:53:44.981" v="805" actId="12"/>
        <pc:sldMkLst>
          <pc:docMk/>
          <pc:sldMk cId="545117541" sldId="2145705242"/>
        </pc:sldMkLst>
      </pc:sldChg>
      <pc:sldChg chg="modSp mod">
        <pc:chgData name="Andrew Collings" userId="0f84cdc6-c606-46cb-9c21-9a360095f536" providerId="ADAL" clId="{245E1806-1681-4C8E-B00E-1EA75F1B80ED}" dt="2024-04-26T14:20:00.080" v="2772" actId="20577"/>
        <pc:sldMkLst>
          <pc:docMk/>
          <pc:sldMk cId="4187080998" sldId="2145705243"/>
        </pc:sldMkLst>
      </pc:sldChg>
      <pc:sldChg chg="modSp add mod">
        <pc:chgData name="Andrew Collings" userId="0f84cdc6-c606-46cb-9c21-9a360095f536" providerId="ADAL" clId="{245E1806-1681-4C8E-B00E-1EA75F1B80ED}" dt="2024-04-25T23:33:45.470" v="2006" actId="108"/>
        <pc:sldMkLst>
          <pc:docMk/>
          <pc:sldMk cId="679471551" sldId="2145705244"/>
        </pc:sldMkLst>
      </pc:sldChg>
      <pc:sldChg chg="addSp modSp mod">
        <pc:chgData name="Andrew Collings" userId="0f84cdc6-c606-46cb-9c21-9a360095f536" providerId="ADAL" clId="{245E1806-1681-4C8E-B00E-1EA75F1B80ED}" dt="2024-04-26T14:20:23.357" v="2777" actId="20577"/>
        <pc:sldMkLst>
          <pc:docMk/>
          <pc:sldMk cId="892401882" sldId="2145705245"/>
        </pc:sldMkLst>
      </pc:sldChg>
      <pc:sldChg chg="modSp mod">
        <pc:chgData name="Andrew Collings" userId="0f84cdc6-c606-46cb-9c21-9a360095f536" providerId="ADAL" clId="{245E1806-1681-4C8E-B00E-1EA75F1B80ED}" dt="2024-04-25T23:33:36.365" v="2002" actId="108"/>
        <pc:sldMkLst>
          <pc:docMk/>
          <pc:sldMk cId="372645148" sldId="2145705246"/>
        </pc:sldMkLst>
      </pc:sldChg>
      <pc:sldChg chg="modSp add mod">
        <pc:chgData name="Andrew Collings" userId="0f84cdc6-c606-46cb-9c21-9a360095f536" providerId="ADAL" clId="{245E1806-1681-4C8E-B00E-1EA75F1B80ED}" dt="2024-04-25T23:33:29.726" v="2001" actId="108"/>
        <pc:sldMkLst>
          <pc:docMk/>
          <pc:sldMk cId="3287505350" sldId="2145705247"/>
        </pc:sldMkLst>
      </pc:sldChg>
      <pc:sldChg chg="modSp add mod">
        <pc:chgData name="Andrew Collings" userId="0f84cdc6-c606-46cb-9c21-9a360095f536" providerId="ADAL" clId="{245E1806-1681-4C8E-B00E-1EA75F1B80ED}" dt="2024-04-26T01:30:38.050" v="2499" actId="20577"/>
        <pc:sldMkLst>
          <pc:docMk/>
          <pc:sldMk cId="3917821283" sldId="2145705248"/>
        </pc:sldMkLst>
      </pc:sldChg>
      <pc:sldChg chg="modSp add mod">
        <pc:chgData name="Andrew Collings" userId="0f84cdc6-c606-46cb-9c21-9a360095f536" providerId="ADAL" clId="{245E1806-1681-4C8E-B00E-1EA75F1B80ED}" dt="2024-04-26T01:33:23.411" v="2737" actId="20577"/>
        <pc:sldMkLst>
          <pc:docMk/>
          <pc:sldMk cId="3902541815" sldId="2145705249"/>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DF0E1F19-DADE-4FD1-B754-83EA7C0E2D20}" type="datetimeFigureOut">
              <a:rPr lang="en-US" smtClean="0"/>
              <a:t>10/20/2025</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5CB19D18-04FB-4825-BC68-8A4D1C0D8A22}" type="slidenum">
              <a:rPr lang="en-US" smtClean="0"/>
              <a:t>‹#›</a:t>
            </a:fld>
            <a:endParaRPr lang="en-US"/>
          </a:p>
        </p:txBody>
      </p:sp>
    </p:spTree>
    <p:extLst>
      <p:ext uri="{BB962C8B-B14F-4D97-AF65-F5344CB8AC3E}">
        <p14:creationId xmlns:p14="http://schemas.microsoft.com/office/powerpoint/2010/main" val="25660731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36AD04A0-6CD9-4E5C-9C88-A66243022FAD}" type="datetimeFigureOut">
              <a:rPr lang="en-US" smtClean="0"/>
              <a:t>10/20/2025</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33C4C276-97D9-4276-B965-3953F69C25FE}" type="slidenum">
              <a:rPr lang="en-US" smtClean="0"/>
              <a:t>‹#›</a:t>
            </a:fld>
            <a:endParaRPr lang="en-US"/>
          </a:p>
        </p:txBody>
      </p:sp>
    </p:spTree>
    <p:extLst>
      <p:ext uri="{BB962C8B-B14F-4D97-AF65-F5344CB8AC3E}">
        <p14:creationId xmlns:p14="http://schemas.microsoft.com/office/powerpoint/2010/main" val="17365876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04766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FAF808-B553-2865-B43E-D82E552582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A624EB-56B1-ED71-F1FF-7613A6550D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9AF124-CF94-1D64-2246-EACDEB6AA2E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7F61F21-5370-BFED-F9F8-36742135637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C276-97D9-4276-B965-3953F69C25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3552268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rgbClr val="77ADA4"/>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CAE8DE"/>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pic>
        <p:nvPicPr>
          <p:cNvPr id="6" name="Picture 5" descr="Text, logo, company name&#10;&#10;Description automatically generated">
            <a:extLst>
              <a:ext uri="{FF2B5EF4-FFF2-40B4-BE49-F238E27FC236}">
                <a16:creationId xmlns:a16="http://schemas.microsoft.com/office/drawing/2014/main" id="{58E5B724-33A7-4A5D-95C4-E481E6A965F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71450"/>
            <a:ext cx="3845859" cy="2971800"/>
          </a:xfrm>
          <a:prstGeom prst="rect">
            <a:avLst/>
          </a:prstGeom>
        </p:spPr>
      </p:pic>
    </p:spTree>
    <p:extLst>
      <p:ext uri="{BB962C8B-B14F-4D97-AF65-F5344CB8AC3E}">
        <p14:creationId xmlns:p14="http://schemas.microsoft.com/office/powerpoint/2010/main" val="429029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6_Title Slide">
    <p:bg>
      <p:bgPr>
        <a:solidFill>
          <a:srgbClr val="77ADA4"/>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CAE8DE"/>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spTree>
    <p:extLst>
      <p:ext uri="{BB962C8B-B14F-4D97-AF65-F5344CB8AC3E}">
        <p14:creationId xmlns:p14="http://schemas.microsoft.com/office/powerpoint/2010/main" val="35723849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3169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CAE8D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77ADA4"/>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pic>
        <p:nvPicPr>
          <p:cNvPr id="4" name="Picture 3" descr="Text, logo, company name&#10;&#10;Description automatically generated">
            <a:extLst>
              <a:ext uri="{FF2B5EF4-FFF2-40B4-BE49-F238E27FC236}">
                <a16:creationId xmlns:a16="http://schemas.microsoft.com/office/drawing/2014/main" id="{299FF2D0-4FF7-4DF4-9D82-B593DB88B34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151521"/>
            <a:ext cx="3919818" cy="3028950"/>
          </a:xfrm>
          <a:prstGeom prst="rect">
            <a:avLst/>
          </a:prstGeom>
        </p:spPr>
      </p:pic>
    </p:spTree>
    <p:extLst>
      <p:ext uri="{BB962C8B-B14F-4D97-AF65-F5344CB8AC3E}">
        <p14:creationId xmlns:p14="http://schemas.microsoft.com/office/powerpoint/2010/main" val="920388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9_Title Slide">
    <p:bg>
      <p:bgPr>
        <a:solidFill>
          <a:srgbClr val="CAE8D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0" y="1429067"/>
            <a:ext cx="9144000" cy="564356"/>
          </a:xfrm>
          <a:prstGeom prst="rect">
            <a:avLst/>
          </a:prstGeom>
        </p:spPr>
        <p:txBody>
          <a:bodyPr anchor="t"/>
          <a:lstStyle>
            <a:lvl1pPr algn="ctr">
              <a:defRPr sz="3200" b="1" cap="all">
                <a:solidFill>
                  <a:schemeClr val="bg1"/>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0" y="2040150"/>
            <a:ext cx="9144000" cy="609600"/>
          </a:xfrm>
          <a:prstGeom prst="rect">
            <a:avLst/>
          </a:prstGeom>
        </p:spPr>
        <p:txBody>
          <a:bodyPr anchor="t"/>
          <a:lstStyle>
            <a:lvl1pPr marL="0" indent="0" algn="ctr">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pic>
        <p:nvPicPr>
          <p:cNvPr id="4" name="Picture 3" descr="Text, logo, company name&#10;&#10;Description automatically generated">
            <a:extLst>
              <a:ext uri="{FF2B5EF4-FFF2-40B4-BE49-F238E27FC236}">
                <a16:creationId xmlns:a16="http://schemas.microsoft.com/office/drawing/2014/main" id="{DA2AD932-CFF5-419C-91AD-FB75594A369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24200" y="2495550"/>
            <a:ext cx="3821206" cy="2952750"/>
          </a:xfrm>
          <a:prstGeom prst="rect">
            <a:avLst/>
          </a:prstGeom>
        </p:spPr>
      </p:pic>
    </p:spTree>
    <p:extLst>
      <p:ext uri="{BB962C8B-B14F-4D97-AF65-F5344CB8AC3E}">
        <p14:creationId xmlns:p14="http://schemas.microsoft.com/office/powerpoint/2010/main" val="3671439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Slide">
    <p:bg>
      <p:bgPr>
        <a:solidFill>
          <a:srgbClr val="CAE8D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rgbClr val="77ADA4"/>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spTree>
    <p:extLst>
      <p:ext uri="{BB962C8B-B14F-4D97-AF65-F5344CB8AC3E}">
        <p14:creationId xmlns:p14="http://schemas.microsoft.com/office/powerpoint/2010/main" val="24179003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rgbClr val="F49E1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chemeClr val="bg1"/>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pic>
        <p:nvPicPr>
          <p:cNvPr id="4" name="Picture 3" descr="Text, logo, company name&#10;&#10;Description automatically generated">
            <a:extLst>
              <a:ext uri="{FF2B5EF4-FFF2-40B4-BE49-F238E27FC236}">
                <a16:creationId xmlns:a16="http://schemas.microsoft.com/office/drawing/2014/main" id="{44E98708-67C2-40E8-92D3-4B141308D6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71450"/>
            <a:ext cx="3845859" cy="2971800"/>
          </a:xfrm>
          <a:prstGeom prst="rect">
            <a:avLst/>
          </a:prstGeom>
        </p:spPr>
      </p:pic>
    </p:spTree>
    <p:extLst>
      <p:ext uri="{BB962C8B-B14F-4D97-AF65-F5344CB8AC3E}">
        <p14:creationId xmlns:p14="http://schemas.microsoft.com/office/powerpoint/2010/main" val="35455871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Title Slide">
    <p:bg>
      <p:bgPr>
        <a:solidFill>
          <a:srgbClr val="F49E1E"/>
        </a:solidFill>
        <a:effectLst/>
      </p:bgPr>
    </p:bg>
    <p:spTree>
      <p:nvGrpSpPr>
        <p:cNvPr id="1" name=""/>
        <p:cNvGrpSpPr/>
        <p:nvPr/>
      </p:nvGrpSpPr>
      <p:grpSpPr>
        <a:xfrm>
          <a:off x="0" y="0"/>
          <a:ext cx="0" cy="0"/>
          <a:chOff x="0" y="0"/>
          <a:chExt cx="0" cy="0"/>
        </a:xfrm>
      </p:grpSpPr>
      <p:sp>
        <p:nvSpPr>
          <p:cNvPr id="32" name="Title 1"/>
          <p:cNvSpPr>
            <a:spLocks noGrp="1"/>
          </p:cNvSpPr>
          <p:nvPr>
            <p:ph type="title" hasCustomPrompt="1"/>
          </p:nvPr>
        </p:nvSpPr>
        <p:spPr>
          <a:xfrm>
            <a:off x="1295400" y="2343150"/>
            <a:ext cx="7772400" cy="564356"/>
          </a:xfrm>
          <a:prstGeom prst="rect">
            <a:avLst/>
          </a:prstGeom>
        </p:spPr>
        <p:txBody>
          <a:bodyPr anchor="t"/>
          <a:lstStyle>
            <a:lvl1pPr algn="l">
              <a:defRPr sz="3200" b="1" cap="all">
                <a:solidFill>
                  <a:schemeClr val="bg1"/>
                </a:solidFill>
                <a:latin typeface="Century Gothic" panose="020B0502020202020204" pitchFamily="34" charset="0"/>
              </a:defRPr>
            </a:lvl1pPr>
          </a:lstStyle>
          <a:p>
            <a:r>
              <a:rPr lang="en-US"/>
              <a:t>Click to add heading</a:t>
            </a:r>
          </a:p>
        </p:txBody>
      </p:sp>
      <p:sp>
        <p:nvSpPr>
          <p:cNvPr id="33" name="Text Placeholder 2"/>
          <p:cNvSpPr>
            <a:spLocks noGrp="1"/>
          </p:cNvSpPr>
          <p:nvPr>
            <p:ph type="body" idx="1" hasCustomPrompt="1"/>
          </p:nvPr>
        </p:nvSpPr>
        <p:spPr>
          <a:xfrm>
            <a:off x="1295400" y="2876550"/>
            <a:ext cx="7772400" cy="609600"/>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add sub-heading</a:t>
            </a:r>
          </a:p>
        </p:txBody>
      </p:sp>
      <p:sp>
        <p:nvSpPr>
          <p:cNvPr id="34" name="Text Placeholder 2"/>
          <p:cNvSpPr>
            <a:spLocks noGrp="1"/>
          </p:cNvSpPr>
          <p:nvPr>
            <p:ph type="body" idx="10" hasCustomPrompt="1"/>
          </p:nvPr>
        </p:nvSpPr>
        <p:spPr>
          <a:xfrm>
            <a:off x="1295400" y="3594723"/>
            <a:ext cx="7772400" cy="322315"/>
          </a:xfrm>
          <a:prstGeom prst="rect">
            <a:avLst/>
          </a:prstGeom>
        </p:spPr>
        <p:txBody>
          <a:bodyPr anchor="t"/>
          <a:lstStyle>
            <a:lvl1pPr marL="0" indent="0">
              <a:buNone/>
              <a:defRPr sz="16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Date</a:t>
            </a:r>
          </a:p>
        </p:txBody>
      </p:sp>
    </p:spTree>
    <p:extLst>
      <p:ext uri="{BB962C8B-B14F-4D97-AF65-F5344CB8AC3E}">
        <p14:creationId xmlns:p14="http://schemas.microsoft.com/office/powerpoint/2010/main" val="7826003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a:t>Click to add heading</a:t>
            </a:r>
          </a:p>
        </p:txBody>
      </p:sp>
    </p:spTree>
    <p:extLst>
      <p:ext uri="{BB962C8B-B14F-4D97-AF65-F5344CB8AC3E}">
        <p14:creationId xmlns:p14="http://schemas.microsoft.com/office/powerpoint/2010/main" val="29902577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0" y="649836"/>
            <a:ext cx="2316256" cy="1789834"/>
          </a:xfrm>
          <a:prstGeom prst="rect">
            <a:avLst/>
          </a:prstGeom>
        </p:spPr>
      </p:pic>
    </p:spTree>
    <p:extLst>
      <p:ext uri="{BB962C8B-B14F-4D97-AF65-F5344CB8AC3E}">
        <p14:creationId xmlns:p14="http://schemas.microsoft.com/office/powerpoint/2010/main" val="3898457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0" y="438150"/>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14535524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39"/>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0"/>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8"/>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8"/>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5"/>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41860529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0"/>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4"/>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39"/>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1"/>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5"/>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69"/>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29387075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0"/>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0"/>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21110784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7"/>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0"/>
            <a:ext cx="8194548" cy="1913900"/>
          </a:xfrm>
          <a:prstGeom prst="rect">
            <a:avLst/>
          </a:prstGeom>
        </p:spPr>
      </p:pic>
    </p:spTree>
    <p:extLst>
      <p:ext uri="{BB962C8B-B14F-4D97-AF65-F5344CB8AC3E}">
        <p14:creationId xmlns:p14="http://schemas.microsoft.com/office/powerpoint/2010/main" val="8569563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0"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1810290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15688272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35923240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79"/>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p:cNvGrpSpPr/>
          <p:nvPr userDrawn="1"/>
        </p:nvGrpSpPr>
        <p:grpSpPr>
          <a:xfrm>
            <a:off x="18" y="4389120"/>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252978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821C7-BF1E-4185-9387-42B0B482ABC7}"/>
              </a:ext>
            </a:extLst>
          </p:cNvPr>
          <p:cNvSpPr>
            <a:spLocks noGrp="1"/>
          </p:cNvSpPr>
          <p:nvPr>
            <p:ph type="ctrTitle"/>
          </p:nvPr>
        </p:nvSpPr>
        <p:spPr>
          <a:xfrm>
            <a:off x="1143000" y="841375"/>
            <a:ext cx="6858000" cy="17907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51EEF76-A119-41D3-8627-16F22FDFC394}"/>
              </a:ext>
            </a:extLst>
          </p:cNvPr>
          <p:cNvSpPr>
            <a:spLocks noGrp="1"/>
          </p:cNvSpPr>
          <p:nvPr>
            <p:ph type="subTitle" idx="1"/>
          </p:nvPr>
        </p:nvSpPr>
        <p:spPr>
          <a:xfrm>
            <a:off x="1143000" y="2701925"/>
            <a:ext cx="6858000" cy="1241425"/>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509BCC8-EE2B-48AE-B977-583953856A4F}"/>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2ACE6D48-E384-4988-B51D-CC9000688B47}"/>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3FE6C77-892D-4F45-AEBE-E49D8B862902}"/>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11280988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7ACD9-476E-472C-99FE-04E958A45ABE}"/>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EBEAEB35-0E37-42FD-B3F6-86008E021043}"/>
              </a:ext>
            </a:extLst>
          </p:cNvPr>
          <p:cNvSpPr>
            <a:spLocks noGrp="1"/>
          </p:cNvSpPr>
          <p:nvPr>
            <p:ph idx="1"/>
          </p:nvPr>
        </p:nvSpPr>
        <p:spPr>
          <a:xfrm>
            <a:off x="628650" y="1370013"/>
            <a:ext cx="788670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420A05-3B5B-4466-989F-715BF6BB7DD9}"/>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D9E283E6-4AF6-4DFB-B659-75248E12F1F6}"/>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420AE29-AC43-4D83-A712-FCB8705FDBCC}"/>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4624488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8D850-2CC7-47D3-8F17-5E75CF5C4C16}"/>
              </a:ext>
            </a:extLst>
          </p:cNvPr>
          <p:cNvSpPr>
            <a:spLocks noGrp="1"/>
          </p:cNvSpPr>
          <p:nvPr>
            <p:ph type="title"/>
          </p:nvPr>
        </p:nvSpPr>
        <p:spPr>
          <a:xfrm>
            <a:off x="623888" y="1282700"/>
            <a:ext cx="7886700" cy="2139950"/>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AECCE7A-A2FA-4B8E-B6F0-BD40703B93A3}"/>
              </a:ext>
            </a:extLst>
          </p:cNvPr>
          <p:cNvSpPr>
            <a:spLocks noGrp="1"/>
          </p:cNvSpPr>
          <p:nvPr>
            <p:ph type="body" idx="1"/>
          </p:nvPr>
        </p:nvSpPr>
        <p:spPr>
          <a:xfrm>
            <a:off x="623888" y="3441700"/>
            <a:ext cx="7886700" cy="1125538"/>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81F3894-D63B-4075-A0A8-1E0851B9511F}"/>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6B6C2F41-2B7B-44D6-8272-1EBB25771F5B}"/>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1E88D0E2-8CF0-497E-9FE2-799617C3ED8E}"/>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6399315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4E29F-A01A-47AB-A322-C95C1D22CA21}"/>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72D7D413-F3BE-4151-967E-1BB600AB5C53}"/>
              </a:ext>
            </a:extLst>
          </p:cNvPr>
          <p:cNvSpPr>
            <a:spLocks noGrp="1"/>
          </p:cNvSpPr>
          <p:nvPr>
            <p:ph sz="half" idx="1"/>
          </p:nvPr>
        </p:nvSpPr>
        <p:spPr>
          <a:xfrm>
            <a:off x="628650" y="1370013"/>
            <a:ext cx="386715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BE00FD6-055C-4AD8-BDBE-5F79FD030362}"/>
              </a:ext>
            </a:extLst>
          </p:cNvPr>
          <p:cNvSpPr>
            <a:spLocks noGrp="1"/>
          </p:cNvSpPr>
          <p:nvPr>
            <p:ph sz="half" idx="2"/>
          </p:nvPr>
        </p:nvSpPr>
        <p:spPr>
          <a:xfrm>
            <a:off x="4648200" y="1370013"/>
            <a:ext cx="386715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B0720A1-4E87-4A8F-86A3-507CEE7CDB3D}"/>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0F9CB4A1-8FBD-4A05-B9AA-AFEDFD1B2923}"/>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BAC9A66-4033-4C26-B420-15B054D3AF75}"/>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13448705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71165-2619-4690-B71C-AAB47C1E6341}"/>
              </a:ext>
            </a:extLst>
          </p:cNvPr>
          <p:cNvSpPr>
            <a:spLocks noGrp="1"/>
          </p:cNvSpPr>
          <p:nvPr>
            <p:ph type="title"/>
          </p:nvPr>
        </p:nvSpPr>
        <p:spPr>
          <a:xfrm>
            <a:off x="630238" y="274638"/>
            <a:ext cx="7886700" cy="993775"/>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8294ABC0-FE9B-410E-ACBA-028290784845}"/>
              </a:ext>
            </a:extLst>
          </p:cNvPr>
          <p:cNvSpPr>
            <a:spLocks noGrp="1"/>
          </p:cNvSpPr>
          <p:nvPr>
            <p:ph type="body" idx="1"/>
          </p:nvPr>
        </p:nvSpPr>
        <p:spPr>
          <a:xfrm>
            <a:off x="630238" y="1260475"/>
            <a:ext cx="3868737" cy="6191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F34076D-5EB5-41F7-BE08-BA63F984555E}"/>
              </a:ext>
            </a:extLst>
          </p:cNvPr>
          <p:cNvSpPr>
            <a:spLocks noGrp="1"/>
          </p:cNvSpPr>
          <p:nvPr>
            <p:ph sz="half" idx="2"/>
          </p:nvPr>
        </p:nvSpPr>
        <p:spPr>
          <a:xfrm>
            <a:off x="630238" y="1879600"/>
            <a:ext cx="3868737" cy="27622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D01DBD5-687D-4AF3-9AB6-4F582CFECECF}"/>
              </a:ext>
            </a:extLst>
          </p:cNvPr>
          <p:cNvSpPr>
            <a:spLocks noGrp="1"/>
          </p:cNvSpPr>
          <p:nvPr>
            <p:ph type="body" sz="quarter" idx="3"/>
          </p:nvPr>
        </p:nvSpPr>
        <p:spPr>
          <a:xfrm>
            <a:off x="4629150" y="1260475"/>
            <a:ext cx="3887788" cy="6191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B2D1FA6-0D78-40F8-A927-951DE897FF79}"/>
              </a:ext>
            </a:extLst>
          </p:cNvPr>
          <p:cNvSpPr>
            <a:spLocks noGrp="1"/>
          </p:cNvSpPr>
          <p:nvPr>
            <p:ph sz="quarter" idx="4"/>
          </p:nvPr>
        </p:nvSpPr>
        <p:spPr>
          <a:xfrm>
            <a:off x="4629150" y="1879600"/>
            <a:ext cx="3887788" cy="27622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D1C4450-EAA5-47AB-9CCB-8C16B72D01D6}"/>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8" name="Footer Placeholder 7">
            <a:extLst>
              <a:ext uri="{FF2B5EF4-FFF2-40B4-BE49-F238E27FC236}">
                <a16:creationId xmlns:a16="http://schemas.microsoft.com/office/drawing/2014/main" id="{DFB47DC4-C497-4DAF-8C3A-2185735EAE18}"/>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C112E389-4CC8-4F00-AA49-18BA55CF54F5}"/>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38685996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CD4A9-7445-4881-96DB-40F89AA65FCD}"/>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8595D73B-9C80-40E1-AFCE-4F7A8F8618C4}"/>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4" name="Footer Placeholder 3">
            <a:extLst>
              <a:ext uri="{FF2B5EF4-FFF2-40B4-BE49-F238E27FC236}">
                <a16:creationId xmlns:a16="http://schemas.microsoft.com/office/drawing/2014/main" id="{DF7FC857-6A5C-4DEB-8689-EDB45A99F907}"/>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42CDD2D6-8D90-472C-8DBE-B7E75E205525}"/>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17022666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B34B55D-6FB3-48F6-A2AD-A832FA7B2A45}"/>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3" name="Footer Placeholder 2">
            <a:extLst>
              <a:ext uri="{FF2B5EF4-FFF2-40B4-BE49-F238E27FC236}">
                <a16:creationId xmlns:a16="http://schemas.microsoft.com/office/drawing/2014/main" id="{7C210E32-DB18-4786-9B2D-AC8CE2550160}"/>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16A3CDDF-9258-4A92-99DF-73DD8018F32E}"/>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3733363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7014E-32BA-4532-9833-F0E7710318B0}"/>
              </a:ext>
            </a:extLst>
          </p:cNvPr>
          <p:cNvSpPr>
            <a:spLocks noGrp="1"/>
          </p:cNvSpPr>
          <p:nvPr>
            <p:ph type="title"/>
          </p:nvPr>
        </p:nvSpPr>
        <p:spPr>
          <a:xfrm>
            <a:off x="630238" y="342900"/>
            <a:ext cx="2949575" cy="120015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AB7193C-1DFF-48E3-A1E9-49E19E9526A8}"/>
              </a:ext>
            </a:extLst>
          </p:cNvPr>
          <p:cNvSpPr>
            <a:spLocks noGrp="1"/>
          </p:cNvSpPr>
          <p:nvPr>
            <p:ph idx="1"/>
          </p:nvPr>
        </p:nvSpPr>
        <p:spPr>
          <a:xfrm>
            <a:off x="3887788" y="741363"/>
            <a:ext cx="4629150" cy="36544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7B4A24A-8359-4D6C-91E8-E1ED7FC8E8C4}"/>
              </a:ext>
            </a:extLst>
          </p:cNvPr>
          <p:cNvSpPr>
            <a:spLocks noGrp="1"/>
          </p:cNvSpPr>
          <p:nvPr>
            <p:ph type="body" sz="half" idx="2"/>
          </p:nvPr>
        </p:nvSpPr>
        <p:spPr>
          <a:xfrm>
            <a:off x="630238" y="1543050"/>
            <a:ext cx="2949575" cy="28590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549D444-1BF0-4F12-9916-A474A7D09069}"/>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B5241713-1D49-4BA4-AFAC-7BB1167F9E06}"/>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7498050D-6750-4620-A4A4-ABD088F663B2}"/>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9671239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67397-4CD9-4D30-9150-87B2C92491FD}"/>
              </a:ext>
            </a:extLst>
          </p:cNvPr>
          <p:cNvSpPr>
            <a:spLocks noGrp="1"/>
          </p:cNvSpPr>
          <p:nvPr>
            <p:ph type="title"/>
          </p:nvPr>
        </p:nvSpPr>
        <p:spPr>
          <a:xfrm>
            <a:off x="630238" y="342900"/>
            <a:ext cx="2949575" cy="120015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F3296C5-8F75-47EF-B646-5B9CC8A3C6E3}"/>
              </a:ext>
            </a:extLst>
          </p:cNvPr>
          <p:cNvSpPr>
            <a:spLocks noGrp="1"/>
          </p:cNvSpPr>
          <p:nvPr>
            <p:ph type="pic" idx="1"/>
          </p:nvPr>
        </p:nvSpPr>
        <p:spPr>
          <a:xfrm>
            <a:off x="3887788" y="741363"/>
            <a:ext cx="4629150" cy="36544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A35BD4D-05F7-4195-9E45-FB30C66A158A}"/>
              </a:ext>
            </a:extLst>
          </p:cNvPr>
          <p:cNvSpPr>
            <a:spLocks noGrp="1"/>
          </p:cNvSpPr>
          <p:nvPr>
            <p:ph type="body" sz="half" idx="2"/>
          </p:nvPr>
        </p:nvSpPr>
        <p:spPr>
          <a:xfrm>
            <a:off x="630238" y="1543050"/>
            <a:ext cx="2949575" cy="28590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331375-3DC3-42F2-95BA-4CC8E979039F}"/>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E863B2B9-64A5-41B8-A7DA-DF7EAEEB1A60}"/>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1B87D15-CEB8-465A-A28D-0C9F77F9F2C3}"/>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1554751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F3993-BB82-4765-A8FC-9591775CC301}"/>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A00CA7C-AEF1-4101-ABFB-7356ED386106}"/>
              </a:ext>
            </a:extLst>
          </p:cNvPr>
          <p:cNvSpPr>
            <a:spLocks noGrp="1"/>
          </p:cNvSpPr>
          <p:nvPr>
            <p:ph type="body" orient="vert" idx="1"/>
          </p:nvPr>
        </p:nvSpPr>
        <p:spPr>
          <a:xfrm>
            <a:off x="628650" y="1370013"/>
            <a:ext cx="7886700" cy="3262312"/>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BFCABC-B4D6-45EF-8D20-C55F69F484A2}"/>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2ECFB340-87A5-48E2-9CA5-052717E6C94F}"/>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675582F-45E7-4CD1-80C2-C00F8FF0169A}"/>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87890598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E00553D-FDBB-46BD-90D2-8EB7EF108CEE}"/>
              </a:ext>
            </a:extLst>
          </p:cNvPr>
          <p:cNvSpPr>
            <a:spLocks noGrp="1"/>
          </p:cNvSpPr>
          <p:nvPr>
            <p:ph type="title" orient="vert"/>
          </p:nvPr>
        </p:nvSpPr>
        <p:spPr>
          <a:xfrm>
            <a:off x="6543675" y="274638"/>
            <a:ext cx="1971675" cy="4357687"/>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149701E-4969-42A5-93CB-F84FF1680FB2}"/>
              </a:ext>
            </a:extLst>
          </p:cNvPr>
          <p:cNvSpPr>
            <a:spLocks noGrp="1"/>
          </p:cNvSpPr>
          <p:nvPr>
            <p:ph type="body" orient="vert" idx="1"/>
          </p:nvPr>
        </p:nvSpPr>
        <p:spPr>
          <a:xfrm>
            <a:off x="628650" y="274638"/>
            <a:ext cx="5762625" cy="4357687"/>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592F02-ED59-4B4E-9A1A-13549E0E9759}"/>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7E84EFFF-7034-499F-A9B1-B4AEC6BFC1AE}"/>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6F93C98-5609-4D3D-9DAD-6C6341AEE3E4}"/>
              </a:ext>
            </a:extLst>
          </p:cNvPr>
          <p:cNvSpPr>
            <a:spLocks noGrp="1"/>
          </p:cNvSpPr>
          <p:nvPr>
            <p:ph type="sldNum" sz="quarter" idx="12"/>
          </p:nvPr>
        </p:nvSpPr>
        <p:spPr>
          <a:xfrm>
            <a:off x="6457950" y="4767263"/>
            <a:ext cx="2057400" cy="274637"/>
          </a:xfrm>
          <a:prstGeom prst="rect">
            <a:avLst/>
          </a:prstGeom>
        </p:spPr>
        <p:txBody>
          <a:bodyPr/>
          <a:lstStyle/>
          <a:p>
            <a:fld id="{B78BC88F-4BB7-46E9-A9A0-DA364C199C9B}" type="slidenum">
              <a:rPr lang="en-US" smtClean="0"/>
              <a:t>‹#›</a:t>
            </a:fld>
            <a:endParaRPr lang="en-US"/>
          </a:p>
        </p:txBody>
      </p:sp>
    </p:spTree>
    <p:extLst>
      <p:ext uri="{BB962C8B-B14F-4D97-AF65-F5344CB8AC3E}">
        <p14:creationId xmlns:p14="http://schemas.microsoft.com/office/powerpoint/2010/main" val="221632200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t>Click to add heading</a:t>
            </a:r>
          </a:p>
        </p:txBody>
      </p:sp>
    </p:spTree>
    <p:extLst>
      <p:ext uri="{BB962C8B-B14F-4D97-AF65-F5344CB8AC3E}">
        <p14:creationId xmlns:p14="http://schemas.microsoft.com/office/powerpoint/2010/main" val="25399560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1" y="649836"/>
            <a:ext cx="2316256" cy="1789834"/>
          </a:xfrm>
          <a:prstGeom prst="rect">
            <a:avLst/>
          </a:prstGeom>
        </p:spPr>
      </p:pic>
    </p:spTree>
    <p:extLst>
      <p:ext uri="{BB962C8B-B14F-4D97-AF65-F5344CB8AC3E}">
        <p14:creationId xmlns:p14="http://schemas.microsoft.com/office/powerpoint/2010/main" val="129236648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81697330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40"/>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1"/>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9"/>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9"/>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6"/>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324917442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1"/>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5"/>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40"/>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2"/>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6"/>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70"/>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383372933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1"/>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1"/>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6632745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8"/>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39175829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7600431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376498420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314971929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0"/>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20" name="Group 19"/>
          <p:cNvGrpSpPr/>
          <p:nvPr userDrawn="1"/>
        </p:nvGrpSpPr>
        <p:grpSpPr>
          <a:xfrm>
            <a:off x="19" y="4389121"/>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9894032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t>Click to add heading</a:t>
            </a:r>
          </a:p>
        </p:txBody>
      </p:sp>
    </p:spTree>
    <p:extLst>
      <p:ext uri="{BB962C8B-B14F-4D97-AF65-F5344CB8AC3E}">
        <p14:creationId xmlns:p14="http://schemas.microsoft.com/office/powerpoint/2010/main" val="362691071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2" y="649836"/>
            <a:ext cx="2316256" cy="1789834"/>
          </a:xfrm>
          <a:prstGeom prst="rect">
            <a:avLst/>
          </a:prstGeom>
        </p:spPr>
      </p:pic>
    </p:spTree>
    <p:extLst>
      <p:ext uri="{BB962C8B-B14F-4D97-AF65-F5344CB8AC3E}">
        <p14:creationId xmlns:p14="http://schemas.microsoft.com/office/powerpoint/2010/main" val="30623984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269644212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40"/>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2"/>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9"/>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9"/>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7"/>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138494279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2"/>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6"/>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41"/>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2"/>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7"/>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71"/>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130420326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2"/>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2"/>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372463629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2"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9"/>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61129754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3"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406600325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2"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80107206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3"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203910625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1"/>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20" name="Group 19"/>
          <p:cNvGrpSpPr/>
          <p:nvPr userDrawn="1"/>
        </p:nvGrpSpPr>
        <p:grpSpPr>
          <a:xfrm>
            <a:off x="20" y="4389122"/>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189033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t>Click to add heading</a:t>
            </a:r>
          </a:p>
        </p:txBody>
      </p:sp>
    </p:spTree>
    <p:extLst>
      <p:ext uri="{BB962C8B-B14F-4D97-AF65-F5344CB8AC3E}">
        <p14:creationId xmlns:p14="http://schemas.microsoft.com/office/powerpoint/2010/main" val="53781971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9"/>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2" y="649836"/>
            <a:ext cx="2316256" cy="1789834"/>
          </a:xfrm>
          <a:prstGeom prst="rect">
            <a:avLst/>
          </a:prstGeom>
        </p:spPr>
      </p:pic>
    </p:spTree>
    <p:extLst>
      <p:ext uri="{BB962C8B-B14F-4D97-AF65-F5344CB8AC3E}">
        <p14:creationId xmlns:p14="http://schemas.microsoft.com/office/powerpoint/2010/main" val="260329172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111584961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40"/>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3"/>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9"/>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9"/>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8"/>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17885064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3"/>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7"/>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42"/>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2"/>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8"/>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72"/>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sz="1400">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198160415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3"/>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3"/>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184686627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3"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9"/>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61648098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4"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362405337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3"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121829794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4"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marL="0" marR="0" lvl="0" indent="0" algn="l" defTabSz="91433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63136195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2"/>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20" name="Group 19"/>
          <p:cNvGrpSpPr/>
          <p:nvPr userDrawn="1"/>
        </p:nvGrpSpPr>
        <p:grpSpPr>
          <a:xfrm>
            <a:off x="21" y="4389123"/>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8719883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t>Click to add heading</a:t>
            </a:r>
          </a:p>
        </p:txBody>
      </p:sp>
    </p:spTree>
    <p:extLst>
      <p:ext uri="{BB962C8B-B14F-4D97-AF65-F5344CB8AC3E}">
        <p14:creationId xmlns:p14="http://schemas.microsoft.com/office/powerpoint/2010/main" val="380541890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8"/>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sz="3200"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1" y="649836"/>
            <a:ext cx="2316256" cy="1789834"/>
          </a:xfrm>
          <a:prstGeom prst="rect">
            <a:avLst/>
          </a:prstGeom>
        </p:spPr>
      </p:pic>
    </p:spTree>
    <p:extLst>
      <p:ext uri="{BB962C8B-B14F-4D97-AF65-F5344CB8AC3E}">
        <p14:creationId xmlns:p14="http://schemas.microsoft.com/office/powerpoint/2010/main" val="301113753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1" y="438151"/>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sz="3200"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280658143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1433513" y="527834"/>
            <a:ext cx="28956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1"/>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6"/>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966913" y="2156091"/>
            <a:ext cx="2200656"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120086509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48400" y="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90087337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1"/>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1"/>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394788236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8"/>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1"/>
            <a:ext cx="8194548" cy="1913900"/>
          </a:xfrm>
          <a:prstGeom prst="rect">
            <a:avLst/>
          </a:prstGeom>
        </p:spPr>
      </p:pic>
    </p:spTree>
    <p:extLst>
      <p:ext uri="{BB962C8B-B14F-4D97-AF65-F5344CB8AC3E}">
        <p14:creationId xmlns:p14="http://schemas.microsoft.com/office/powerpoint/2010/main" val="262485080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1" y="1546860"/>
            <a:ext cx="8009128" cy="3158490"/>
          </a:xfrm>
          <a:prstGeom prst="rect">
            <a:avLst/>
          </a:prstGeom>
        </p:spPr>
        <p:txBody>
          <a:bodyPr numCol="1" anchor="t"/>
          <a:lstStyle>
            <a:lvl1pPr marL="214313" indent="-214313">
              <a:buFont typeface="Arial" panose="020B0604020202020204" pitchFamily="34" charset="0"/>
              <a:buChar char="•"/>
              <a:defRPr sz="900">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214313" marR="0" lvl="0" indent="-214313" algn="l" defTabSz="914378" rtl="0" eaLnBrk="1" fontAlgn="auto" latinLnBrk="0" hangingPunct="1">
              <a:lnSpc>
                <a:spcPct val="90000"/>
              </a:lnSpc>
              <a:spcBef>
                <a:spcPts val="1000"/>
              </a:spcBef>
              <a:spcAft>
                <a:spcPts val="0"/>
              </a:spcAft>
              <a:buClrTx/>
              <a:buSzTx/>
              <a:tabLst/>
              <a:defRPr/>
            </a:pPr>
            <a:r>
              <a:rPr lang="en-US"/>
              <a:t>Context, context, and more context. Context, context, and more context. Context, context, and more context.</a:t>
            </a:r>
          </a:p>
          <a:p>
            <a:pPr marL="214313" marR="0" lvl="0" indent="-214313" algn="l" defTabSz="914378" rtl="0" eaLnBrk="1" fontAlgn="auto" latinLnBrk="0" hangingPunct="1">
              <a:lnSpc>
                <a:spcPct val="90000"/>
              </a:lnSpc>
              <a:spcBef>
                <a:spcPts val="1000"/>
              </a:spcBef>
              <a:spcAft>
                <a:spcPts val="0"/>
              </a:spcAft>
              <a:buClrTx/>
              <a:buSzTx/>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108194861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1"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279952006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2"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302636811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80"/>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20" name="Group 19"/>
          <p:cNvGrpSpPr/>
          <p:nvPr userDrawn="1"/>
        </p:nvGrpSpPr>
        <p:grpSpPr>
          <a:xfrm>
            <a:off x="19" y="4389121"/>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9804440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597822"/>
            <a:ext cx="8403336" cy="1102519"/>
          </a:xfrm>
        </p:spPr>
        <p:txBody>
          <a:bodyPr/>
          <a:lstStyle>
            <a:lvl1pPr>
              <a:defRPr b="1"/>
            </a:lvl1pPr>
          </a:lstStyle>
          <a:p>
            <a:r>
              <a:rPr lang="en-US"/>
              <a:t>Click to edit Master title style</a:t>
            </a:r>
          </a:p>
        </p:txBody>
      </p:sp>
      <p:sp>
        <p:nvSpPr>
          <p:cNvPr id="3" name="Subtitle 2"/>
          <p:cNvSpPr>
            <a:spLocks noGrp="1"/>
          </p:cNvSpPr>
          <p:nvPr>
            <p:ph type="subTitle" idx="1"/>
          </p:nvPr>
        </p:nvSpPr>
        <p:spPr>
          <a:xfrm>
            <a:off x="457200" y="2914650"/>
            <a:ext cx="8403336" cy="1314450"/>
          </a:xfrm>
        </p:spPr>
        <p:txBody>
          <a:bodyPr/>
          <a:lstStyle>
            <a:lvl1pPr marL="0" indent="0" algn="l">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a:t>Click to edit Master subtitle style</a:t>
            </a:r>
          </a:p>
        </p:txBody>
      </p:sp>
      <p:sp>
        <p:nvSpPr>
          <p:cNvPr id="8" name="Rectangle 4"/>
          <p:cNvSpPr>
            <a:spLocks noGrp="1" noChangeArrowheads="1"/>
          </p:cNvSpPr>
          <p:nvPr>
            <p:ph type="dt" sz="half" idx="10"/>
          </p:nvPr>
        </p:nvSpPr>
        <p:spPr/>
        <p:txBody>
          <a:bodyPr/>
          <a:lstStyle>
            <a:lvl1pPr>
              <a:defRPr/>
            </a:lvl1pPr>
          </a:lstStyle>
          <a:p>
            <a:pPr>
              <a:defRPr/>
            </a:pPr>
            <a:endParaRPr lang="en-US"/>
          </a:p>
        </p:txBody>
      </p:sp>
      <p:sp>
        <p:nvSpPr>
          <p:cNvPr id="9" name="Rectangle 5"/>
          <p:cNvSpPr>
            <a:spLocks noGrp="1" noChangeArrowheads="1"/>
          </p:cNvSpPr>
          <p:nvPr>
            <p:ph type="ftr" sz="quarter" idx="11"/>
          </p:nvPr>
        </p:nvSpPr>
        <p:spPr/>
        <p:txBody>
          <a:bodyPr/>
          <a:lstStyle>
            <a:lvl1pPr>
              <a:defRPr/>
            </a:lvl1pPr>
          </a:lstStyle>
          <a:p>
            <a:pPr>
              <a:defRPr/>
            </a:pPr>
            <a:endParaRPr lang="en-US"/>
          </a:p>
        </p:txBody>
      </p:sp>
      <p:sp>
        <p:nvSpPr>
          <p:cNvPr id="10" name="Rectangle 6"/>
          <p:cNvSpPr>
            <a:spLocks noGrp="1" noChangeArrowheads="1"/>
          </p:cNvSpPr>
          <p:nvPr>
            <p:ph type="sldNum" sz="quarter" idx="12"/>
          </p:nvPr>
        </p:nvSpPr>
        <p:spPr/>
        <p:txBody>
          <a:bodyPr/>
          <a:lstStyle>
            <a:lvl1pPr>
              <a:defRPr/>
            </a:lvl1pPr>
          </a:lstStyle>
          <a:p>
            <a:pPr>
              <a:defRPr/>
            </a:pPr>
            <a:fld id="{DB021196-0C90-47E9-AC29-CA8773201907}" type="slidenum">
              <a:rPr lang="en-US"/>
              <a:pPr>
                <a:defRPr/>
              </a:pPr>
              <a:t>‹#›</a:t>
            </a:fld>
            <a:endParaRPr lang="en-US"/>
          </a:p>
        </p:txBody>
      </p:sp>
    </p:spTree>
    <p:extLst>
      <p:ext uri="{BB962C8B-B14F-4D97-AF65-F5344CB8AC3E}">
        <p14:creationId xmlns:p14="http://schemas.microsoft.com/office/powerpoint/2010/main" val="3724516508"/>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A91AD46-31DE-49F9-8FD7-7D545B7D99A0}" type="slidenum">
              <a:rPr lang="en-US"/>
              <a:pPr>
                <a:defRPr/>
              </a:pPr>
              <a:t>‹#›</a:t>
            </a:fld>
            <a:endParaRPr lang="en-US"/>
          </a:p>
        </p:txBody>
      </p:sp>
    </p:spTree>
    <p:extLst>
      <p:ext uri="{BB962C8B-B14F-4D97-AF65-F5344CB8AC3E}">
        <p14:creationId xmlns:p14="http://schemas.microsoft.com/office/powerpoint/2010/main" val="1072012918"/>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8"/>
            <a:ext cx="7772400" cy="1125140"/>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61D4120-DC0E-4E55-8C87-5CF07ED4799A}" type="slidenum">
              <a:rPr lang="en-US"/>
              <a:pPr>
                <a:defRPr/>
              </a:pPr>
              <a:t>‹#›</a:t>
            </a:fld>
            <a:endParaRPr lang="en-US"/>
          </a:p>
        </p:txBody>
      </p:sp>
    </p:spTree>
    <p:extLst>
      <p:ext uri="{BB962C8B-B14F-4D97-AF65-F5344CB8AC3E}">
        <p14:creationId xmlns:p14="http://schemas.microsoft.com/office/powerpoint/2010/main" val="3297535942"/>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4"/>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4"/>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2B70DC9-267B-4C77-9D0F-97BFCEE06118}" type="slidenum">
              <a:rPr lang="en-US"/>
              <a:pPr>
                <a:defRPr/>
              </a:pPr>
              <a:t>‹#›</a:t>
            </a:fld>
            <a:endParaRPr lang="en-US"/>
          </a:p>
        </p:txBody>
      </p:sp>
    </p:spTree>
    <p:extLst>
      <p:ext uri="{BB962C8B-B14F-4D97-AF65-F5344CB8AC3E}">
        <p14:creationId xmlns:p14="http://schemas.microsoft.com/office/powerpoint/2010/main" val="2672099952"/>
      </p:ext>
    </p:extLst>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3"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8232DF96-210A-46EA-ACFC-8E6B27913151}" type="slidenum">
              <a:rPr lang="en-US"/>
              <a:pPr>
                <a:defRPr/>
              </a:pPr>
              <a:t>‹#›</a:t>
            </a:fld>
            <a:endParaRPr lang="en-US"/>
          </a:p>
        </p:txBody>
      </p:sp>
    </p:spTree>
    <p:extLst>
      <p:ext uri="{BB962C8B-B14F-4D97-AF65-F5344CB8AC3E}">
        <p14:creationId xmlns:p14="http://schemas.microsoft.com/office/powerpoint/2010/main" val="3891011680"/>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89751B0B-D1D4-498B-9D6B-6920D5CD666C}" type="slidenum">
              <a:rPr lang="en-US"/>
              <a:pPr>
                <a:defRPr/>
              </a:pPr>
              <a:t>‹#›</a:t>
            </a:fld>
            <a:endParaRPr lang="en-US"/>
          </a:p>
        </p:txBody>
      </p:sp>
    </p:spTree>
    <p:extLst>
      <p:ext uri="{BB962C8B-B14F-4D97-AF65-F5344CB8AC3E}">
        <p14:creationId xmlns:p14="http://schemas.microsoft.com/office/powerpoint/2010/main" val="4087003695"/>
      </p:ext>
    </p:extLst>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0DC4C76E-89C2-41C9-B68C-F331B1F1B429}" type="slidenum">
              <a:rPr lang="en-US"/>
              <a:pPr>
                <a:defRPr/>
              </a:pPr>
              <a:t>‹#›</a:t>
            </a:fld>
            <a:endParaRPr lang="en-US"/>
          </a:p>
        </p:txBody>
      </p:sp>
    </p:spTree>
    <p:extLst>
      <p:ext uri="{BB962C8B-B14F-4D97-AF65-F5344CB8AC3E}">
        <p14:creationId xmlns:p14="http://schemas.microsoft.com/office/powerpoint/2010/main" val="3934806691"/>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4" y="204791"/>
            <a:ext cx="5111751"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28C4ECD-4F2F-46FC-8A98-9C93B4F35ACA}" type="slidenum">
              <a:rPr lang="en-US"/>
              <a:pPr>
                <a:defRPr/>
              </a:pPr>
              <a:t>‹#›</a:t>
            </a:fld>
            <a:endParaRPr lang="en-US"/>
          </a:p>
        </p:txBody>
      </p:sp>
    </p:spTree>
    <p:extLst>
      <p:ext uri="{BB962C8B-B14F-4D97-AF65-F5344CB8AC3E}">
        <p14:creationId xmlns:p14="http://schemas.microsoft.com/office/powerpoint/2010/main" val="2721734361"/>
      </p:ext>
    </p:extLst>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596603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picture containing chart&#10;&#10;Description automatically generated">
            <a:extLst>
              <a:ext uri="{FF2B5EF4-FFF2-40B4-BE49-F238E27FC236}">
                <a16:creationId xmlns:a16="http://schemas.microsoft.com/office/drawing/2014/main" id="{697B4178-E8B8-4E3C-9E3A-4D3828105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666750"/>
            <a:ext cx="2316256" cy="1789834"/>
          </a:xfrm>
          <a:prstGeom prst="rect">
            <a:avLst/>
          </a:prstGeom>
        </p:spPr>
      </p:pic>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a:t>Click to add heading</a:t>
            </a:r>
          </a:p>
        </p:txBody>
      </p:sp>
    </p:spTree>
    <p:extLst>
      <p:ext uri="{BB962C8B-B14F-4D97-AF65-F5344CB8AC3E}">
        <p14:creationId xmlns:p14="http://schemas.microsoft.com/office/powerpoint/2010/main" val="406937855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0"/>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658792" y="432197"/>
            <a:ext cx="777240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ctr"/>
            <a:r>
              <a:rPr lang="en-US" b="1" spc="30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440" y="649836"/>
            <a:ext cx="2316256" cy="1789834"/>
          </a:xfrm>
          <a:prstGeom prst="rect">
            <a:avLst/>
          </a:prstGeom>
        </p:spPr>
      </p:pic>
    </p:spTree>
    <p:extLst>
      <p:ext uri="{BB962C8B-B14F-4D97-AF65-F5344CB8AC3E}">
        <p14:creationId xmlns:p14="http://schemas.microsoft.com/office/powerpoint/2010/main" val="191161329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42E453-DC29-487A-A282-87F2B8642B59}"/>
              </a:ext>
            </a:extLst>
          </p:cNvPr>
          <p:cNvSpPr/>
          <p:nvPr userDrawn="1"/>
        </p:nvSpPr>
        <p:spPr>
          <a:xfrm>
            <a:off x="0" y="-32147"/>
            <a:ext cx="9144000" cy="1504950"/>
          </a:xfrm>
          <a:prstGeom prst="rect">
            <a:avLst/>
          </a:prstGeom>
          <a:solidFill>
            <a:srgbClr val="CAE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C2927621-220C-434A-863C-5CF45ECB70D8}"/>
              </a:ext>
            </a:extLst>
          </p:cNvPr>
          <p:cNvSpPr txBox="1">
            <a:spLocks/>
          </p:cNvSpPr>
          <p:nvPr userDrawn="1"/>
        </p:nvSpPr>
        <p:spPr>
          <a:xfrm>
            <a:off x="1753160" y="438150"/>
            <a:ext cx="7162240" cy="564356"/>
          </a:xfrm>
          <a:prstGeom prst="rect">
            <a:avLst/>
          </a:prstGeom>
        </p:spPr>
        <p:txBody>
          <a:bodyPr anchor="t"/>
          <a:lstStyle>
            <a:lvl1pPr algn="l" defTabSz="914400" rtl="0" eaLnBrk="1" latinLnBrk="0" hangingPunct="1">
              <a:spcBef>
                <a:spcPct val="0"/>
              </a:spcBef>
              <a:buNone/>
              <a:defRPr sz="3200" b="1" kern="1200" cap="all">
                <a:solidFill>
                  <a:srgbClr val="77ADA4"/>
                </a:solidFill>
                <a:latin typeface="Century Gothic" panose="020B0502020202020204" pitchFamily="34" charset="0"/>
                <a:ea typeface="+mj-ea"/>
                <a:cs typeface="+mj-cs"/>
              </a:defRPr>
            </a:lvl1pPr>
          </a:lstStyle>
          <a:p>
            <a:pPr algn="l"/>
            <a:r>
              <a:rPr lang="en-US" b="1" spc="0">
                <a:solidFill>
                  <a:srgbClr val="F49E1E"/>
                </a:solidFill>
              </a:rPr>
              <a:t>Click to add heading</a:t>
            </a:r>
          </a:p>
        </p:txBody>
      </p:sp>
      <p:pic>
        <p:nvPicPr>
          <p:cNvPr id="14" name="Picture 13" descr="A picture containing logo&#10;&#10;Description automatically generated">
            <a:extLst>
              <a:ext uri="{FF2B5EF4-FFF2-40B4-BE49-F238E27FC236}">
                <a16:creationId xmlns:a16="http://schemas.microsoft.com/office/drawing/2014/main" id="{9CA60775-6F4E-45FF-8CBC-C1A33885C7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640" y="152400"/>
            <a:ext cx="1553136" cy="1200150"/>
          </a:xfrm>
          <a:prstGeom prst="rect">
            <a:avLst/>
          </a:prstGeom>
        </p:spPr>
      </p:pic>
    </p:spTree>
    <p:extLst>
      <p:ext uri="{BB962C8B-B14F-4D97-AF65-F5344CB8AC3E}">
        <p14:creationId xmlns:p14="http://schemas.microsoft.com/office/powerpoint/2010/main" val="75540102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0" y="0"/>
            <a:ext cx="28956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990600" y="590550"/>
            <a:ext cx="3810000" cy="39624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20039"/>
            <a:ext cx="2105274" cy="1626802"/>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820480"/>
            <a:ext cx="2514600" cy="337759"/>
          </a:xfrm>
          <a:prstGeom prst="rect">
            <a:avLst/>
          </a:prstGeom>
        </p:spPr>
        <p:txBody>
          <a:bodyPr anchor="t"/>
          <a:lstStyle>
            <a:lvl1pPr algn="l">
              <a:defRPr sz="1400" b="1" cap="all">
                <a:solidFill>
                  <a:srgbClr val="77ADA4"/>
                </a:solidFill>
                <a:latin typeface="Century Gothic" panose="020B0502020202020204" pitchFamily="34" charset="0"/>
              </a:defRPr>
            </a:lvl1pPr>
          </a:lstStyle>
          <a:p>
            <a:r>
              <a:rPr lang="en-US" err="1"/>
              <a:t>POInt</a:t>
            </a:r>
            <a:r>
              <a:rPr lang="en-US"/>
              <a:t> 1</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082039"/>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pic>
        <p:nvPicPr>
          <p:cNvPr id="11" name="Picture 10" descr="A picture containing chart&#10;&#10;Description automatically generated">
            <a:extLst>
              <a:ext uri="{FF2B5EF4-FFF2-40B4-BE49-F238E27FC236}">
                <a16:creationId xmlns:a16="http://schemas.microsoft.com/office/drawing/2014/main" id="{98677FC2-0131-48AE-8FEC-3ABAD5B20D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1783148"/>
            <a:ext cx="2105274" cy="1626802"/>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BAFB2096-15C5-4D96-B5FE-6EE192D3C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2726" y="3307148"/>
            <a:ext cx="2105274" cy="1626802"/>
          </a:xfrm>
          <a:prstGeom prst="rect">
            <a:avLst/>
          </a:prstGeom>
        </p:spPr>
      </p:pic>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6400800" y="4069148"/>
            <a:ext cx="2514600" cy="609600"/>
          </a:xfrm>
          <a:prstGeom prst="rect">
            <a:avLst/>
          </a:prstGeom>
        </p:spPr>
        <p:txBody>
          <a:bodyPr anchor="t"/>
          <a:lstStyle>
            <a:lvl1pPr marL="0" indent="0">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1447800" y="1080375"/>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1524000" y="2218807"/>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429477499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6275954" y="-19050"/>
            <a:ext cx="2895600" cy="5181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0" y="-10376"/>
            <a:ext cx="3276600" cy="5172926"/>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chart&#10;&#10;Description automatically generated">
            <a:extLst>
              <a:ext uri="{FF2B5EF4-FFF2-40B4-BE49-F238E27FC236}">
                <a16:creationId xmlns:a16="http://schemas.microsoft.com/office/drawing/2014/main" id="{0A89E851-58CC-4A64-BB9C-B1B87713CE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313021"/>
            <a:ext cx="1538064" cy="1188504"/>
          </a:xfrm>
          <a:prstGeom prst="rect">
            <a:avLst/>
          </a:prstGeom>
        </p:spPr>
      </p:pic>
      <p:sp>
        <p:nvSpPr>
          <p:cNvPr id="9" name="Title 1">
            <a:extLst>
              <a:ext uri="{FF2B5EF4-FFF2-40B4-BE49-F238E27FC236}">
                <a16:creationId xmlns:a16="http://schemas.microsoft.com/office/drawing/2014/main" id="{94A3C79A-E787-46A0-9402-B0B56E341D7A}"/>
              </a:ext>
            </a:extLst>
          </p:cNvPr>
          <p:cNvSpPr>
            <a:spLocks noGrp="1"/>
          </p:cNvSpPr>
          <p:nvPr>
            <p:ph type="title" hasCustomPrompt="1"/>
          </p:nvPr>
        </p:nvSpPr>
        <p:spPr>
          <a:xfrm>
            <a:off x="6400800" y="1657350"/>
            <a:ext cx="2514600" cy="337759"/>
          </a:xfrm>
          <a:prstGeom prst="rect">
            <a:avLst/>
          </a:prstGeom>
        </p:spPr>
        <p:txBody>
          <a:bodyPr anchor="t"/>
          <a:lstStyle>
            <a:lvl1pPr algn="ctr">
              <a:defRPr sz="1400" b="1" cap="all">
                <a:solidFill>
                  <a:srgbClr val="77ADA4"/>
                </a:solidFill>
                <a:latin typeface="Century Gothic" panose="020B0502020202020204" pitchFamily="34" charset="0"/>
              </a:defRPr>
            </a:lvl1pPr>
          </a:lstStyle>
          <a:p>
            <a:r>
              <a:rPr lang="en-US"/>
              <a:t>HEADLINE</a:t>
            </a:r>
          </a:p>
        </p:txBody>
      </p:sp>
      <p:sp>
        <p:nvSpPr>
          <p:cNvPr id="10" name="Text Placeholder 2">
            <a:extLst>
              <a:ext uri="{FF2B5EF4-FFF2-40B4-BE49-F238E27FC236}">
                <a16:creationId xmlns:a16="http://schemas.microsoft.com/office/drawing/2014/main" id="{E22AA25B-738C-4587-933C-D28ECF257EF9}"/>
              </a:ext>
            </a:extLst>
          </p:cNvPr>
          <p:cNvSpPr>
            <a:spLocks noGrp="1"/>
          </p:cNvSpPr>
          <p:nvPr>
            <p:ph type="body" idx="1" hasCustomPrompt="1"/>
          </p:nvPr>
        </p:nvSpPr>
        <p:spPr>
          <a:xfrm>
            <a:off x="6400800" y="1918909"/>
            <a:ext cx="2514600" cy="609600"/>
          </a:xfrm>
          <a:prstGeom prst="rect">
            <a:avLst/>
          </a:prstGeom>
        </p:spPr>
        <p:txBody>
          <a:bodyPr anchor="t"/>
          <a:lstStyle>
            <a:lvl1pPr marL="0" indent="0" algn="ctr">
              <a:buNone/>
              <a:defRPr sz="1400">
                <a:solidFill>
                  <a:srgbClr val="77ADA4"/>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15" name="Title 1">
            <a:extLst>
              <a:ext uri="{FF2B5EF4-FFF2-40B4-BE49-F238E27FC236}">
                <a16:creationId xmlns:a16="http://schemas.microsoft.com/office/drawing/2014/main" id="{1C55A1E3-0EC9-42C7-8256-B4ABC60B11AE}"/>
              </a:ext>
            </a:extLst>
          </p:cNvPr>
          <p:cNvSpPr txBox="1">
            <a:spLocks/>
          </p:cNvSpPr>
          <p:nvPr userDrawn="1"/>
        </p:nvSpPr>
        <p:spPr>
          <a:xfrm>
            <a:off x="3620963" y="645714"/>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16" name="Text Placeholder 2">
            <a:extLst>
              <a:ext uri="{FF2B5EF4-FFF2-40B4-BE49-F238E27FC236}">
                <a16:creationId xmlns:a16="http://schemas.microsoft.com/office/drawing/2014/main" id="{80D0B14B-F41C-42D0-B380-8F422837C552}"/>
              </a:ext>
            </a:extLst>
          </p:cNvPr>
          <p:cNvSpPr>
            <a:spLocks noGrp="1"/>
          </p:cNvSpPr>
          <p:nvPr>
            <p:ph type="body" idx="11" hasCustomPrompt="1"/>
          </p:nvPr>
        </p:nvSpPr>
        <p:spPr>
          <a:xfrm>
            <a:off x="3620963" y="907273"/>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381000" y="450239"/>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r>
              <a:rPr lang="en-US" sz="3600">
                <a:solidFill>
                  <a:srgbClr val="414042"/>
                </a:solidFill>
              </a:rPr>
              <a:t>OUR VALUE</a:t>
            </a: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457200" y="1588671"/>
            <a:ext cx="2514600" cy="2176682"/>
          </a:xfrm>
          <a:prstGeom prst="rect">
            <a:avLst/>
          </a:prstGeom>
        </p:spPr>
        <p:txBody>
          <a:bodyPr anchor="t"/>
          <a:lstStyle>
            <a:lvl1pPr marL="0" indent="0">
              <a:buNone/>
              <a:defRPr sz="20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
        <p:nvSpPr>
          <p:cNvPr id="17" name="Title 1">
            <a:extLst>
              <a:ext uri="{FF2B5EF4-FFF2-40B4-BE49-F238E27FC236}">
                <a16:creationId xmlns:a16="http://schemas.microsoft.com/office/drawing/2014/main" id="{5618C0FF-05EE-456A-893D-18E43276BF13}"/>
              </a:ext>
            </a:extLst>
          </p:cNvPr>
          <p:cNvSpPr txBox="1">
            <a:spLocks/>
          </p:cNvSpPr>
          <p:nvPr userDrawn="1"/>
        </p:nvSpPr>
        <p:spPr>
          <a:xfrm>
            <a:off x="3584631" y="1815255"/>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18" name="Text Placeholder 2">
            <a:extLst>
              <a:ext uri="{FF2B5EF4-FFF2-40B4-BE49-F238E27FC236}">
                <a16:creationId xmlns:a16="http://schemas.microsoft.com/office/drawing/2014/main" id="{D9BAEF7F-8AB7-4147-9B7E-4E0668F070E4}"/>
              </a:ext>
            </a:extLst>
          </p:cNvPr>
          <p:cNvSpPr>
            <a:spLocks noGrp="1"/>
          </p:cNvSpPr>
          <p:nvPr>
            <p:ph type="body" idx="13" hasCustomPrompt="1"/>
          </p:nvPr>
        </p:nvSpPr>
        <p:spPr>
          <a:xfrm>
            <a:off x="3584631" y="2076814"/>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
        <p:nvSpPr>
          <p:cNvPr id="19" name="Title 1">
            <a:extLst>
              <a:ext uri="{FF2B5EF4-FFF2-40B4-BE49-F238E27FC236}">
                <a16:creationId xmlns:a16="http://schemas.microsoft.com/office/drawing/2014/main" id="{B1D32706-4678-4EB7-AAFB-5BF6AA021D44}"/>
              </a:ext>
            </a:extLst>
          </p:cNvPr>
          <p:cNvSpPr txBox="1">
            <a:spLocks/>
          </p:cNvSpPr>
          <p:nvPr userDrawn="1"/>
        </p:nvSpPr>
        <p:spPr>
          <a:xfrm>
            <a:off x="3584631" y="3060269"/>
            <a:ext cx="2514600" cy="337759"/>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pPr algn="ctr"/>
            <a:r>
              <a:rPr lang="en-US">
                <a:solidFill>
                  <a:srgbClr val="414042"/>
                </a:solidFill>
              </a:rPr>
              <a:t>TITLE HERE</a:t>
            </a:r>
          </a:p>
        </p:txBody>
      </p:sp>
      <p:sp>
        <p:nvSpPr>
          <p:cNvPr id="20" name="Text Placeholder 2">
            <a:extLst>
              <a:ext uri="{FF2B5EF4-FFF2-40B4-BE49-F238E27FC236}">
                <a16:creationId xmlns:a16="http://schemas.microsoft.com/office/drawing/2014/main" id="{2BA30753-9BA8-4D7D-9378-939D39708F71}"/>
              </a:ext>
            </a:extLst>
          </p:cNvPr>
          <p:cNvSpPr>
            <a:spLocks noGrp="1"/>
          </p:cNvSpPr>
          <p:nvPr>
            <p:ph type="body" idx="14" hasCustomPrompt="1"/>
          </p:nvPr>
        </p:nvSpPr>
        <p:spPr>
          <a:xfrm>
            <a:off x="3584631" y="3321828"/>
            <a:ext cx="2514600" cy="609600"/>
          </a:xfrm>
          <a:prstGeom prst="rect">
            <a:avLst/>
          </a:prstGeom>
        </p:spPr>
        <p:txBody>
          <a:bodyPr anchor="t"/>
          <a:lstStyle>
            <a:lvl1pPr marL="0" indent="0" algn="ctr">
              <a:buNone/>
              <a:defRPr sz="14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context</a:t>
            </a:r>
          </a:p>
        </p:txBody>
      </p:sp>
    </p:spTree>
    <p:extLst>
      <p:ext uri="{BB962C8B-B14F-4D97-AF65-F5344CB8AC3E}">
        <p14:creationId xmlns:p14="http://schemas.microsoft.com/office/powerpoint/2010/main" val="334775708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0F188CF-B93F-482D-A183-7A76D1E64120}"/>
              </a:ext>
            </a:extLst>
          </p:cNvPr>
          <p:cNvSpPr/>
          <p:nvPr userDrawn="1"/>
        </p:nvSpPr>
        <p:spPr>
          <a:xfrm>
            <a:off x="4495800" y="0"/>
            <a:ext cx="1828800" cy="51435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1163D3-1903-4BF6-9B56-A3118E2D4A13}"/>
              </a:ext>
            </a:extLst>
          </p:cNvPr>
          <p:cNvSpPr/>
          <p:nvPr userDrawn="1"/>
        </p:nvSpPr>
        <p:spPr>
          <a:xfrm>
            <a:off x="6248400" y="0"/>
            <a:ext cx="2895600" cy="51435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a:extLst>
              <a:ext uri="{FF2B5EF4-FFF2-40B4-BE49-F238E27FC236}">
                <a16:creationId xmlns:a16="http://schemas.microsoft.com/office/drawing/2014/main" id="{B25EBB7A-527D-4399-9256-875F64D6E371}"/>
              </a:ext>
            </a:extLst>
          </p:cNvPr>
          <p:cNvSpPr txBox="1">
            <a:spLocks/>
          </p:cNvSpPr>
          <p:nvPr userDrawn="1"/>
        </p:nvSpPr>
        <p:spPr>
          <a:xfrm>
            <a:off x="685800" y="819150"/>
            <a:ext cx="34290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rgbClr val="F49E1E"/>
              </a:solidFill>
            </a:endParaRPr>
          </a:p>
        </p:txBody>
      </p:sp>
      <p:sp>
        <p:nvSpPr>
          <p:cNvPr id="22" name="Text Placeholder 2">
            <a:extLst>
              <a:ext uri="{FF2B5EF4-FFF2-40B4-BE49-F238E27FC236}">
                <a16:creationId xmlns:a16="http://schemas.microsoft.com/office/drawing/2014/main" id="{F000B83B-7F49-43AA-877A-120A5B62B1E6}"/>
              </a:ext>
            </a:extLst>
          </p:cNvPr>
          <p:cNvSpPr>
            <a:spLocks noGrp="1"/>
          </p:cNvSpPr>
          <p:nvPr>
            <p:ph type="body" idx="12" hasCustomPrompt="1"/>
          </p:nvPr>
        </p:nvSpPr>
        <p:spPr>
          <a:xfrm>
            <a:off x="762360" y="2019308"/>
            <a:ext cx="3352800" cy="2743200"/>
          </a:xfrm>
          <a:prstGeom prst="rect">
            <a:avLst/>
          </a:prstGeom>
        </p:spPr>
        <p:txBody>
          <a:bodyPr anchor="t"/>
          <a:lstStyle>
            <a:lvl1pPr marL="0" indent="0">
              <a:buNone/>
              <a:defRPr sz="2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pic>
        <p:nvPicPr>
          <p:cNvPr id="17" name="Picture 16" descr="Text, logo, company name&#10;&#10;Description automatically generated">
            <a:extLst>
              <a:ext uri="{FF2B5EF4-FFF2-40B4-BE49-F238E27FC236}">
                <a16:creationId xmlns:a16="http://schemas.microsoft.com/office/drawing/2014/main" id="{3C596127-0BDA-4236-8204-787AAD68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0698" y="3867150"/>
            <a:ext cx="1430942" cy="1105728"/>
          </a:xfrm>
          <a:prstGeom prst="rect">
            <a:avLst/>
          </a:prstGeom>
        </p:spPr>
      </p:pic>
      <p:sp>
        <p:nvSpPr>
          <p:cNvPr id="18" name="Title 1">
            <a:extLst>
              <a:ext uri="{FF2B5EF4-FFF2-40B4-BE49-F238E27FC236}">
                <a16:creationId xmlns:a16="http://schemas.microsoft.com/office/drawing/2014/main" id="{098BDC2F-F0B2-4ECD-896E-E4D2A6EDE98B}"/>
              </a:ext>
            </a:extLst>
          </p:cNvPr>
          <p:cNvSpPr txBox="1">
            <a:spLocks/>
          </p:cNvSpPr>
          <p:nvPr userDrawn="1"/>
        </p:nvSpPr>
        <p:spPr>
          <a:xfrm>
            <a:off x="6408869" y="895350"/>
            <a:ext cx="2514600" cy="1285783"/>
          </a:xfrm>
          <a:prstGeom prst="rect">
            <a:avLst/>
          </a:prstGeom>
        </p:spPr>
        <p:txBody>
          <a:bodyPr anchor="t"/>
          <a:lstStyle>
            <a:lvl1pPr algn="l" defTabSz="914400" rtl="0" eaLnBrk="1" latinLnBrk="0" hangingPunct="1">
              <a:lnSpc>
                <a:spcPct val="90000"/>
              </a:lnSpc>
              <a:spcBef>
                <a:spcPct val="0"/>
              </a:spcBef>
              <a:buNone/>
              <a:defRPr sz="1400" b="1" kern="1200" cap="all">
                <a:solidFill>
                  <a:srgbClr val="77ADA4"/>
                </a:solidFill>
                <a:latin typeface="Century Gothic" panose="020B0502020202020204" pitchFamily="34" charset="0"/>
                <a:ea typeface="+mj-ea"/>
                <a:cs typeface="+mj-cs"/>
              </a:defRPr>
            </a:lvl1pPr>
          </a:lstStyle>
          <a:p>
            <a:endParaRPr lang="en-US" sz="3600">
              <a:solidFill>
                <a:schemeClr val="bg1"/>
              </a:solidFill>
            </a:endParaRPr>
          </a:p>
        </p:txBody>
      </p:sp>
      <p:sp>
        <p:nvSpPr>
          <p:cNvPr id="19" name="Text Placeholder 2">
            <a:extLst>
              <a:ext uri="{FF2B5EF4-FFF2-40B4-BE49-F238E27FC236}">
                <a16:creationId xmlns:a16="http://schemas.microsoft.com/office/drawing/2014/main" id="{E48EF865-2F41-4857-B886-CB7485E139AA}"/>
              </a:ext>
            </a:extLst>
          </p:cNvPr>
          <p:cNvSpPr>
            <a:spLocks noGrp="1"/>
          </p:cNvSpPr>
          <p:nvPr>
            <p:ph type="body" idx="13" hasCustomPrompt="1"/>
          </p:nvPr>
        </p:nvSpPr>
        <p:spPr>
          <a:xfrm>
            <a:off x="6485069" y="2033782"/>
            <a:ext cx="2895600" cy="2176682"/>
          </a:xfrm>
          <a:prstGeom prst="rect">
            <a:avLst/>
          </a:prstGeom>
        </p:spPr>
        <p:txBody>
          <a:bodyPr anchor="t"/>
          <a:lstStyle>
            <a:lvl1pPr marL="0" indent="0">
              <a:buNone/>
              <a:defRPr sz="2000">
                <a:solidFill>
                  <a:schemeClr val="bg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lvl="0"/>
            <a:endParaRPr lang="en-US"/>
          </a:p>
        </p:txBody>
      </p:sp>
    </p:spTree>
    <p:extLst>
      <p:ext uri="{BB962C8B-B14F-4D97-AF65-F5344CB8AC3E}">
        <p14:creationId xmlns:p14="http://schemas.microsoft.com/office/powerpoint/2010/main" val="208344275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3352800" y="361950"/>
            <a:ext cx="5334000" cy="2362200"/>
          </a:xfrm>
          <a:prstGeom prst="rect">
            <a:avLst/>
          </a:prstGeom>
        </p:spPr>
        <p:txBody>
          <a:bodyPr numCol="2"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a:t>
            </a:r>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886285"/>
            <a:ext cx="2590800" cy="381000"/>
          </a:xfrm>
          <a:prstGeom prst="rect">
            <a:avLst/>
          </a:prstGeom>
        </p:spPr>
        <p:txBody>
          <a:bodyPr numCol="1" anchor="t"/>
          <a:lstStyle>
            <a:lvl1pPr marL="0" indent="0" algn="r">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457200" y="1358207"/>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1" name="Picture 10" descr="Blue flowers">
            <a:extLst>
              <a:ext uri="{FF2B5EF4-FFF2-40B4-BE49-F238E27FC236}">
                <a16:creationId xmlns:a16="http://schemas.microsoft.com/office/drawing/2014/main" id="{5D91A01F-0FE3-40BE-8410-9A1E57E1F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4907" b="13575"/>
          <a:stretch/>
        </p:blipFill>
        <p:spPr>
          <a:xfrm>
            <a:off x="533400" y="2952750"/>
            <a:ext cx="8194548" cy="1913900"/>
          </a:xfrm>
          <a:prstGeom prst="rect">
            <a:avLst/>
          </a:prstGeom>
        </p:spPr>
      </p:pic>
    </p:spTree>
    <p:extLst>
      <p:ext uri="{BB962C8B-B14F-4D97-AF65-F5344CB8AC3E}">
        <p14:creationId xmlns:p14="http://schemas.microsoft.com/office/powerpoint/2010/main" val="352970386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
        <p:nvSpPr>
          <p:cNvPr id="7" name="Text Placeholder 2">
            <a:extLst>
              <a:ext uri="{FF2B5EF4-FFF2-40B4-BE49-F238E27FC236}">
                <a16:creationId xmlns:a16="http://schemas.microsoft.com/office/drawing/2014/main" id="{91A78B7C-9211-4B50-A5AA-B88AB3896D50}"/>
              </a:ext>
            </a:extLst>
          </p:cNvPr>
          <p:cNvSpPr>
            <a:spLocks noGrp="1"/>
          </p:cNvSpPr>
          <p:nvPr>
            <p:ph type="body" idx="13" hasCustomPrompt="1"/>
          </p:nvPr>
        </p:nvSpPr>
        <p:spPr>
          <a:xfrm>
            <a:off x="482600" y="1546860"/>
            <a:ext cx="8009128" cy="3158490"/>
          </a:xfrm>
          <a:prstGeom prst="rect">
            <a:avLst/>
          </a:prstGeom>
        </p:spPr>
        <p:txBody>
          <a:bodyPr numCol="3" anchor="t"/>
          <a:lstStyle>
            <a:lvl1pPr marL="0" indent="0">
              <a:buNone/>
              <a:defRPr sz="1200">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Context, context, and more context. Context, context, and more context. Context, context, and more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8" name="Text Placeholder 2">
            <a:extLst>
              <a:ext uri="{FF2B5EF4-FFF2-40B4-BE49-F238E27FC236}">
                <a16:creationId xmlns:a16="http://schemas.microsoft.com/office/drawing/2014/main" id="{87CE091D-359B-4857-973C-B9AF99FB8EAB}"/>
              </a:ext>
            </a:extLst>
          </p:cNvPr>
          <p:cNvSpPr>
            <a:spLocks noGrp="1"/>
          </p:cNvSpPr>
          <p:nvPr>
            <p:ph type="body" idx="14" hasCustomPrompt="1"/>
          </p:nvPr>
        </p:nvSpPr>
        <p:spPr>
          <a:xfrm>
            <a:off x="533400" y="276850"/>
            <a:ext cx="2590800" cy="381000"/>
          </a:xfrm>
          <a:prstGeom prst="rect">
            <a:avLst/>
          </a:prstGeom>
        </p:spPr>
        <p:txBody>
          <a:bodyPr numCol="1" anchor="t"/>
          <a:lstStyle>
            <a:lvl1pPr marL="0" indent="0">
              <a:buNone/>
              <a:defRPr sz="3200" b="1">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9" name="Text Placeholder 2">
            <a:extLst>
              <a:ext uri="{FF2B5EF4-FFF2-40B4-BE49-F238E27FC236}">
                <a16:creationId xmlns:a16="http://schemas.microsoft.com/office/drawing/2014/main" id="{AAE50DAE-6411-4EE0-92CA-69BEE048CC2A}"/>
              </a:ext>
            </a:extLst>
          </p:cNvPr>
          <p:cNvSpPr>
            <a:spLocks noGrp="1"/>
          </p:cNvSpPr>
          <p:nvPr>
            <p:ph type="body" idx="15" hasCustomPrompt="1"/>
          </p:nvPr>
        </p:nvSpPr>
        <p:spPr>
          <a:xfrm>
            <a:off x="533400" y="730240"/>
            <a:ext cx="2590800" cy="744230"/>
          </a:xfrm>
          <a:prstGeom prst="rect">
            <a:avLst/>
          </a:prstGeom>
        </p:spPr>
        <p:txBody>
          <a:bodyPr numCol="1" anchor="t"/>
          <a:lstStyle>
            <a:lvl1pPr marL="0" indent="0">
              <a:buNone/>
              <a:defRPr sz="1600" b="1">
                <a:solidFill>
                  <a:srgbClr val="414042"/>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Subhead goes here and here and here and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385547724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0" y="-1905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393079" y="43179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123</a:t>
            </a:r>
          </a:p>
          <a:p>
            <a:pPr lvl="0"/>
            <a:endParaRPr lang="en-US"/>
          </a:p>
        </p:txBody>
      </p:sp>
    </p:spTree>
    <p:extLst>
      <p:ext uri="{BB962C8B-B14F-4D97-AF65-F5344CB8AC3E}">
        <p14:creationId xmlns:p14="http://schemas.microsoft.com/office/powerpoint/2010/main" val="214146057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ADD72BA7-07DE-44FD-A1F6-5509825F93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80"/>
          <a:stretch/>
        </p:blipFill>
        <p:spPr>
          <a:xfrm>
            <a:off x="8249921" y="-6340"/>
            <a:ext cx="894079" cy="901690"/>
          </a:xfrm>
          <a:prstGeom prst="rect">
            <a:avLst/>
          </a:prstGeom>
        </p:spPr>
      </p:pic>
      <p:sp>
        <p:nvSpPr>
          <p:cNvPr id="6" name="Text Placeholder 2">
            <a:extLst>
              <a:ext uri="{FF2B5EF4-FFF2-40B4-BE49-F238E27FC236}">
                <a16:creationId xmlns:a16="http://schemas.microsoft.com/office/drawing/2014/main" id="{D28D2D01-B630-40DB-80D2-DE234314AE33}"/>
              </a:ext>
            </a:extLst>
          </p:cNvPr>
          <p:cNvSpPr>
            <a:spLocks noGrp="1"/>
          </p:cNvSpPr>
          <p:nvPr>
            <p:ph type="body" idx="12" hasCustomPrompt="1"/>
          </p:nvPr>
        </p:nvSpPr>
        <p:spPr>
          <a:xfrm>
            <a:off x="8239760" y="424175"/>
            <a:ext cx="457200" cy="304800"/>
          </a:xfrm>
          <a:prstGeom prst="rect">
            <a:avLst/>
          </a:prstGeom>
        </p:spPr>
        <p:txBody>
          <a:bodyPr anchor="t"/>
          <a:lstStyle>
            <a:lvl1pPr marL="0" indent="0">
              <a:buNone/>
              <a:defRPr sz="1000">
                <a:solidFill>
                  <a:srgbClr val="F49E1E"/>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124</a:t>
            </a:r>
          </a:p>
          <a:p>
            <a:pPr lvl="0"/>
            <a:endParaRPr lang="en-US"/>
          </a:p>
        </p:txBody>
      </p:sp>
    </p:spTree>
    <p:extLst>
      <p:ext uri="{BB962C8B-B14F-4D97-AF65-F5344CB8AC3E}">
        <p14:creationId xmlns:p14="http://schemas.microsoft.com/office/powerpoint/2010/main" val="3122405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57200" y="205979"/>
            <a:ext cx="8229600" cy="563299"/>
          </a:xfrm>
          <a:prstGeom prst="rect">
            <a:avLst/>
          </a:prstGeom>
        </p:spPr>
        <p:txBody>
          <a:bodyPr/>
          <a:lstStyle>
            <a:lvl1pPr algn="l">
              <a:defRPr sz="2800"/>
            </a:lvl1pPr>
          </a:lstStyle>
          <a:p>
            <a:r>
              <a:rPr lang="en-US"/>
              <a:t>Click to add heading</a:t>
            </a:r>
          </a:p>
        </p:txBody>
      </p:sp>
      <p:grpSp>
        <p:nvGrpSpPr>
          <p:cNvPr id="15" name="Group 14"/>
          <p:cNvGrpSpPr/>
          <p:nvPr userDrawn="1"/>
        </p:nvGrpSpPr>
        <p:grpSpPr>
          <a:xfrm>
            <a:off x="0" y="769278"/>
            <a:ext cx="8305800" cy="228316"/>
            <a:chOff x="0" y="997594"/>
            <a:chExt cx="10972800" cy="228316"/>
          </a:xfrm>
        </p:grpSpPr>
        <p:sp>
          <p:nvSpPr>
            <p:cNvPr id="16" name="Rectangle 15"/>
            <p:cNvSpPr/>
            <p:nvPr/>
          </p:nvSpPr>
          <p:spPr>
            <a:xfrm rot="5400000">
              <a:off x="5447876" y="-4450282"/>
              <a:ext cx="77048" cy="10972800"/>
            </a:xfrm>
            <a:prstGeom prst="rect">
              <a:avLst/>
            </a:prstGeom>
            <a:solidFill>
              <a:srgbClr val="77A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5400000">
              <a:off x="4670636" y="-3595993"/>
              <a:ext cx="77050" cy="9418320"/>
            </a:xfrm>
            <a:prstGeom prst="rect">
              <a:avLst/>
            </a:prstGeom>
            <a:solidFill>
              <a:srgbClr val="B33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rot="5400000">
              <a:off x="5036396" y="-3887534"/>
              <a:ext cx="77048" cy="10149840"/>
            </a:xfrm>
            <a:prstGeom prst="rect">
              <a:avLst/>
            </a:prstGeom>
            <a:solidFill>
              <a:srgbClr val="FAC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p:cNvGrpSpPr/>
          <p:nvPr userDrawn="1"/>
        </p:nvGrpSpPr>
        <p:grpSpPr>
          <a:xfrm>
            <a:off x="18" y="4389120"/>
            <a:ext cx="9143983" cy="754379"/>
            <a:chOff x="18" y="4389120"/>
            <a:chExt cx="9143983" cy="754379"/>
          </a:xfrm>
        </p:grpSpPr>
        <p:sp>
          <p:nvSpPr>
            <p:cNvPr id="21" name="Rectangle 20"/>
            <p:cNvSpPr/>
            <p:nvPr userDrawn="1"/>
          </p:nvSpPr>
          <p:spPr>
            <a:xfrm rot="5400000">
              <a:off x="4194820" y="194318"/>
              <a:ext cx="754379" cy="9143983"/>
            </a:xfrm>
            <a:prstGeom prst="rect">
              <a:avLst/>
            </a:prstGeom>
            <a:solidFill>
              <a:srgbClr val="406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5208" y="4424369"/>
              <a:ext cx="1320207" cy="683881"/>
            </a:xfrm>
            <a:prstGeom prst="rect">
              <a:avLst/>
            </a:prstGeom>
          </p:spPr>
        </p:pic>
      </p:grpSp>
      <p:sp>
        <p:nvSpPr>
          <p:cNvPr id="3" name="Text Placeholder 2"/>
          <p:cNvSpPr>
            <a:spLocks noGrp="1"/>
          </p:cNvSpPr>
          <p:nvPr>
            <p:ph type="body" sz="quarter" idx="10"/>
          </p:nvPr>
        </p:nvSpPr>
        <p:spPr>
          <a:xfrm>
            <a:off x="457200" y="1047750"/>
            <a:ext cx="8229600" cy="3200400"/>
          </a:xfrm>
          <a:prstGeom prst="rect">
            <a:avLst/>
          </a:prstGeo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1589813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8CF7B-602B-5BB3-3FCD-055AEE14E508}"/>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28FBDA64-66B2-98EC-8ACD-A4DEA78206A1}"/>
              </a:ext>
            </a:extLst>
          </p:cNvPr>
          <p:cNvSpPr>
            <a:spLocks noGrp="1"/>
          </p:cNvSpPr>
          <p:nvPr>
            <p:ph type="subTitle" idx="1"/>
          </p:nvPr>
        </p:nvSpPr>
        <p:spPr>
          <a:xfrm>
            <a:off x="1143000" y="2701528"/>
            <a:ext cx="6858000" cy="1241822"/>
          </a:xfrm>
        </p:spPr>
        <p:txBody>
          <a:bodyPr/>
          <a:lstStyle>
            <a:lvl1pPr marL="0" indent="0" algn="ctr">
              <a:buNone/>
              <a:defRPr sz="1800"/>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8E81DAEA-FA9A-02B2-C6CA-0AA6FCFAECE0}"/>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17E2F672-B106-EC63-293A-51E05602EB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835666-D784-E750-9132-C4EB53CC2C85}"/>
              </a:ext>
            </a:extLst>
          </p:cNvPr>
          <p:cNvSpPr>
            <a:spLocks noGrp="1"/>
          </p:cNvSpPr>
          <p:nvPr>
            <p:ph type="sldNum" sz="quarter" idx="12"/>
          </p:nvPr>
        </p:nvSpPr>
        <p:spPr/>
        <p:txBody>
          <a:bodyPr/>
          <a:lstStyle/>
          <a:p>
            <a:fld id="{21FF573C-7E7D-4474-80B2-CCE6061A91B6}" type="slidenum">
              <a:rPr lang="en-US" smtClean="0"/>
              <a:t>‹#›</a:t>
            </a:fld>
            <a:endParaRPr lang="en-US"/>
          </a:p>
        </p:txBody>
      </p:sp>
    </p:spTree>
    <p:extLst>
      <p:ext uri="{BB962C8B-B14F-4D97-AF65-F5344CB8AC3E}">
        <p14:creationId xmlns:p14="http://schemas.microsoft.com/office/powerpoint/2010/main" val="30550524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3.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theme" Target="../theme/theme4.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9.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theme" Target="../theme/theme5.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0.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theme" Target="../theme/theme6.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1.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theme" Target="../theme/theme7.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0" Type="http://schemas.openxmlformats.org/officeDocument/2006/relationships/slideLayout" Target="../slideLayouts/slideLayout73.xml"/><Relationship Id="rId4" Type="http://schemas.openxmlformats.org/officeDocument/2006/relationships/slideLayout" Target="../slideLayouts/slideLayout67.xml"/><Relationship Id="rId9" Type="http://schemas.openxmlformats.org/officeDocument/2006/relationships/slideLayout" Target="../slideLayouts/slideLayout72.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2.xml"/><Relationship Id="rId3" Type="http://schemas.openxmlformats.org/officeDocument/2006/relationships/slideLayout" Target="../slideLayouts/slideLayout77.xml"/><Relationship Id="rId7" Type="http://schemas.openxmlformats.org/officeDocument/2006/relationships/slideLayout" Target="../slideLayouts/slideLayout81.xml"/><Relationship Id="rId2" Type="http://schemas.openxmlformats.org/officeDocument/2006/relationships/slideLayout" Target="../slideLayouts/slideLayout76.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image" Target="../media/image10.jpeg"/><Relationship Id="rId5" Type="http://schemas.openxmlformats.org/officeDocument/2006/relationships/slideLayout" Target="../slideLayouts/slideLayout79.xml"/><Relationship Id="rId10" Type="http://schemas.openxmlformats.org/officeDocument/2006/relationships/theme" Target="../theme/theme8.xml"/><Relationship Id="rId4" Type="http://schemas.openxmlformats.org/officeDocument/2006/relationships/slideLayout" Target="../slideLayouts/slideLayout78.xml"/><Relationship Id="rId9" Type="http://schemas.openxmlformats.org/officeDocument/2006/relationships/slideLayout" Target="../slideLayouts/slideLayout83.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1.xml"/><Relationship Id="rId13" Type="http://schemas.openxmlformats.org/officeDocument/2006/relationships/theme" Target="../theme/theme9.xml"/><Relationship Id="rId3" Type="http://schemas.openxmlformats.org/officeDocument/2006/relationships/slideLayout" Target="../slideLayouts/slideLayout86.xml"/><Relationship Id="rId7" Type="http://schemas.openxmlformats.org/officeDocument/2006/relationships/slideLayout" Target="../slideLayouts/slideLayout90.xml"/><Relationship Id="rId12" Type="http://schemas.openxmlformats.org/officeDocument/2006/relationships/slideLayout" Target="../slideLayouts/slideLayout95.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0" Type="http://schemas.openxmlformats.org/officeDocument/2006/relationships/slideLayout" Target="../slideLayouts/slideLayout93.xml"/><Relationship Id="rId4" Type="http://schemas.openxmlformats.org/officeDocument/2006/relationships/slideLayout" Target="../slideLayouts/slideLayout87.xml"/><Relationship Id="rId9" Type="http://schemas.openxmlformats.org/officeDocument/2006/relationships/slideLayout" Target="../slideLayouts/slideLayout9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77ADA4"/>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3771682"/>
      </p:ext>
    </p:extLst>
  </p:cSld>
  <p:clrMap bg1="lt1" tx1="dk1" bg2="lt2" tx2="dk2" accent1="accent1" accent2="accent2" accent3="accent3" accent4="accent4" accent5="accent5" accent6="accent6" hlink="hlink" folHlink="folHlink"/>
  <p:sldLayoutIdLst>
    <p:sldLayoutId id="2147483662" r:id="rId1"/>
    <p:sldLayoutId id="2147483739" r:id="rId2"/>
    <p:sldLayoutId id="2147483768" r:id="rId3"/>
    <p:sldLayoutId id="2147483649" r:id="rId4"/>
    <p:sldLayoutId id="2147483742" r:id="rId5"/>
    <p:sldLayoutId id="2147483737" r:id="rId6"/>
    <p:sldLayoutId id="2147483663" r:id="rId7"/>
    <p:sldLayoutId id="2147483740" r:id="rId8"/>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281913"/>
      </p:ext>
    </p:extLst>
  </p:cSld>
  <p:clrMap bg1="lt1" tx1="dk1" bg2="lt2" tx2="dk2" accent1="accent1" accent2="accent2" accent3="accent3" accent4="accent4" accent5="accent5" accent6="accent6" hlink="hlink" folHlink="folHlink"/>
  <p:sldLayoutIdLst>
    <p:sldLayoutId id="2147483774" r:id="rId1"/>
    <p:sldLayoutId id="2147483781" r:id="rId2"/>
    <p:sldLayoutId id="2147483782" r:id="rId3"/>
    <p:sldLayoutId id="2147483775" r:id="rId4"/>
    <p:sldLayoutId id="2147483786" r:id="rId5"/>
    <p:sldLayoutId id="2147483783" r:id="rId6"/>
    <p:sldLayoutId id="2147483776" r:id="rId7"/>
    <p:sldLayoutId id="2147483784" r:id="rId8"/>
    <p:sldLayoutId id="2147483800" r:id="rId9"/>
    <p:sldLayoutId id="2147483801" r:id="rId10"/>
    <p:sldLayoutId id="2147483787"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8559335"/>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671172"/>
      </p:ext>
    </p:extLst>
  </p:cSld>
  <p:clrMap bg1="lt1" tx1="dk1" bg2="lt2" tx2="dk2" accent1="accent1" accent2="accent2" accent3="accent3" accent4="accent4" accent5="accent5" accent6="accent6" hlink="hlink" folHlink="folHlink"/>
  <p:sldLayoutIdLst>
    <p:sldLayoutId id="2147483828" r:id="rId1"/>
    <p:sldLayoutId id="2147483829" r:id="rId2"/>
    <p:sldLayoutId id="2147483830" r:id="rId3"/>
    <p:sldLayoutId id="2147483831" r:id="rId4"/>
    <p:sldLayoutId id="2147483832" r:id="rId5"/>
    <p:sldLayoutId id="2147483833" r:id="rId6"/>
    <p:sldLayoutId id="2147483834" r:id="rId7"/>
    <p:sldLayoutId id="2147483835" r:id="rId8"/>
    <p:sldLayoutId id="2147483836" r:id="rId9"/>
    <p:sldLayoutId id="2147483837" r:id="rId10"/>
    <p:sldLayoutId id="2147483838" r:id="rId11"/>
  </p:sldLayoutIdLst>
  <p:hf sldNum="0" hdr="0" ftr="0" dt="0"/>
  <p:txStyles>
    <p:titleStyle>
      <a:lvl1pPr algn="l" defTabSz="914378"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8"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8"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2" indent="-228594" algn="l" defTabSz="914378"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8"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8381595"/>
      </p:ext>
    </p:extLst>
  </p:cSld>
  <p:clrMap bg1="lt1" tx1="dk1" bg2="lt2" tx2="dk2" accent1="accent1" accent2="accent2" accent3="accent3" accent4="accent4" accent5="accent5" accent6="accent6" hlink="hlink" folHlink="folHlink"/>
  <p:sldLayoutIdLst>
    <p:sldLayoutId id="2147483852" r:id="rId1"/>
    <p:sldLayoutId id="2147483853" r:id="rId2"/>
    <p:sldLayoutId id="2147483854" r:id="rId3"/>
    <p:sldLayoutId id="2147483855" r:id="rId4"/>
    <p:sldLayoutId id="2147483856" r:id="rId5"/>
    <p:sldLayoutId id="2147483857" r:id="rId6"/>
    <p:sldLayoutId id="2147483858" r:id="rId7"/>
    <p:sldLayoutId id="2147483859" r:id="rId8"/>
    <p:sldLayoutId id="2147483860" r:id="rId9"/>
    <p:sldLayoutId id="2147483861" r:id="rId10"/>
    <p:sldLayoutId id="2147483862" r:id="rId11"/>
  </p:sldLayoutIdLst>
  <p:hf sldNum="0" hdr="0" ftr="0" dt="0"/>
  <p:txStyles>
    <p:titleStyle>
      <a:lvl1pPr algn="l" defTabSz="914355"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8" indent="-228588" algn="l" defTabSz="91435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8" algn="l" defTabSz="91435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4" indent="-228588" algn="l" defTabSz="91435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7"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5" rtl="0" eaLnBrk="1" latinLnBrk="0" hangingPunct="1">
        <a:defRPr sz="1800" kern="1200">
          <a:solidFill>
            <a:schemeClr val="tx1"/>
          </a:solidFill>
          <a:latin typeface="+mn-lt"/>
          <a:ea typeface="+mn-ea"/>
          <a:cs typeface="+mn-cs"/>
        </a:defRPr>
      </a:lvl1pPr>
      <a:lvl2pPr marL="457178"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2" algn="l" defTabSz="914355" rtl="0" eaLnBrk="1" latinLnBrk="0" hangingPunct="1">
        <a:defRPr sz="1800" kern="1200">
          <a:solidFill>
            <a:schemeClr val="tx1"/>
          </a:solidFill>
          <a:latin typeface="+mn-lt"/>
          <a:ea typeface="+mn-ea"/>
          <a:cs typeface="+mn-cs"/>
        </a:defRPr>
      </a:lvl4pPr>
      <a:lvl5pPr marL="1828709" algn="l" defTabSz="914355" rtl="0" eaLnBrk="1" latinLnBrk="0" hangingPunct="1">
        <a:defRPr sz="1800" kern="1200">
          <a:solidFill>
            <a:schemeClr val="tx1"/>
          </a:solidFill>
          <a:latin typeface="+mn-lt"/>
          <a:ea typeface="+mn-ea"/>
          <a:cs typeface="+mn-cs"/>
        </a:defRPr>
      </a:lvl5pPr>
      <a:lvl6pPr marL="2285886" algn="l" defTabSz="914355" rtl="0" eaLnBrk="1" latinLnBrk="0" hangingPunct="1">
        <a:defRPr sz="1800" kern="1200">
          <a:solidFill>
            <a:schemeClr val="tx1"/>
          </a:solidFill>
          <a:latin typeface="+mn-lt"/>
          <a:ea typeface="+mn-ea"/>
          <a:cs typeface="+mn-cs"/>
        </a:defRPr>
      </a:lvl6pPr>
      <a:lvl7pPr marL="2743064" algn="l" defTabSz="914355" rtl="0" eaLnBrk="1" latinLnBrk="0" hangingPunct="1">
        <a:defRPr sz="1800" kern="1200">
          <a:solidFill>
            <a:schemeClr val="tx1"/>
          </a:solidFill>
          <a:latin typeface="+mn-lt"/>
          <a:ea typeface="+mn-ea"/>
          <a:cs typeface="+mn-cs"/>
        </a:defRPr>
      </a:lvl7pPr>
      <a:lvl8pPr marL="3200240" algn="l" defTabSz="914355" rtl="0" eaLnBrk="1" latinLnBrk="0" hangingPunct="1">
        <a:defRPr sz="1800" kern="1200">
          <a:solidFill>
            <a:schemeClr val="tx1"/>
          </a:solidFill>
          <a:latin typeface="+mn-lt"/>
          <a:ea typeface="+mn-ea"/>
          <a:cs typeface="+mn-cs"/>
        </a:defRPr>
      </a:lvl8pPr>
      <a:lvl9pPr marL="3657418" algn="l" defTabSz="914355"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6107630"/>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hf sldNum="0" hdr="0" ftr="0" dt="0"/>
  <p:txStyles>
    <p:titleStyle>
      <a:lvl1pPr algn="l" defTabSz="914333"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2" indent="-228582" algn="l" defTabSz="91433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49" indent="-228582" algn="l" defTabSz="91433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15" indent="-228582" algn="l" defTabSz="91433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80"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46"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11"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4"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2" algn="l" defTabSz="91433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33" rtl="0" eaLnBrk="1" latinLnBrk="0" hangingPunct="1">
        <a:defRPr sz="1800" kern="1200">
          <a:solidFill>
            <a:schemeClr val="tx1"/>
          </a:solidFill>
          <a:latin typeface="+mn-lt"/>
          <a:ea typeface="+mn-ea"/>
          <a:cs typeface="+mn-cs"/>
        </a:defRPr>
      </a:lvl1pPr>
      <a:lvl2pPr marL="457166" algn="l" defTabSz="914333" rtl="0" eaLnBrk="1" latinLnBrk="0" hangingPunct="1">
        <a:defRPr sz="1800" kern="1200">
          <a:solidFill>
            <a:schemeClr val="tx1"/>
          </a:solidFill>
          <a:latin typeface="+mn-lt"/>
          <a:ea typeface="+mn-ea"/>
          <a:cs typeface="+mn-cs"/>
        </a:defRPr>
      </a:lvl2pPr>
      <a:lvl3pPr marL="914333" algn="l" defTabSz="914333" rtl="0" eaLnBrk="1" latinLnBrk="0" hangingPunct="1">
        <a:defRPr sz="1800" kern="1200">
          <a:solidFill>
            <a:schemeClr val="tx1"/>
          </a:solidFill>
          <a:latin typeface="+mn-lt"/>
          <a:ea typeface="+mn-ea"/>
          <a:cs typeface="+mn-cs"/>
        </a:defRPr>
      </a:lvl3pPr>
      <a:lvl4pPr marL="1371498" algn="l" defTabSz="914333" rtl="0" eaLnBrk="1" latinLnBrk="0" hangingPunct="1">
        <a:defRPr sz="1800" kern="1200">
          <a:solidFill>
            <a:schemeClr val="tx1"/>
          </a:solidFill>
          <a:latin typeface="+mn-lt"/>
          <a:ea typeface="+mn-ea"/>
          <a:cs typeface="+mn-cs"/>
        </a:defRPr>
      </a:lvl4pPr>
      <a:lvl5pPr marL="1828664" algn="l" defTabSz="914333" rtl="0" eaLnBrk="1" latinLnBrk="0" hangingPunct="1">
        <a:defRPr sz="1800" kern="1200">
          <a:solidFill>
            <a:schemeClr val="tx1"/>
          </a:solidFill>
          <a:latin typeface="+mn-lt"/>
          <a:ea typeface="+mn-ea"/>
          <a:cs typeface="+mn-cs"/>
        </a:defRPr>
      </a:lvl5pPr>
      <a:lvl6pPr marL="2285829" algn="l" defTabSz="914333" rtl="0" eaLnBrk="1" latinLnBrk="0" hangingPunct="1">
        <a:defRPr sz="1800" kern="1200">
          <a:solidFill>
            <a:schemeClr val="tx1"/>
          </a:solidFill>
          <a:latin typeface="+mn-lt"/>
          <a:ea typeface="+mn-ea"/>
          <a:cs typeface="+mn-cs"/>
        </a:defRPr>
      </a:lvl6pPr>
      <a:lvl7pPr marL="2742995" algn="l" defTabSz="914333" rtl="0" eaLnBrk="1" latinLnBrk="0" hangingPunct="1">
        <a:defRPr sz="1800" kern="1200">
          <a:solidFill>
            <a:schemeClr val="tx1"/>
          </a:solidFill>
          <a:latin typeface="+mn-lt"/>
          <a:ea typeface="+mn-ea"/>
          <a:cs typeface="+mn-cs"/>
        </a:defRPr>
      </a:lvl7pPr>
      <a:lvl8pPr marL="3200160" algn="l" defTabSz="914333" rtl="0" eaLnBrk="1" latinLnBrk="0" hangingPunct="1">
        <a:defRPr sz="1800" kern="1200">
          <a:solidFill>
            <a:schemeClr val="tx1"/>
          </a:solidFill>
          <a:latin typeface="+mn-lt"/>
          <a:ea typeface="+mn-ea"/>
          <a:cs typeface="+mn-cs"/>
        </a:defRPr>
      </a:lvl8pPr>
      <a:lvl9pPr marL="3657326" algn="l" defTabSz="914333"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3607101"/>
      </p:ext>
    </p:extLst>
  </p:cSld>
  <p:clrMap bg1="lt1" tx1="dk1" bg2="lt2" tx2="dk2" accent1="accent1" accent2="accent2" accent3="accent3" accent4="accent4" accent5="accent5" accent6="accent6" hlink="hlink" folHlink="folHlink"/>
  <p:sldLayoutIdLst>
    <p:sldLayoutId id="2147483926" r:id="rId1"/>
    <p:sldLayoutId id="2147483927" r:id="rId2"/>
    <p:sldLayoutId id="2147483928" r:id="rId3"/>
    <p:sldLayoutId id="2147483929" r:id="rId4"/>
    <p:sldLayoutId id="2147483930" r:id="rId5"/>
    <p:sldLayoutId id="2147483931" r:id="rId6"/>
    <p:sldLayoutId id="2147483932" r:id="rId7"/>
    <p:sldLayoutId id="2147483933" r:id="rId8"/>
    <p:sldLayoutId id="2147483934" r:id="rId9"/>
    <p:sldLayoutId id="2147483935" r:id="rId10"/>
    <p:sldLayoutId id="2147483936" r:id="rId11"/>
  </p:sldLayoutIdLst>
  <p:hf sldNum="0" hdr="0" ftr="0" dt="0"/>
  <p:txStyles>
    <p:titleStyle>
      <a:lvl1pPr algn="l" defTabSz="914378"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8"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8"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2" indent="-228594" algn="l" defTabSz="914378"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8"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4FB4079-488A-4DD8-B479-674184113CF1}"/>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0" y="0"/>
            <a:ext cx="9144000" cy="5143500"/>
          </a:xfrm>
          <a:prstGeom prst="rect">
            <a:avLst/>
          </a:prstGeom>
        </p:spPr>
      </p:pic>
      <p:sp>
        <p:nvSpPr>
          <p:cNvPr id="1027" name="Rectangle 2"/>
          <p:cNvSpPr>
            <a:spLocks noGrp="1" noChangeArrowheads="1"/>
          </p:cNvSpPr>
          <p:nvPr>
            <p:ph type="title"/>
          </p:nvPr>
        </p:nvSpPr>
        <p:spPr bwMode="auto">
          <a:xfrm>
            <a:off x="457200" y="260751"/>
            <a:ext cx="8229600" cy="59650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Rectangle 3"/>
          <p:cNvSpPr>
            <a:spLocks noGrp="1" noChangeArrowheads="1"/>
          </p:cNvSpPr>
          <p:nvPr>
            <p:ph type="body" idx="1"/>
          </p:nvPr>
        </p:nvSpPr>
        <p:spPr bwMode="auto">
          <a:xfrm>
            <a:off x="457200" y="1085854"/>
            <a:ext cx="8229600" cy="35087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3716" name="Rectangle 4"/>
          <p:cNvSpPr>
            <a:spLocks noGrp="1" noChangeArrowheads="1"/>
          </p:cNvSpPr>
          <p:nvPr>
            <p:ph type="dt" sz="half" idx="2"/>
          </p:nvPr>
        </p:nvSpPr>
        <p:spPr bwMode="auto">
          <a:xfrm>
            <a:off x="457200" y="4683919"/>
            <a:ext cx="2133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50">
                <a:latin typeface="Arial" charset="0"/>
                <a:cs typeface="+mn-cs"/>
              </a:defRPr>
            </a:lvl1pPr>
          </a:lstStyle>
          <a:p>
            <a:pPr>
              <a:defRPr/>
            </a:pPr>
            <a:endParaRPr lang="en-US"/>
          </a:p>
        </p:txBody>
      </p:sp>
      <p:sp>
        <p:nvSpPr>
          <p:cNvPr id="243717" name="Rectangle 5"/>
          <p:cNvSpPr>
            <a:spLocks noGrp="1" noChangeArrowheads="1"/>
          </p:cNvSpPr>
          <p:nvPr>
            <p:ph type="ftr" sz="quarter" idx="3"/>
          </p:nvPr>
        </p:nvSpPr>
        <p:spPr bwMode="auto">
          <a:xfrm>
            <a:off x="3124200" y="4683919"/>
            <a:ext cx="2895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50">
                <a:latin typeface="Arial" charset="0"/>
                <a:cs typeface="+mn-cs"/>
              </a:defRPr>
            </a:lvl1pPr>
          </a:lstStyle>
          <a:p>
            <a:pPr>
              <a:defRPr/>
            </a:pPr>
            <a:endParaRPr lang="en-US"/>
          </a:p>
        </p:txBody>
      </p:sp>
      <p:sp>
        <p:nvSpPr>
          <p:cNvPr id="243718" name="Rectangle 6"/>
          <p:cNvSpPr>
            <a:spLocks noGrp="1" noChangeArrowheads="1"/>
          </p:cNvSpPr>
          <p:nvPr>
            <p:ph type="sldNum" sz="quarter" idx="4"/>
          </p:nvPr>
        </p:nvSpPr>
        <p:spPr bwMode="auto">
          <a:xfrm>
            <a:off x="6553200" y="4683919"/>
            <a:ext cx="2133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50">
                <a:latin typeface="Arial" charset="0"/>
                <a:cs typeface="+mn-cs"/>
              </a:defRPr>
            </a:lvl1pPr>
          </a:lstStyle>
          <a:p>
            <a:pPr>
              <a:defRPr/>
            </a:pPr>
            <a:fld id="{0147173C-17D9-4D25-9377-9582B9966743}" type="slidenum">
              <a:rPr lang="en-US"/>
              <a:pPr>
                <a:defRPr/>
              </a:pPr>
              <a:t>‹#›</a:t>
            </a:fld>
            <a:endParaRPr lang="en-US"/>
          </a:p>
        </p:txBody>
      </p:sp>
    </p:spTree>
    <p:extLst>
      <p:ext uri="{BB962C8B-B14F-4D97-AF65-F5344CB8AC3E}">
        <p14:creationId xmlns:p14="http://schemas.microsoft.com/office/powerpoint/2010/main" val="2676607969"/>
      </p:ext>
    </p:extLst>
  </p:cSld>
  <p:clrMap bg1="lt1" tx1="dk1" bg2="lt2" tx2="dk2" accent1="accent1" accent2="accent2" accent3="accent3" accent4="accent4" accent5="accent5" accent6="accent6" hlink="hlink" folHlink="folHlink"/>
  <p:sldLayoutIdLst>
    <p:sldLayoutId id="2147483967" r:id="rId1"/>
    <p:sldLayoutId id="2147483968" r:id="rId2"/>
    <p:sldLayoutId id="2147483969" r:id="rId3"/>
    <p:sldLayoutId id="2147483970" r:id="rId4"/>
    <p:sldLayoutId id="2147483971" r:id="rId5"/>
    <p:sldLayoutId id="2147483972" r:id="rId6"/>
    <p:sldLayoutId id="2147483973" r:id="rId7"/>
    <p:sldLayoutId id="2147483974" r:id="rId8"/>
    <p:sldLayoutId id="2147483975" r:id="rId9"/>
  </p:sldLayoutIdLst>
  <p:transition>
    <p:fade/>
  </p:transition>
  <p:hf sldNum="0" hdr="0" ftr="0" dt="0"/>
  <p:txStyles>
    <p:titleStyle>
      <a:lvl1pPr algn="l" rtl="0" fontAlgn="base">
        <a:spcBef>
          <a:spcPct val="0"/>
        </a:spcBef>
        <a:spcAft>
          <a:spcPct val="0"/>
        </a:spcAft>
        <a:defRPr sz="2700" b="1">
          <a:solidFill>
            <a:srgbClr val="404040"/>
          </a:solidFill>
          <a:latin typeface="Arial" panose="020B0604020202020204" pitchFamily="34" charset="0"/>
          <a:ea typeface="+mj-ea"/>
          <a:cs typeface="Arial" panose="020B0604020202020204" pitchFamily="34" charset="0"/>
        </a:defRPr>
      </a:lvl1pPr>
      <a:lvl2pPr algn="r" rtl="0" fontAlgn="base">
        <a:spcBef>
          <a:spcPct val="0"/>
        </a:spcBef>
        <a:spcAft>
          <a:spcPct val="0"/>
        </a:spcAft>
        <a:defRPr sz="2700" b="1">
          <a:solidFill>
            <a:srgbClr val="404040"/>
          </a:solidFill>
          <a:latin typeface="Arial Narrow" pitchFamily="34" charset="0"/>
        </a:defRPr>
      </a:lvl2pPr>
      <a:lvl3pPr algn="r" rtl="0" fontAlgn="base">
        <a:spcBef>
          <a:spcPct val="0"/>
        </a:spcBef>
        <a:spcAft>
          <a:spcPct val="0"/>
        </a:spcAft>
        <a:defRPr sz="2700" b="1">
          <a:solidFill>
            <a:srgbClr val="404040"/>
          </a:solidFill>
          <a:latin typeface="Arial Narrow" pitchFamily="34" charset="0"/>
        </a:defRPr>
      </a:lvl3pPr>
      <a:lvl4pPr algn="r" rtl="0" fontAlgn="base">
        <a:spcBef>
          <a:spcPct val="0"/>
        </a:spcBef>
        <a:spcAft>
          <a:spcPct val="0"/>
        </a:spcAft>
        <a:defRPr sz="2700" b="1">
          <a:solidFill>
            <a:srgbClr val="404040"/>
          </a:solidFill>
          <a:latin typeface="Arial Narrow" pitchFamily="34" charset="0"/>
        </a:defRPr>
      </a:lvl4pPr>
      <a:lvl5pPr algn="r" rtl="0" fontAlgn="base">
        <a:spcBef>
          <a:spcPct val="0"/>
        </a:spcBef>
        <a:spcAft>
          <a:spcPct val="0"/>
        </a:spcAft>
        <a:defRPr sz="2700" b="1">
          <a:solidFill>
            <a:srgbClr val="404040"/>
          </a:solidFill>
          <a:latin typeface="Arial Narrow" pitchFamily="34" charset="0"/>
        </a:defRPr>
      </a:lvl5pPr>
      <a:lvl6pPr marL="342900" algn="ctr" rtl="0" eaLnBrk="1" fontAlgn="base" hangingPunct="1">
        <a:spcBef>
          <a:spcPct val="0"/>
        </a:spcBef>
        <a:spcAft>
          <a:spcPct val="0"/>
        </a:spcAft>
        <a:defRPr sz="3300">
          <a:solidFill>
            <a:schemeClr val="tx2"/>
          </a:solidFill>
          <a:latin typeface="Arial" charset="0"/>
        </a:defRPr>
      </a:lvl6pPr>
      <a:lvl7pPr marL="685800" algn="ctr" rtl="0" eaLnBrk="1" fontAlgn="base" hangingPunct="1">
        <a:spcBef>
          <a:spcPct val="0"/>
        </a:spcBef>
        <a:spcAft>
          <a:spcPct val="0"/>
        </a:spcAft>
        <a:defRPr sz="3300">
          <a:solidFill>
            <a:schemeClr val="tx2"/>
          </a:solidFill>
          <a:latin typeface="Arial" charset="0"/>
        </a:defRPr>
      </a:lvl7pPr>
      <a:lvl8pPr marL="1028700" algn="ctr" rtl="0" eaLnBrk="1" fontAlgn="base" hangingPunct="1">
        <a:spcBef>
          <a:spcPct val="0"/>
        </a:spcBef>
        <a:spcAft>
          <a:spcPct val="0"/>
        </a:spcAft>
        <a:defRPr sz="3300">
          <a:solidFill>
            <a:schemeClr val="tx2"/>
          </a:solidFill>
          <a:latin typeface="Arial" charset="0"/>
        </a:defRPr>
      </a:lvl8pPr>
      <a:lvl9pPr marL="1371600" algn="ctr" rtl="0" eaLnBrk="1" fontAlgn="base" hangingPunct="1">
        <a:spcBef>
          <a:spcPct val="0"/>
        </a:spcBef>
        <a:spcAft>
          <a:spcPct val="0"/>
        </a:spcAft>
        <a:defRPr sz="3300">
          <a:solidFill>
            <a:schemeClr val="tx2"/>
          </a:solidFill>
          <a:latin typeface="Arial" charset="0"/>
        </a:defRPr>
      </a:lvl9pPr>
    </p:titleStyle>
    <p:bodyStyle>
      <a:lvl1pPr marL="257175" indent="-257175" algn="l" rtl="0" fontAlgn="base">
        <a:spcBef>
          <a:spcPct val="20000"/>
        </a:spcBef>
        <a:spcAft>
          <a:spcPct val="0"/>
        </a:spcAft>
        <a:buClr>
          <a:srgbClr val="C1CD23"/>
        </a:buClr>
        <a:buFont typeface="Wingdings" panose="05000000000000000000" pitchFamily="2" charset="2"/>
        <a:buChar char="§"/>
        <a:defRPr sz="1800" b="1">
          <a:solidFill>
            <a:schemeClr val="tx1"/>
          </a:solidFill>
          <a:latin typeface="Arial" panose="020B0604020202020204" pitchFamily="34" charset="0"/>
          <a:ea typeface="+mn-ea"/>
          <a:cs typeface="Arial" panose="020B0604020202020204" pitchFamily="34" charset="0"/>
        </a:defRPr>
      </a:lvl1pPr>
      <a:lvl2pPr marL="557213" indent="-214313" algn="l" rtl="0" fontAlgn="base">
        <a:spcBef>
          <a:spcPct val="20000"/>
        </a:spcBef>
        <a:spcAft>
          <a:spcPct val="0"/>
        </a:spcAft>
        <a:buClr>
          <a:srgbClr val="C1CD23"/>
        </a:buClr>
        <a:buFont typeface="Wingdings" panose="05000000000000000000" pitchFamily="2" charset="2"/>
        <a:buChar char="§"/>
        <a:defRPr>
          <a:solidFill>
            <a:schemeClr val="tx1"/>
          </a:solidFill>
          <a:latin typeface="Arial" panose="020B0604020202020204" pitchFamily="34" charset="0"/>
          <a:cs typeface="Arial" panose="020B0604020202020204" pitchFamily="34" charset="0"/>
        </a:defRPr>
      </a:lvl2pPr>
      <a:lvl3pPr marL="857250" indent="-171450" algn="l" rtl="0" fontAlgn="base">
        <a:spcBef>
          <a:spcPct val="20000"/>
        </a:spcBef>
        <a:spcAft>
          <a:spcPct val="0"/>
        </a:spcAft>
        <a:buClr>
          <a:srgbClr val="C1CD23"/>
        </a:buClr>
        <a:buFont typeface="Wingdings" panose="05000000000000000000" pitchFamily="2" charset="2"/>
        <a:buChar char="§"/>
        <a:defRPr sz="1200">
          <a:solidFill>
            <a:schemeClr val="tx1"/>
          </a:solidFill>
          <a:latin typeface="Arial" panose="020B0604020202020204" pitchFamily="34" charset="0"/>
          <a:cs typeface="Arial" panose="020B0604020202020204" pitchFamily="34" charset="0"/>
        </a:defRPr>
      </a:lvl3pPr>
      <a:lvl4pPr marL="1200150" indent="-171450" algn="l" rtl="0" fontAlgn="base">
        <a:spcBef>
          <a:spcPct val="20000"/>
        </a:spcBef>
        <a:spcAft>
          <a:spcPct val="0"/>
        </a:spcAft>
        <a:buClr>
          <a:srgbClr val="C1CD23"/>
        </a:buClr>
        <a:buFont typeface="Wingdings" panose="05000000000000000000" pitchFamily="2" charset="2"/>
        <a:buChar char="§"/>
        <a:defRPr sz="1200">
          <a:solidFill>
            <a:schemeClr val="tx1"/>
          </a:solidFill>
          <a:latin typeface="Arial" panose="020B0604020202020204" pitchFamily="34" charset="0"/>
          <a:cs typeface="Arial" panose="020B0604020202020204" pitchFamily="34" charset="0"/>
        </a:defRPr>
      </a:lvl4pPr>
      <a:lvl5pPr marL="1543050" indent="-171450" algn="l" rtl="0" fontAlgn="base">
        <a:spcBef>
          <a:spcPct val="20000"/>
        </a:spcBef>
        <a:spcAft>
          <a:spcPct val="0"/>
        </a:spcAft>
        <a:buClr>
          <a:srgbClr val="C1CD23"/>
        </a:buClr>
        <a:buFont typeface="Wingdings" panose="05000000000000000000" pitchFamily="2" charset="2"/>
        <a:buChar char="§"/>
        <a:defRPr sz="1200">
          <a:solidFill>
            <a:schemeClr val="tx1"/>
          </a:solidFill>
          <a:latin typeface="Arial" panose="020B0604020202020204" pitchFamily="34" charset="0"/>
          <a:cs typeface="Arial" panose="020B0604020202020204" pitchFamily="34" charset="0"/>
        </a:defRPr>
      </a:lvl5pPr>
      <a:lvl6pPr marL="1885950" indent="-171450" algn="l" rtl="0" eaLnBrk="1" fontAlgn="base" hangingPunct="1">
        <a:spcBef>
          <a:spcPct val="20000"/>
        </a:spcBef>
        <a:spcAft>
          <a:spcPct val="0"/>
        </a:spcAft>
        <a:buChar char="»"/>
        <a:defRPr sz="1500">
          <a:solidFill>
            <a:schemeClr val="tx1"/>
          </a:solidFill>
          <a:latin typeface="+mn-lt"/>
        </a:defRPr>
      </a:lvl6pPr>
      <a:lvl7pPr marL="2228850" indent="-171450" algn="l" rtl="0" eaLnBrk="1" fontAlgn="base" hangingPunct="1">
        <a:spcBef>
          <a:spcPct val="20000"/>
        </a:spcBef>
        <a:spcAft>
          <a:spcPct val="0"/>
        </a:spcAft>
        <a:buChar char="»"/>
        <a:defRPr sz="1500">
          <a:solidFill>
            <a:schemeClr val="tx1"/>
          </a:solidFill>
          <a:latin typeface="+mn-lt"/>
        </a:defRPr>
      </a:lvl7pPr>
      <a:lvl8pPr marL="2571750" indent="-171450" algn="l" rtl="0" eaLnBrk="1" fontAlgn="base" hangingPunct="1">
        <a:spcBef>
          <a:spcPct val="20000"/>
        </a:spcBef>
        <a:spcAft>
          <a:spcPct val="0"/>
        </a:spcAft>
        <a:buChar char="»"/>
        <a:defRPr sz="1500">
          <a:solidFill>
            <a:schemeClr val="tx1"/>
          </a:solidFill>
          <a:latin typeface="+mn-lt"/>
        </a:defRPr>
      </a:lvl8pPr>
      <a:lvl9pPr marL="2914650" indent="-171450" algn="l" rtl="0" eaLnBrk="1" fontAlgn="base" hangingPunct="1">
        <a:spcBef>
          <a:spcPct val="20000"/>
        </a:spcBef>
        <a:spcAft>
          <a:spcPct val="0"/>
        </a:spcAft>
        <a:buChar char="»"/>
        <a:defRPr sz="15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0568524"/>
      </p:ext>
    </p:extLst>
  </p:cSld>
  <p:clrMap bg1="lt1" tx1="dk1" bg2="lt2" tx2="dk2" accent1="accent1" accent2="accent2" accent3="accent3" accent4="accent4" accent5="accent5" accent6="accent6" hlink="hlink" folHlink="folHlink"/>
  <p:sldLayoutIdLst>
    <p:sldLayoutId id="2147484002" r:id="rId1"/>
    <p:sldLayoutId id="2147484003" r:id="rId2"/>
    <p:sldLayoutId id="2147484004" r:id="rId3"/>
    <p:sldLayoutId id="2147484005" r:id="rId4"/>
    <p:sldLayoutId id="2147484006" r:id="rId5"/>
    <p:sldLayoutId id="2147484007" r:id="rId6"/>
    <p:sldLayoutId id="2147484008" r:id="rId7"/>
    <p:sldLayoutId id="2147484009" r:id="rId8"/>
    <p:sldLayoutId id="2147484010" r:id="rId9"/>
    <p:sldLayoutId id="2147484011" r:id="rId10"/>
    <p:sldLayoutId id="2147484012" r:id="rId11"/>
    <p:sldLayoutId id="2147484013" r:id="rId1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16.xml"/><Relationship Id="rId4" Type="http://schemas.openxmlformats.org/officeDocument/2006/relationships/image" Target="../media/image14.jpeg"/></Relationships>
</file>

<file path=ppt/slides/_rels/slide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603BE-9E80-4DFD-AE77-BB7937049706}"/>
              </a:ext>
            </a:extLst>
          </p:cNvPr>
          <p:cNvSpPr>
            <a:spLocks noGrp="1"/>
          </p:cNvSpPr>
          <p:nvPr>
            <p:ph type="title"/>
          </p:nvPr>
        </p:nvSpPr>
        <p:spPr>
          <a:xfrm>
            <a:off x="713511" y="2312194"/>
            <a:ext cx="7772400" cy="564356"/>
          </a:xfrm>
        </p:spPr>
        <p:txBody>
          <a:bodyPr/>
          <a:lstStyle/>
          <a:p>
            <a:r>
              <a:rPr lang="en-US">
                <a:solidFill>
                  <a:srgbClr val="11635B"/>
                </a:solidFill>
              </a:rPr>
              <a:t>Executive Committee Meeting</a:t>
            </a:r>
          </a:p>
        </p:txBody>
      </p:sp>
      <p:sp>
        <p:nvSpPr>
          <p:cNvPr id="4" name="Text Placeholder 3">
            <a:extLst>
              <a:ext uri="{FF2B5EF4-FFF2-40B4-BE49-F238E27FC236}">
                <a16:creationId xmlns:a16="http://schemas.microsoft.com/office/drawing/2014/main" id="{B8FB94D8-EDEF-4486-A0C9-F494E70B2B9B}"/>
              </a:ext>
            </a:extLst>
          </p:cNvPr>
          <p:cNvSpPr>
            <a:spLocks noGrp="1"/>
          </p:cNvSpPr>
          <p:nvPr>
            <p:ph type="body" idx="1"/>
          </p:nvPr>
        </p:nvSpPr>
        <p:spPr>
          <a:xfrm>
            <a:off x="741219" y="2876550"/>
            <a:ext cx="7772400" cy="609600"/>
          </a:xfrm>
        </p:spPr>
        <p:txBody>
          <a:bodyPr/>
          <a:lstStyle/>
          <a:p>
            <a:r>
              <a:rPr lang="en-US" dirty="0">
                <a:solidFill>
                  <a:srgbClr val="11635B"/>
                </a:solidFill>
              </a:rPr>
              <a:t>October 20, 2025</a:t>
            </a:r>
          </a:p>
        </p:txBody>
      </p:sp>
      <p:pic>
        <p:nvPicPr>
          <p:cNvPr id="8" name="Picture 7" descr="A green and black logo&#10;&#10;Description automatically generated">
            <a:extLst>
              <a:ext uri="{FF2B5EF4-FFF2-40B4-BE49-F238E27FC236}">
                <a16:creationId xmlns:a16="http://schemas.microsoft.com/office/drawing/2014/main" id="{2E3ECBC5-7579-6C13-DCE3-65585D778BE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6635" y="644236"/>
            <a:ext cx="4917911" cy="1432214"/>
          </a:xfrm>
          <a:prstGeom prst="rect">
            <a:avLst/>
          </a:prstGeom>
        </p:spPr>
      </p:pic>
    </p:spTree>
    <p:extLst>
      <p:ext uri="{BB962C8B-B14F-4D97-AF65-F5344CB8AC3E}">
        <p14:creationId xmlns:p14="http://schemas.microsoft.com/office/powerpoint/2010/main" val="8970205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897A7A0D-D3DB-431A-A92B-9D4788B9D125}"/>
              </a:ext>
            </a:extLst>
          </p:cNvPr>
          <p:cNvSpPr>
            <a:spLocks noGrp="1"/>
          </p:cNvSpPr>
          <p:nvPr>
            <p:ph type="body" idx="13"/>
          </p:nvPr>
        </p:nvSpPr>
        <p:spPr>
          <a:xfrm>
            <a:off x="379911" y="742950"/>
            <a:ext cx="8535489" cy="5029200"/>
          </a:xfrm>
        </p:spPr>
        <p:txBody>
          <a:bodyPr numCol="1"/>
          <a:lstStyle/>
          <a:p>
            <a:pPr marL="342900" marR="0" lvl="0" indent="-342900">
              <a:lnSpc>
                <a:spcPct val="107000"/>
              </a:lnSpc>
              <a:spcBef>
                <a:spcPts val="0"/>
              </a:spcBef>
              <a:spcAft>
                <a:spcPts val="400"/>
              </a:spcAft>
              <a:buFont typeface="+mj-lt"/>
              <a:buAutoNum type="arabicPeriod"/>
              <a:tabLst>
                <a:tab pos="228600" algn="l"/>
                <a:tab pos="5943600" algn="r"/>
              </a:tabLst>
            </a:pPr>
            <a:r>
              <a:rPr lang="en-US" sz="1500" b="1" dirty="0">
                <a:effectLst/>
                <a:latin typeface="Century Gothic" panose="020B0502020202020204" pitchFamily="34" charset="0"/>
                <a:ea typeface="Calibri" panose="020F0502020204030204" pitchFamily="34" charset="0"/>
                <a:cs typeface="Times New Roman" panose="02020603050405020304" pitchFamily="18" charset="0"/>
              </a:rPr>
              <a:t>Call to Order </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500" b="1" dirty="0">
                <a:effectLst/>
                <a:latin typeface="Century Gothic" panose="020B0502020202020204" pitchFamily="34" charset="0"/>
                <a:ea typeface="Calibri" panose="020F0502020204030204" pitchFamily="34" charset="0"/>
                <a:cs typeface="Times New Roman" panose="02020603050405020304" pitchFamily="18" charset="0"/>
              </a:rPr>
              <a:t>VOTE: Approval of Agenda</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500" b="1" dirty="0">
                <a:effectLst/>
                <a:latin typeface="Century Gothic" panose="020B0502020202020204" pitchFamily="34" charset="0"/>
                <a:ea typeface="Calibri" panose="020F0502020204030204" pitchFamily="34" charset="0"/>
                <a:cs typeface="Times New Roman" panose="02020603050405020304" pitchFamily="18" charset="0"/>
              </a:rPr>
              <a:t>VOTE: Approval of Meeting Minutes </a:t>
            </a:r>
          </a:p>
          <a:p>
            <a:pPr marL="342900" indent="-342900">
              <a:lnSpc>
                <a:spcPct val="107000"/>
              </a:lnSpc>
              <a:spcBef>
                <a:spcPts val="0"/>
              </a:spcBef>
              <a:spcAft>
                <a:spcPts val="400"/>
              </a:spcAft>
              <a:buFont typeface="+mj-lt"/>
              <a:buAutoNum type="arabicPeriod"/>
              <a:tabLst>
                <a:tab pos="228600" algn="l"/>
                <a:tab pos="5943600" algn="r"/>
              </a:tabLst>
            </a:pPr>
            <a:r>
              <a:rPr lang="en-US" sz="1500" b="1" dirty="0">
                <a:cs typeface="Times New Roman" panose="02020603050405020304" pitchFamily="18" charset="0"/>
              </a:rPr>
              <a:t>REPORT and VOTE: Financial Statements</a:t>
            </a:r>
          </a:p>
          <a:p>
            <a:pPr marL="342900" indent="-342900">
              <a:lnSpc>
                <a:spcPct val="107000"/>
              </a:lnSpc>
              <a:spcBef>
                <a:spcPts val="0"/>
              </a:spcBef>
              <a:spcAft>
                <a:spcPts val="400"/>
              </a:spcAft>
              <a:buFont typeface="+mj-lt"/>
              <a:buAutoNum type="arabicPeriod"/>
              <a:tabLst>
                <a:tab pos="228600" algn="l"/>
                <a:tab pos="5943600" algn="r"/>
              </a:tabLst>
            </a:pPr>
            <a:r>
              <a:rPr lang="sv-SE" sz="1500" b="1" dirty="0">
                <a:effectLst/>
                <a:latin typeface="Century Gothic" panose="020B0502020202020204" pitchFamily="34" charset="0"/>
                <a:ea typeface="Calibri" panose="020F0502020204030204" pitchFamily="34" charset="0"/>
                <a:cs typeface="Times New Roman" panose="02020603050405020304" pitchFamily="18" charset="0"/>
              </a:rPr>
              <a:t>REPORT: MIPA Designation as a Council of Governments</a:t>
            </a:r>
          </a:p>
          <a:p>
            <a:pPr marL="342900" indent="-342900">
              <a:lnSpc>
                <a:spcPct val="107000"/>
              </a:lnSpc>
              <a:spcBef>
                <a:spcPts val="0"/>
              </a:spcBef>
              <a:spcAft>
                <a:spcPts val="400"/>
              </a:spcAft>
              <a:buFont typeface="+mj-lt"/>
              <a:buAutoNum type="arabicPeriod"/>
              <a:tabLst>
                <a:tab pos="228600" algn="l"/>
                <a:tab pos="5943600" algn="r"/>
              </a:tabLst>
            </a:pPr>
            <a:r>
              <a:rPr lang="en-US" sz="1500" b="1" dirty="0">
                <a:effectLst/>
                <a:latin typeface="Century Gothic" panose="020B0502020202020204" pitchFamily="34" charset="0"/>
                <a:ea typeface="Calibri" panose="020F0502020204030204" pitchFamily="34" charset="0"/>
                <a:cs typeface="Times New Roman" panose="02020603050405020304" pitchFamily="18" charset="0"/>
              </a:rPr>
              <a:t>Other Non-Action Items of Interest to the Committee</a:t>
            </a:r>
          </a:p>
          <a:p>
            <a:pPr marL="342900" indent="-342900">
              <a:lnSpc>
                <a:spcPct val="107000"/>
              </a:lnSpc>
              <a:spcBef>
                <a:spcPts val="0"/>
              </a:spcBef>
              <a:spcAft>
                <a:spcPts val="400"/>
              </a:spcAft>
              <a:buFont typeface="+mj-lt"/>
              <a:buAutoNum type="arabicPeriod"/>
              <a:tabLst>
                <a:tab pos="228600" algn="l"/>
                <a:tab pos="5943600" algn="r"/>
              </a:tabLst>
            </a:pPr>
            <a:r>
              <a:rPr lang="en-US" sz="1500" b="1" dirty="0">
                <a:cs typeface="Times New Roman" panose="02020603050405020304" pitchFamily="18" charset="0"/>
              </a:rPr>
              <a:t>Next Meeting Date – November 17</a:t>
            </a:r>
            <a:r>
              <a:rPr lang="en-US" sz="1500" b="1" baseline="30000" dirty="0">
                <a:cs typeface="Times New Roman" panose="02020603050405020304" pitchFamily="18" charset="0"/>
              </a:rPr>
              <a:t>th</a:t>
            </a:r>
            <a:r>
              <a:rPr lang="en-US" sz="1500" b="1" dirty="0">
                <a:cs typeface="Times New Roman" panose="02020603050405020304" pitchFamily="18" charset="0"/>
              </a:rPr>
              <a:t> at 2 PM</a:t>
            </a:r>
          </a:p>
          <a:p>
            <a:pPr marL="342900" marR="0" lvl="0" indent="-342900">
              <a:lnSpc>
                <a:spcPct val="107000"/>
              </a:lnSpc>
              <a:spcBef>
                <a:spcPts val="0"/>
              </a:spcBef>
              <a:spcAft>
                <a:spcPts val="400"/>
              </a:spcAft>
              <a:buFont typeface="+mj-lt"/>
              <a:buAutoNum type="arabicPeriod"/>
              <a:tabLst>
                <a:tab pos="228600" algn="l"/>
                <a:tab pos="5943600" algn="r"/>
              </a:tabLst>
            </a:pPr>
            <a:r>
              <a:rPr lang="en-US" sz="1500" b="1" dirty="0">
                <a:effectLst/>
                <a:latin typeface="Century Gothic" panose="020B0502020202020204" pitchFamily="34" charset="0"/>
                <a:ea typeface="Calibri" panose="020F0502020204030204" pitchFamily="34" charset="0"/>
                <a:cs typeface="Times New Roman" panose="02020603050405020304" pitchFamily="18" charset="0"/>
              </a:rPr>
              <a:t>Adjournment</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600"/>
              </a:spcAft>
              <a:buFont typeface="Arial" panose="020B0604020202020204" pitchFamily="34" charset="0"/>
              <a:buChar char="•"/>
            </a:pPr>
            <a:endParaRPr lang="en-US" dirty="0">
              <a:cs typeface="Times New Roman" panose="02020603050405020304" pitchFamily="18" charset="0"/>
            </a:endParaRPr>
          </a:p>
          <a:p>
            <a:pPr marR="0" lvl="0">
              <a:lnSpc>
                <a:spcPct val="107000"/>
              </a:lnSpc>
              <a:spcBef>
                <a:spcPts val="0"/>
              </a:spcBef>
              <a:spcAft>
                <a:spcPts val="600"/>
              </a:spcAft>
            </a:pPr>
            <a:endParaRPr lang="en-US" sz="2000" dirty="0">
              <a:solidFill>
                <a:srgbClr val="414042"/>
              </a:solidFill>
              <a:latin typeface="Century Gothic" panose="020B0502020202020204" pitchFamily="34" charset="0"/>
              <a:cs typeface="Times New Roman" panose="02020603050405020304" pitchFamily="18" charset="0"/>
            </a:endParaRPr>
          </a:p>
        </p:txBody>
      </p:sp>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533400" y="133350"/>
            <a:ext cx="7543800" cy="381000"/>
          </a:xfrm>
        </p:spPr>
        <p:txBody>
          <a:bodyPr/>
          <a:lstStyle/>
          <a:p>
            <a:r>
              <a:rPr lang="en-US" dirty="0"/>
              <a:t>October 20, 2025 AGENDA</a:t>
            </a:r>
          </a:p>
        </p:txBody>
      </p:sp>
      <p:pic>
        <p:nvPicPr>
          <p:cNvPr id="3" name="Picture 2" descr="A green and white logo&#10;&#10;Description automatically generated">
            <a:extLst>
              <a:ext uri="{FF2B5EF4-FFF2-40B4-BE49-F238E27FC236}">
                <a16:creationId xmlns:a16="http://schemas.microsoft.com/office/drawing/2014/main" id="{766CCF09-B8D2-8465-E9DF-3918893200F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6499673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9444CB1-977C-456C-B903-E0FAA88B1385}"/>
              </a:ext>
            </a:extLst>
          </p:cNvPr>
          <p:cNvSpPr>
            <a:spLocks noGrp="1"/>
          </p:cNvSpPr>
          <p:nvPr>
            <p:ph type="body" idx="14"/>
          </p:nvPr>
        </p:nvSpPr>
        <p:spPr>
          <a:xfrm>
            <a:off x="447040" y="195575"/>
            <a:ext cx="7467600" cy="381000"/>
          </a:xfrm>
        </p:spPr>
        <p:txBody>
          <a:bodyPr/>
          <a:lstStyle/>
          <a:p>
            <a:r>
              <a:rPr lang="en-US" sz="2400">
                <a:cs typeface="Times New Roman" panose="02020603050405020304" pitchFamily="18" charset="0"/>
              </a:rPr>
              <a:t>Financial Statements</a:t>
            </a:r>
          </a:p>
        </p:txBody>
      </p:sp>
      <p:sp>
        <p:nvSpPr>
          <p:cNvPr id="2" name="TextBox 1">
            <a:extLst>
              <a:ext uri="{FF2B5EF4-FFF2-40B4-BE49-F238E27FC236}">
                <a16:creationId xmlns:a16="http://schemas.microsoft.com/office/drawing/2014/main" id="{1D394050-94F4-2470-7C0F-93D39B60D332}"/>
              </a:ext>
            </a:extLst>
          </p:cNvPr>
          <p:cNvSpPr txBox="1"/>
          <p:nvPr/>
        </p:nvSpPr>
        <p:spPr>
          <a:xfrm>
            <a:off x="152400" y="860246"/>
            <a:ext cx="8111836" cy="2762936"/>
          </a:xfrm>
          <a:prstGeom prst="rect">
            <a:avLst/>
          </a:prstGeom>
          <a:noFill/>
        </p:spPr>
        <p:txBody>
          <a:bodyPr wrap="square" rtlCol="0">
            <a:spAutoFit/>
          </a:bodyPr>
          <a:lstStyle/>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Information regarding MIPA’s financial accounts</a:t>
            </a:r>
          </a:p>
          <a:p>
            <a:pPr marL="800100" marR="0" lvl="1"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2200" dirty="0">
                <a:solidFill>
                  <a:prstClr val="black"/>
                </a:solidFill>
                <a:latin typeface="Calibri" panose="020F0502020204030204"/>
              </a:rPr>
              <a:t>September 2025 Transaction List</a:t>
            </a:r>
          </a:p>
          <a:p>
            <a:pPr marL="800100" marR="0" lvl="1"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2200" dirty="0">
                <a:solidFill>
                  <a:prstClr val="black"/>
                </a:solidFill>
                <a:latin typeface="Calibri" panose="020F0502020204030204"/>
              </a:rPr>
              <a:t>Budget vs Actuals September FY 26 </a:t>
            </a:r>
          </a:p>
          <a:p>
            <a:pPr marL="800100" marR="0" lvl="1"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2200" dirty="0">
                <a:solidFill>
                  <a:prstClr val="black"/>
                </a:solidFill>
                <a:latin typeface="Calibri" panose="020F0502020204030204"/>
              </a:rPr>
              <a:t>September FY 26 Statement of Activity</a:t>
            </a:r>
          </a:p>
          <a:p>
            <a:pPr marL="800100" marR="0" lvl="1"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2200" dirty="0">
                <a:solidFill>
                  <a:prstClr val="black"/>
                </a:solidFill>
                <a:latin typeface="Calibri" panose="020F0502020204030204"/>
              </a:rPr>
              <a:t>Statement of Financial Position September FY 26</a:t>
            </a:r>
          </a:p>
          <a:p>
            <a:pPr marL="800100" lvl="1" indent="-342900">
              <a:lnSpc>
                <a:spcPct val="107000"/>
              </a:lnSpc>
              <a:spcAft>
                <a:spcPts val="800"/>
              </a:spcAft>
              <a:buFont typeface="Arial" panose="020B0604020202020204" pitchFamily="34" charset="0"/>
              <a:buChar char="•"/>
              <a:defRPr/>
            </a:pPr>
            <a:r>
              <a:rPr lang="en-US" sz="2200" dirty="0">
                <a:solidFill>
                  <a:prstClr val="black"/>
                </a:solidFill>
              </a:rPr>
              <a:t>Statement of Financial Position through September FY 26</a:t>
            </a:r>
            <a:endParaRPr lang="en-US" sz="2200" dirty="0">
              <a:solidFill>
                <a:prstClr val="black"/>
              </a:solidFill>
              <a:latin typeface="Calibri" panose="020F0502020204030204"/>
            </a:endParaRPr>
          </a:p>
        </p:txBody>
      </p:sp>
      <p:pic>
        <p:nvPicPr>
          <p:cNvPr id="3" name="Picture 2" descr="A green and white logo&#10;&#10;Description automatically generated">
            <a:extLst>
              <a:ext uri="{FF2B5EF4-FFF2-40B4-BE49-F238E27FC236}">
                <a16:creationId xmlns:a16="http://schemas.microsoft.com/office/drawing/2014/main" id="{43537A5B-1A02-C40E-287D-1983DC12010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37052380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FD4766-A97B-5B59-2287-DD78AF6FD47C}"/>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711C3132-A18F-5F9B-020E-25C439BEA7EE}"/>
              </a:ext>
            </a:extLst>
          </p:cNvPr>
          <p:cNvSpPr>
            <a:spLocks noGrp="1"/>
          </p:cNvSpPr>
          <p:nvPr>
            <p:ph type="body" idx="14"/>
          </p:nvPr>
        </p:nvSpPr>
        <p:spPr>
          <a:xfrm>
            <a:off x="447040" y="195575"/>
            <a:ext cx="7467600" cy="381000"/>
          </a:xfrm>
        </p:spPr>
        <p:txBody>
          <a:bodyPr/>
          <a:lstStyle/>
          <a:p>
            <a:r>
              <a:rPr lang="en-US" sz="2200">
                <a:latin typeface="Calibri" panose="020F0502020204030204" pitchFamily="34" charset="0"/>
                <a:ea typeface="Calibri" panose="020F0502020204030204" pitchFamily="34" charset="0"/>
                <a:cs typeface="Times New Roman" panose="02020603050405020304" pitchFamily="18" charset="0"/>
              </a:rPr>
              <a:t>COG Overview</a:t>
            </a:r>
            <a:endParaRPr lang="en-US" sz="2200">
              <a:cs typeface="Times New Roman" panose="02020603050405020304" pitchFamily="18" charset="0"/>
            </a:endParaRPr>
          </a:p>
        </p:txBody>
      </p:sp>
      <p:sp>
        <p:nvSpPr>
          <p:cNvPr id="2" name="TextBox 1">
            <a:extLst>
              <a:ext uri="{FF2B5EF4-FFF2-40B4-BE49-F238E27FC236}">
                <a16:creationId xmlns:a16="http://schemas.microsoft.com/office/drawing/2014/main" id="{F39781F4-C5D3-26AB-B669-65AB91E51441}"/>
              </a:ext>
            </a:extLst>
          </p:cNvPr>
          <p:cNvSpPr txBox="1"/>
          <p:nvPr/>
        </p:nvSpPr>
        <p:spPr>
          <a:xfrm>
            <a:off x="152400" y="895350"/>
            <a:ext cx="5226000" cy="5258106"/>
          </a:xfrm>
          <a:prstGeom prst="rect">
            <a:avLst/>
          </a:prstGeom>
          <a:noFill/>
        </p:spPr>
        <p:txBody>
          <a:bodyPr wrap="square" rtlCol="0">
            <a:spAutoFit/>
          </a:bodyPr>
          <a:lstStyle/>
          <a:p>
            <a:pPr marL="285750" indent="-285750">
              <a:buFont typeface="Arial" panose="020B0604020202020204" pitchFamily="34" charset="0"/>
              <a:buChar char="•"/>
            </a:pPr>
            <a:r>
              <a:rPr lang="en-US" sz="1500" dirty="0"/>
              <a:t>On September 30, MIPA staff emailed all member community representatives to inform them of the upcoming opportunity for MIPA to pursue official State COG designation during the next legislative session. Staff also offered to present on the topic at city council and supervisors meetings. To date, no communities have accepted the offer, aside from the initial presentation to the City of Ogden</a:t>
            </a:r>
          </a:p>
          <a:p>
            <a:pPr marL="285750" indent="-285750">
              <a:buFont typeface="Arial" panose="020B0604020202020204" pitchFamily="34" charset="0"/>
              <a:buChar char="•"/>
            </a:pPr>
            <a:r>
              <a:rPr lang="en-US" sz="1500" dirty="0"/>
              <a:t>Staff has only received positive feedback from member communities that have inquired about the initiative. In addition to member communities, staff also notified the City of Des Moines, City of Altoona, Polk County, and Dallas County but has not received a response</a:t>
            </a:r>
          </a:p>
          <a:p>
            <a:pPr marL="285750" indent="-285750">
              <a:buFont typeface="Arial" panose="020B0604020202020204" pitchFamily="34" charset="0"/>
              <a:buChar char="•"/>
            </a:pPr>
            <a:r>
              <a:rPr lang="en-US" sz="1500" dirty="0"/>
              <a:t>At the November 17th MIPA Executive Committee meeting, members will vote on whether to recommend moving forward with seeking COG designation. A subsequent vote by the Board of Directors will take place in early December, with staff scheduling that meeting following the October Executive Committee meeting</a:t>
            </a:r>
            <a:endParaRPr lang="en-US" sz="1400" dirty="0"/>
          </a:p>
          <a:p>
            <a:pPr marL="285750" indent="-285750">
              <a:buFont typeface="Arial" panose="020B0604020202020204" pitchFamily="34" charset="0"/>
              <a:buChar char="•"/>
            </a:pPr>
            <a:endParaRPr lang="en-US" sz="1400" dirty="0"/>
          </a:p>
          <a:p>
            <a:pPr marL="796925" lvl="1" indent="-339725">
              <a:lnSpc>
                <a:spcPct val="107000"/>
              </a:lnSpc>
              <a:spcAft>
                <a:spcPts val="800"/>
              </a:spcAft>
              <a:buFont typeface="Arial" panose="020B0604020202020204" pitchFamily="34" charset="0"/>
              <a:buChar char="•"/>
              <a:defRPr/>
            </a:pPr>
            <a:endParaRPr lang="en-US" sz="2200" b="0" i="0" u="none" strike="noStrike" baseline="0" dirty="0">
              <a:solidFill>
                <a:srgbClr val="000000"/>
              </a:solidFill>
              <a:latin typeface="Calibri" panose="020F0502020204030204" pitchFamily="34" charset="0"/>
            </a:endParaRPr>
          </a:p>
          <a:p>
            <a:pPr marL="339725" marR="0" lvl="0" indent="-3397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endParaRPr kumimoji="0" lang="en-US" sz="2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p:txBody>
      </p:sp>
      <p:pic>
        <p:nvPicPr>
          <p:cNvPr id="3" name="Picture 2" descr="A green and white logo&#10;&#10;Description automatically generated">
            <a:extLst>
              <a:ext uri="{FF2B5EF4-FFF2-40B4-BE49-F238E27FC236}">
                <a16:creationId xmlns:a16="http://schemas.microsoft.com/office/drawing/2014/main" id="{10F21BDF-F76B-2155-8042-ABF56F2222D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pic>
        <p:nvPicPr>
          <p:cNvPr id="1026" name="Picture 2">
            <a:extLst>
              <a:ext uri="{FF2B5EF4-FFF2-40B4-BE49-F238E27FC236}">
                <a16:creationId xmlns:a16="http://schemas.microsoft.com/office/drawing/2014/main" id="{734622EE-ABB4-F3F5-4A33-495B8F366F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23596" y="1499737"/>
            <a:ext cx="3668004" cy="2144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56039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6EE5D0-C994-FC26-3929-D1FE30B05DB5}"/>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57689F5F-43C0-78F3-43E6-A94B8A856399}"/>
              </a:ext>
            </a:extLst>
          </p:cNvPr>
          <p:cNvSpPr>
            <a:spLocks noGrp="1"/>
          </p:cNvSpPr>
          <p:nvPr>
            <p:ph type="body" idx="13"/>
          </p:nvPr>
        </p:nvSpPr>
        <p:spPr>
          <a:xfrm>
            <a:off x="379911" y="742950"/>
            <a:ext cx="8535489" cy="5029200"/>
          </a:xfrm>
        </p:spPr>
        <p:txBody>
          <a:bodyPr numCol="1"/>
          <a:lstStyle/>
          <a:p>
            <a:pPr marL="342900" marR="0" lvl="0" indent="-342900">
              <a:lnSpc>
                <a:spcPct val="107000"/>
              </a:lnSpc>
              <a:spcBef>
                <a:spcPts val="0"/>
              </a:spcBef>
              <a:spcAft>
                <a:spcPts val="400"/>
              </a:spcAft>
              <a:buFont typeface="+mj-lt"/>
              <a:buAutoNum type="arabicPeriod"/>
              <a:tabLst>
                <a:tab pos="228600" algn="l"/>
                <a:tab pos="5943600" algn="r"/>
              </a:tabLst>
            </a:pPr>
            <a:r>
              <a:rPr lang="en-US" sz="1500" b="1" dirty="0">
                <a:effectLst/>
                <a:latin typeface="Century Gothic" panose="020B0502020202020204" pitchFamily="34" charset="0"/>
                <a:ea typeface="Calibri" panose="020F0502020204030204" pitchFamily="34" charset="0"/>
                <a:cs typeface="Times New Roman" panose="02020603050405020304" pitchFamily="18" charset="0"/>
              </a:rPr>
              <a:t>Call to Order </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500" b="1" dirty="0">
                <a:effectLst/>
                <a:latin typeface="Century Gothic" panose="020B0502020202020204" pitchFamily="34" charset="0"/>
                <a:ea typeface="Calibri" panose="020F0502020204030204" pitchFamily="34" charset="0"/>
                <a:cs typeface="Times New Roman" panose="02020603050405020304" pitchFamily="18" charset="0"/>
              </a:rPr>
              <a:t>VOTE: Approval of Agenda</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400"/>
              </a:spcAft>
              <a:buFont typeface="+mj-lt"/>
              <a:buAutoNum type="arabicPeriod"/>
              <a:tabLst>
                <a:tab pos="228600" algn="l"/>
                <a:tab pos="5943600" algn="r"/>
              </a:tabLst>
            </a:pPr>
            <a:r>
              <a:rPr lang="en-US" sz="1500" b="1" dirty="0">
                <a:effectLst/>
                <a:latin typeface="Century Gothic" panose="020B0502020202020204" pitchFamily="34" charset="0"/>
                <a:ea typeface="Calibri" panose="020F0502020204030204" pitchFamily="34" charset="0"/>
                <a:cs typeface="Times New Roman" panose="02020603050405020304" pitchFamily="18" charset="0"/>
              </a:rPr>
              <a:t>VOTE: Approval of Meeting Minutes </a:t>
            </a:r>
          </a:p>
          <a:p>
            <a:pPr marL="342900" indent="-342900">
              <a:lnSpc>
                <a:spcPct val="107000"/>
              </a:lnSpc>
              <a:spcBef>
                <a:spcPts val="0"/>
              </a:spcBef>
              <a:spcAft>
                <a:spcPts val="400"/>
              </a:spcAft>
              <a:buFont typeface="+mj-lt"/>
              <a:buAutoNum type="arabicPeriod"/>
              <a:tabLst>
                <a:tab pos="228600" algn="l"/>
                <a:tab pos="5943600" algn="r"/>
              </a:tabLst>
            </a:pPr>
            <a:r>
              <a:rPr lang="en-US" sz="1500" b="1" dirty="0">
                <a:cs typeface="Times New Roman" panose="02020603050405020304" pitchFamily="18" charset="0"/>
              </a:rPr>
              <a:t>REPORT and VOTE: Financial Statements</a:t>
            </a:r>
          </a:p>
          <a:p>
            <a:pPr marL="342900" indent="-342900">
              <a:lnSpc>
                <a:spcPct val="107000"/>
              </a:lnSpc>
              <a:spcBef>
                <a:spcPts val="0"/>
              </a:spcBef>
              <a:spcAft>
                <a:spcPts val="400"/>
              </a:spcAft>
              <a:buFont typeface="+mj-lt"/>
              <a:buAutoNum type="arabicPeriod"/>
              <a:tabLst>
                <a:tab pos="228600" algn="l"/>
                <a:tab pos="5943600" algn="r"/>
              </a:tabLst>
            </a:pPr>
            <a:r>
              <a:rPr lang="sv-SE" sz="1500" b="1" dirty="0">
                <a:effectLst/>
                <a:latin typeface="Century Gothic" panose="020B0502020202020204" pitchFamily="34" charset="0"/>
                <a:ea typeface="Calibri" panose="020F0502020204030204" pitchFamily="34" charset="0"/>
                <a:cs typeface="Times New Roman" panose="02020603050405020304" pitchFamily="18" charset="0"/>
              </a:rPr>
              <a:t>REPORT: MIPA Designation as a Council of Governments</a:t>
            </a:r>
          </a:p>
          <a:p>
            <a:pPr marL="342900" indent="-342900">
              <a:lnSpc>
                <a:spcPct val="107000"/>
              </a:lnSpc>
              <a:spcBef>
                <a:spcPts val="0"/>
              </a:spcBef>
              <a:spcAft>
                <a:spcPts val="400"/>
              </a:spcAft>
              <a:buFont typeface="+mj-lt"/>
              <a:buAutoNum type="arabicPeriod"/>
              <a:tabLst>
                <a:tab pos="228600" algn="l"/>
                <a:tab pos="5943600" algn="r"/>
              </a:tabLst>
            </a:pPr>
            <a:r>
              <a:rPr lang="en-US" sz="1500" b="1" dirty="0">
                <a:effectLst/>
                <a:latin typeface="Century Gothic" panose="020B0502020202020204" pitchFamily="34" charset="0"/>
                <a:ea typeface="Calibri" panose="020F0502020204030204" pitchFamily="34" charset="0"/>
                <a:cs typeface="Times New Roman" panose="02020603050405020304" pitchFamily="18" charset="0"/>
              </a:rPr>
              <a:t>Other Non-Action Items of Interest to the Committee</a:t>
            </a:r>
          </a:p>
          <a:p>
            <a:pPr marL="342900" indent="-342900">
              <a:lnSpc>
                <a:spcPct val="107000"/>
              </a:lnSpc>
              <a:spcBef>
                <a:spcPts val="0"/>
              </a:spcBef>
              <a:spcAft>
                <a:spcPts val="400"/>
              </a:spcAft>
              <a:buFont typeface="+mj-lt"/>
              <a:buAutoNum type="arabicPeriod"/>
              <a:tabLst>
                <a:tab pos="228600" algn="l"/>
                <a:tab pos="5943600" algn="r"/>
              </a:tabLst>
            </a:pPr>
            <a:r>
              <a:rPr lang="en-US" sz="1500" b="1" dirty="0">
                <a:cs typeface="Times New Roman" panose="02020603050405020304" pitchFamily="18" charset="0"/>
              </a:rPr>
              <a:t>Next Meeting Date – November 17</a:t>
            </a:r>
            <a:r>
              <a:rPr lang="en-US" sz="1500" b="1" baseline="30000" dirty="0">
                <a:cs typeface="Times New Roman" panose="02020603050405020304" pitchFamily="18" charset="0"/>
              </a:rPr>
              <a:t>th</a:t>
            </a:r>
            <a:r>
              <a:rPr lang="en-US" sz="1500" b="1" dirty="0">
                <a:cs typeface="Times New Roman" panose="02020603050405020304" pitchFamily="18" charset="0"/>
              </a:rPr>
              <a:t> at 2 PM</a:t>
            </a:r>
          </a:p>
          <a:p>
            <a:pPr marL="342900" marR="0" lvl="0" indent="-342900">
              <a:lnSpc>
                <a:spcPct val="107000"/>
              </a:lnSpc>
              <a:spcBef>
                <a:spcPts val="0"/>
              </a:spcBef>
              <a:spcAft>
                <a:spcPts val="400"/>
              </a:spcAft>
              <a:buFont typeface="+mj-lt"/>
              <a:buAutoNum type="arabicPeriod"/>
              <a:tabLst>
                <a:tab pos="228600" algn="l"/>
                <a:tab pos="5943600" algn="r"/>
              </a:tabLst>
            </a:pPr>
            <a:r>
              <a:rPr lang="en-US" sz="1500" b="1" dirty="0">
                <a:effectLst/>
                <a:latin typeface="Century Gothic" panose="020B0502020202020204" pitchFamily="34" charset="0"/>
                <a:ea typeface="Calibri" panose="020F0502020204030204" pitchFamily="34" charset="0"/>
                <a:cs typeface="Times New Roman" panose="02020603050405020304" pitchFamily="18" charset="0"/>
              </a:rPr>
              <a:t>Adjournment</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600"/>
              </a:spcAft>
              <a:buFont typeface="Arial" panose="020B0604020202020204" pitchFamily="34" charset="0"/>
              <a:buChar char="•"/>
            </a:pPr>
            <a:endParaRPr lang="en-US" dirty="0">
              <a:cs typeface="Times New Roman" panose="02020603050405020304" pitchFamily="18" charset="0"/>
            </a:endParaRPr>
          </a:p>
          <a:p>
            <a:pPr marR="0" lvl="0">
              <a:lnSpc>
                <a:spcPct val="107000"/>
              </a:lnSpc>
              <a:spcBef>
                <a:spcPts val="0"/>
              </a:spcBef>
              <a:spcAft>
                <a:spcPts val="600"/>
              </a:spcAft>
            </a:pPr>
            <a:endParaRPr lang="en-US" sz="2000" dirty="0">
              <a:solidFill>
                <a:srgbClr val="414042"/>
              </a:solidFill>
              <a:latin typeface="Century Gothic" panose="020B0502020202020204" pitchFamily="34" charset="0"/>
              <a:cs typeface="Times New Roman" panose="02020603050405020304" pitchFamily="18" charset="0"/>
            </a:endParaRPr>
          </a:p>
        </p:txBody>
      </p:sp>
      <p:sp>
        <p:nvSpPr>
          <p:cNvPr id="7" name="Text Placeholder 6">
            <a:extLst>
              <a:ext uri="{FF2B5EF4-FFF2-40B4-BE49-F238E27FC236}">
                <a16:creationId xmlns:a16="http://schemas.microsoft.com/office/drawing/2014/main" id="{B0578619-9412-E35C-C8A0-791958FF2763}"/>
              </a:ext>
            </a:extLst>
          </p:cNvPr>
          <p:cNvSpPr>
            <a:spLocks noGrp="1"/>
          </p:cNvSpPr>
          <p:nvPr>
            <p:ph type="body" idx="14"/>
          </p:nvPr>
        </p:nvSpPr>
        <p:spPr>
          <a:xfrm>
            <a:off x="533400" y="133350"/>
            <a:ext cx="7543800" cy="381000"/>
          </a:xfrm>
        </p:spPr>
        <p:txBody>
          <a:bodyPr/>
          <a:lstStyle/>
          <a:p>
            <a:r>
              <a:rPr lang="en-US" dirty="0"/>
              <a:t>October 20, 2025 AGENDA</a:t>
            </a:r>
          </a:p>
        </p:txBody>
      </p:sp>
      <p:pic>
        <p:nvPicPr>
          <p:cNvPr id="3" name="Picture 2" descr="A green and white logo&#10;&#10;Description automatically generated">
            <a:extLst>
              <a:ext uri="{FF2B5EF4-FFF2-40B4-BE49-F238E27FC236}">
                <a16:creationId xmlns:a16="http://schemas.microsoft.com/office/drawing/2014/main" id="{D1F0FCDB-4A9D-1FFA-B7E2-F3E2596270C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64236" y="64686"/>
            <a:ext cx="796636" cy="795560"/>
          </a:xfrm>
          <a:prstGeom prst="rect">
            <a:avLst/>
          </a:prstGeom>
        </p:spPr>
      </p:pic>
    </p:spTree>
    <p:extLst>
      <p:ext uri="{BB962C8B-B14F-4D97-AF65-F5344CB8AC3E}">
        <p14:creationId xmlns:p14="http://schemas.microsoft.com/office/powerpoint/2010/main" val="1553502310"/>
      </p:ext>
    </p:extLst>
  </p:cSld>
  <p:clrMapOvr>
    <a:masterClrMapping/>
  </p:clrMapOvr>
</p:sld>
</file>

<file path=ppt/theme/theme1.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6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7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8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3_IEDA_Plai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9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47F60559A91834D98A3CFF56E5B787A" ma:contentTypeVersion="15" ma:contentTypeDescription="Create a new document." ma:contentTypeScope="" ma:versionID="fc08cdf409f3332e2865f77f44e4c7a5">
  <xsd:schema xmlns:xsd="http://www.w3.org/2001/XMLSchema" xmlns:xs="http://www.w3.org/2001/XMLSchema" xmlns:p="http://schemas.microsoft.com/office/2006/metadata/properties" xmlns:ns2="268db450-22c8-408e-bfa9-71f40a4a24c3" xmlns:ns3="7b9fde40-322c-4f3d-b08b-bcf9e059ca67" targetNamespace="http://schemas.microsoft.com/office/2006/metadata/properties" ma:root="true" ma:fieldsID="7fd295c6ebd2118a11c6be3f685aa47b" ns2:_="" ns3:_="">
    <xsd:import namespace="268db450-22c8-408e-bfa9-71f40a4a24c3"/>
    <xsd:import namespace="7b9fde40-322c-4f3d-b08b-bcf9e059ca6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MediaServiceLocation" minOccurs="0"/>
                <xsd:element ref="ns2:lcf76f155ced4ddcb4097134ff3c332f" minOccurs="0"/>
                <xsd:element ref="ns3:TaxCatchAll" minOccurs="0"/>
                <xsd:element ref="ns2:MediaServiceOCR"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68db450-22c8-408e-bfa9-71f40a4a24c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descrip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d512f154-a0bc-4b9a-90d3-452fbb46c09b"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b9fde40-322c-4f3d-b08b-bcf9e059ca67"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38dc1820-4ad3-45fc-b34b-371e0ed52da9}" ma:internalName="TaxCatchAll" ma:showField="CatchAllData" ma:web="7b9fde40-322c-4f3d-b08b-bcf9e059ca67">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26A1885-315E-4CFD-8B63-C832DBE04FD0}">
  <ds:schemaRefs>
    <ds:schemaRef ds:uri="http://schemas.microsoft.com/sharepoint/v3/contenttype/forms"/>
  </ds:schemaRefs>
</ds:datastoreItem>
</file>

<file path=customXml/itemProps2.xml><?xml version="1.0" encoding="utf-8"?>
<ds:datastoreItem xmlns:ds="http://schemas.openxmlformats.org/officeDocument/2006/customXml" ds:itemID="{87E86935-F52E-49E2-BECE-0D6F5487F1EA}">
  <ds:schemaRefs>
    <ds:schemaRef ds:uri="268db450-22c8-408e-bfa9-71f40a4a24c3"/>
    <ds:schemaRef ds:uri="7b9fde40-322c-4f3d-b08b-bcf9e059ca6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316</Words>
  <Application>Microsoft Office PowerPoint</Application>
  <PresentationFormat>On-screen Show (16:9)</PresentationFormat>
  <Paragraphs>34</Paragraphs>
  <Slides>5</Slides>
  <Notes>2</Notes>
  <HiddenSlides>0</HiddenSlides>
  <MMClips>0</MMClips>
  <ScaleCrop>false</ScaleCrop>
  <HeadingPairs>
    <vt:vector size="6" baseType="variant">
      <vt:variant>
        <vt:lpstr>Fonts Used</vt:lpstr>
      </vt:variant>
      <vt:variant>
        <vt:i4>6</vt:i4>
      </vt:variant>
      <vt:variant>
        <vt:lpstr>Theme</vt:lpstr>
      </vt:variant>
      <vt:variant>
        <vt:i4>9</vt:i4>
      </vt:variant>
      <vt:variant>
        <vt:lpstr>Slide Titles</vt:lpstr>
      </vt:variant>
      <vt:variant>
        <vt:i4>5</vt:i4>
      </vt:variant>
    </vt:vector>
  </HeadingPairs>
  <TitlesOfParts>
    <vt:vector size="20" baseType="lpstr">
      <vt:lpstr>Arial</vt:lpstr>
      <vt:lpstr>Arial Narrow</vt:lpstr>
      <vt:lpstr>Calibri</vt:lpstr>
      <vt:lpstr>Century Gothic</vt:lpstr>
      <vt:lpstr>Times New Roman</vt:lpstr>
      <vt:lpstr>Wingdings</vt:lpstr>
      <vt:lpstr>2_Custom Design</vt:lpstr>
      <vt:lpstr>3_Custom Design</vt:lpstr>
      <vt:lpstr>Custom Design</vt:lpstr>
      <vt:lpstr>4_Custom Design</vt:lpstr>
      <vt:lpstr>6_Custom Design</vt:lpstr>
      <vt:lpstr>7_Custom Design</vt:lpstr>
      <vt:lpstr>8_Custom Design</vt:lpstr>
      <vt:lpstr>3_IEDA_Plain</vt:lpstr>
      <vt:lpstr>9_Custom Design</vt:lpstr>
      <vt:lpstr>Executive Committee Meeting</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Sreyoshi Chakraborty</dc:creator>
  <cp:lastModifiedBy>Andrew Collings</cp:lastModifiedBy>
  <cp:revision>1</cp:revision>
  <cp:lastPrinted>2021-06-29T16:06:21Z</cp:lastPrinted>
  <dcterms:created xsi:type="dcterms:W3CDTF">2020-12-02T21:38:09Z</dcterms:created>
  <dcterms:modified xsi:type="dcterms:W3CDTF">2025-10-20T17:49:16Z</dcterms:modified>
</cp:coreProperties>
</file>