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67" r:id="rId3"/>
    <p:sldMasterId id="2147483769" r:id="rId4"/>
    <p:sldMasterId id="2147483788" r:id="rId5"/>
    <p:sldMasterId id="2147483827" r:id="rId6"/>
    <p:sldMasterId id="2147483851" r:id="rId7"/>
    <p:sldMasterId id="2147483876" r:id="rId8"/>
    <p:sldMasterId id="2147483925" r:id="rId9"/>
    <p:sldMasterId id="2147483966" r:id="rId10"/>
    <p:sldMasterId id="2147484001" r:id="rId11"/>
  </p:sldMasterIdLst>
  <p:notesMasterIdLst>
    <p:notesMasterId r:id="rId23"/>
  </p:notesMasterIdLst>
  <p:handoutMasterIdLst>
    <p:handoutMasterId r:id="rId24"/>
  </p:handoutMasterIdLst>
  <p:sldIdLst>
    <p:sldId id="1914" r:id="rId12"/>
    <p:sldId id="2145705165" r:id="rId13"/>
    <p:sldId id="2145705274" r:id="rId14"/>
    <p:sldId id="2145705261" r:id="rId15"/>
    <p:sldId id="2145705306" r:id="rId16"/>
    <p:sldId id="2145705337" r:id="rId17"/>
    <p:sldId id="2145705331" r:id="rId18"/>
    <p:sldId id="2145705332" r:id="rId19"/>
    <p:sldId id="2145705333" r:id="rId20"/>
    <p:sldId id="2145705334" r:id="rId21"/>
    <p:sldId id="2145705336" r:id="rId22"/>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1ADE0BC-350B-4B54-984B-79A68D18D833}">
          <p14:sldIdLst>
            <p14:sldId id="1914"/>
            <p14:sldId id="2145705165"/>
            <p14:sldId id="2145705274"/>
            <p14:sldId id="2145705261"/>
            <p14:sldId id="2145705306"/>
            <p14:sldId id="2145705337"/>
            <p14:sldId id="2145705331"/>
            <p14:sldId id="2145705332"/>
            <p14:sldId id="2145705333"/>
            <p14:sldId id="2145705334"/>
            <p14:sldId id="2145705336"/>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ison van Pelt" initials="AvP" lastIdx="1" clrIdx="0">
    <p:extLst>
      <p:ext uri="{19B8F6BF-5375-455C-9EA6-DF929625EA0E}">
        <p15:presenceInfo xmlns:p15="http://schemas.microsoft.com/office/powerpoint/2012/main" userId="S-1-5-21-2565965647-3785735691-990725776-2124" providerId="AD"/>
      </p:ext>
    </p:extLst>
  </p:cmAuthor>
  <p:cmAuthor id="2" name="kiranmai Yarlagadda" initials="" lastIdx="1" clrIdx="1"/>
  <p:cmAuthor id="3" name="Dhruv Chatterjee" initials="" lastIdx="1" clrIdx="2"/>
  <p:cmAuthor id="4" name="Markt, Jonathan" initials="MJ" lastIdx="13" clrIdx="3">
    <p:extLst>
      <p:ext uri="{19B8F6BF-5375-455C-9EA6-DF929625EA0E}">
        <p15:presenceInfo xmlns:p15="http://schemas.microsoft.com/office/powerpoint/2012/main" userId="S-1-5-21-1078081533-573735546-1417001333-527382" providerId="AD"/>
      </p:ext>
    </p:extLst>
  </p:cmAuthor>
  <p:cmAuthor id="5" name="Couture, Mandy - RD, Des Moines, IA" initials="CM-RDMI" lastIdx="1" clrIdx="4">
    <p:extLst>
      <p:ext uri="{19B8F6BF-5375-455C-9EA6-DF929625EA0E}">
        <p15:presenceInfo xmlns:p15="http://schemas.microsoft.com/office/powerpoint/2012/main" userId="Couture, Mandy - RD, Des Moines, 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E8DE"/>
    <a:srgbClr val="11635B"/>
    <a:srgbClr val="8DC2B5"/>
    <a:srgbClr val="77ADA4"/>
    <a:srgbClr val="414042"/>
    <a:srgbClr val="F49E1E"/>
    <a:srgbClr val="FFED96"/>
    <a:srgbClr val="654C6E"/>
    <a:srgbClr val="00CC00"/>
    <a:srgbClr val="B43E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presProps" Target="presProps.xml"/><Relationship Id="rId3" Type="http://schemas.openxmlformats.org/officeDocument/2006/relationships/slideMaster" Target="slideMasters/slideMaster1.xml"/><Relationship Id="rId21" Type="http://schemas.openxmlformats.org/officeDocument/2006/relationships/slide" Target="slides/slide10.xml"/><Relationship Id="rId7" Type="http://schemas.openxmlformats.org/officeDocument/2006/relationships/slideMaster" Target="slideMasters/slideMaster5.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4.xml"/><Relationship Id="rId11" Type="http://schemas.openxmlformats.org/officeDocument/2006/relationships/slideMaster" Target="slideMasters/slideMaster9.xml"/><Relationship Id="rId24" Type="http://schemas.openxmlformats.org/officeDocument/2006/relationships/handoutMaster" Target="handoutMasters/handoutMaster1.xml"/><Relationship Id="rId5"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Master" Target="slideMasters/slideMaster8.xml"/><Relationship Id="rId19" Type="http://schemas.openxmlformats.org/officeDocument/2006/relationships/slide" Target="slides/slide8.xml"/><Relationship Id="rId4" Type="http://schemas.openxmlformats.org/officeDocument/2006/relationships/slideMaster" Target="slideMasters/slideMaster2.xml"/><Relationship Id="rId9" Type="http://schemas.openxmlformats.org/officeDocument/2006/relationships/slideMaster" Target="slideMasters/slideMaster7.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Collings" userId="0f84cdc6-c606-46cb-9c21-9a360095f536" providerId="ADAL" clId="{590B3608-A381-4EC8-B385-F0C4ECC52D98}"/>
    <pc:docChg chg="undo redo custSel addSld delSld modSld sldOrd modSection">
      <pc:chgData name="Andrew Collings" userId="0f84cdc6-c606-46cb-9c21-9a360095f536" providerId="ADAL" clId="{590B3608-A381-4EC8-B385-F0C4ECC52D98}" dt="2024-05-31T14:36:55.196" v="1886" actId="113"/>
      <pc:docMkLst>
        <pc:docMk/>
      </pc:docMkLst>
      <pc:sldChg chg="del">
        <pc:chgData name="Andrew Collings" userId="0f84cdc6-c606-46cb-9c21-9a360095f536" providerId="ADAL" clId="{590B3608-A381-4EC8-B385-F0C4ECC52D98}" dt="2024-05-31T03:42:13.284" v="1130" actId="2696"/>
        <pc:sldMkLst>
          <pc:docMk/>
          <pc:sldMk cId="0" sldId="257"/>
        </pc:sldMkLst>
      </pc:sldChg>
      <pc:sldChg chg="del">
        <pc:chgData name="Andrew Collings" userId="0f84cdc6-c606-46cb-9c21-9a360095f536" providerId="ADAL" clId="{590B3608-A381-4EC8-B385-F0C4ECC52D98}" dt="2024-05-31T03:42:13.284" v="1130" actId="2696"/>
        <pc:sldMkLst>
          <pc:docMk/>
          <pc:sldMk cId="0" sldId="258"/>
        </pc:sldMkLst>
      </pc:sldChg>
      <pc:sldChg chg="modSp mod">
        <pc:chgData name="Andrew Collings" userId="0f84cdc6-c606-46cb-9c21-9a360095f536" providerId="ADAL" clId="{590B3608-A381-4EC8-B385-F0C4ECC52D98}" dt="2024-05-31T03:40:36.309" v="1126" actId="1076"/>
        <pc:sldMkLst>
          <pc:docMk/>
          <pc:sldMk cId="3006853043" sldId="2183"/>
        </pc:sldMkLst>
      </pc:sldChg>
      <pc:sldChg chg="del">
        <pc:chgData name="Andrew Collings" userId="0f84cdc6-c606-46cb-9c21-9a360095f536" providerId="ADAL" clId="{590B3608-A381-4EC8-B385-F0C4ECC52D98}" dt="2024-05-31T02:42:30.798" v="132" actId="2696"/>
        <pc:sldMkLst>
          <pc:docMk/>
          <pc:sldMk cId="1821640122" sldId="2145705164"/>
        </pc:sldMkLst>
      </pc:sldChg>
      <pc:sldChg chg="modSp mod">
        <pc:chgData name="Andrew Collings" userId="0f84cdc6-c606-46cb-9c21-9a360095f536" providerId="ADAL" clId="{590B3608-A381-4EC8-B385-F0C4ECC52D98}" dt="2024-05-31T03:40:55.348" v="1129" actId="255"/>
        <pc:sldMkLst>
          <pc:docMk/>
          <pc:sldMk cId="649967342" sldId="2145705165"/>
        </pc:sldMkLst>
      </pc:sldChg>
      <pc:sldChg chg="del">
        <pc:chgData name="Andrew Collings" userId="0f84cdc6-c606-46cb-9c21-9a360095f536" providerId="ADAL" clId="{590B3608-A381-4EC8-B385-F0C4ECC52D98}" dt="2024-05-31T03:42:13.284" v="1130" actId="2696"/>
        <pc:sldMkLst>
          <pc:docMk/>
          <pc:sldMk cId="3060039637" sldId="2145705167"/>
        </pc:sldMkLst>
      </pc:sldChg>
      <pc:sldChg chg="del">
        <pc:chgData name="Andrew Collings" userId="0f84cdc6-c606-46cb-9c21-9a360095f536" providerId="ADAL" clId="{590B3608-A381-4EC8-B385-F0C4ECC52D98}" dt="2024-05-31T03:42:13.284" v="1130" actId="2696"/>
        <pc:sldMkLst>
          <pc:docMk/>
          <pc:sldMk cId="952414789" sldId="2145705206"/>
        </pc:sldMkLst>
      </pc:sldChg>
      <pc:sldChg chg="del">
        <pc:chgData name="Andrew Collings" userId="0f84cdc6-c606-46cb-9c21-9a360095f536" providerId="ADAL" clId="{590B3608-A381-4EC8-B385-F0C4ECC52D98}" dt="2024-05-31T03:42:13.284" v="1130" actId="2696"/>
        <pc:sldMkLst>
          <pc:docMk/>
          <pc:sldMk cId="1391006309" sldId="2145705232"/>
        </pc:sldMkLst>
      </pc:sldChg>
      <pc:sldChg chg="del">
        <pc:chgData name="Andrew Collings" userId="0f84cdc6-c606-46cb-9c21-9a360095f536" providerId="ADAL" clId="{590B3608-A381-4EC8-B385-F0C4ECC52D98}" dt="2024-05-31T03:42:13.284" v="1130" actId="2696"/>
        <pc:sldMkLst>
          <pc:docMk/>
          <pc:sldMk cId="525321126" sldId="2145705239"/>
        </pc:sldMkLst>
      </pc:sldChg>
      <pc:sldChg chg="addSp delSp modSp mod">
        <pc:chgData name="Andrew Collings" userId="0f84cdc6-c606-46cb-9c21-9a360095f536" providerId="ADAL" clId="{590B3608-A381-4EC8-B385-F0C4ECC52D98}" dt="2024-05-31T02:59:11.285" v="276" actId="14861"/>
        <pc:sldMkLst>
          <pc:docMk/>
          <pc:sldMk cId="1690979732" sldId="2145705240"/>
        </pc:sldMkLst>
      </pc:sldChg>
      <pc:sldChg chg="modSp mod">
        <pc:chgData name="Andrew Collings" userId="0f84cdc6-c606-46cb-9c21-9a360095f536" providerId="ADAL" clId="{590B3608-A381-4EC8-B385-F0C4ECC52D98}" dt="2024-05-31T03:21:31.168" v="477" actId="20577"/>
        <pc:sldMkLst>
          <pc:docMk/>
          <pc:sldMk cId="2457775113" sldId="2145705241"/>
        </pc:sldMkLst>
      </pc:sldChg>
      <pc:sldChg chg="del">
        <pc:chgData name="Andrew Collings" userId="0f84cdc6-c606-46cb-9c21-9a360095f536" providerId="ADAL" clId="{590B3608-A381-4EC8-B385-F0C4ECC52D98}" dt="2024-05-31T03:42:13.284" v="1130" actId="2696"/>
        <pc:sldMkLst>
          <pc:docMk/>
          <pc:sldMk cId="545117541" sldId="2145705242"/>
        </pc:sldMkLst>
      </pc:sldChg>
      <pc:sldChg chg="del">
        <pc:chgData name="Andrew Collings" userId="0f84cdc6-c606-46cb-9c21-9a360095f536" providerId="ADAL" clId="{590B3608-A381-4EC8-B385-F0C4ECC52D98}" dt="2024-05-31T03:42:13.284" v="1130" actId="2696"/>
        <pc:sldMkLst>
          <pc:docMk/>
          <pc:sldMk cId="4187080998" sldId="2145705243"/>
        </pc:sldMkLst>
      </pc:sldChg>
      <pc:sldChg chg="del">
        <pc:chgData name="Andrew Collings" userId="0f84cdc6-c606-46cb-9c21-9a360095f536" providerId="ADAL" clId="{590B3608-A381-4EC8-B385-F0C4ECC52D98}" dt="2024-05-31T03:42:13.284" v="1130" actId="2696"/>
        <pc:sldMkLst>
          <pc:docMk/>
          <pc:sldMk cId="679471551" sldId="2145705244"/>
        </pc:sldMkLst>
      </pc:sldChg>
      <pc:sldChg chg="del">
        <pc:chgData name="Andrew Collings" userId="0f84cdc6-c606-46cb-9c21-9a360095f536" providerId="ADAL" clId="{590B3608-A381-4EC8-B385-F0C4ECC52D98}" dt="2024-05-31T03:42:13.284" v="1130" actId="2696"/>
        <pc:sldMkLst>
          <pc:docMk/>
          <pc:sldMk cId="892401882" sldId="2145705245"/>
        </pc:sldMkLst>
      </pc:sldChg>
      <pc:sldChg chg="ord">
        <pc:chgData name="Andrew Collings" userId="0f84cdc6-c606-46cb-9c21-9a360095f536" providerId="ADAL" clId="{590B3608-A381-4EC8-B385-F0C4ECC52D98}" dt="2024-05-31T03:11:46.094" v="356"/>
        <pc:sldMkLst>
          <pc:docMk/>
          <pc:sldMk cId="372645148" sldId="2145705246"/>
        </pc:sldMkLst>
      </pc:sldChg>
      <pc:sldChg chg="modSp mod ord">
        <pc:chgData name="Andrew Collings" userId="0f84cdc6-c606-46cb-9c21-9a360095f536" providerId="ADAL" clId="{590B3608-A381-4EC8-B385-F0C4ECC52D98}" dt="2024-05-31T03:16:04.864" v="372" actId="20577"/>
        <pc:sldMkLst>
          <pc:docMk/>
          <pc:sldMk cId="3287505350" sldId="2145705247"/>
        </pc:sldMkLst>
      </pc:sldChg>
      <pc:sldChg chg="del">
        <pc:chgData name="Andrew Collings" userId="0f84cdc6-c606-46cb-9c21-9a360095f536" providerId="ADAL" clId="{590B3608-A381-4EC8-B385-F0C4ECC52D98}" dt="2024-05-31T03:42:13.284" v="1130" actId="2696"/>
        <pc:sldMkLst>
          <pc:docMk/>
          <pc:sldMk cId="3917821283" sldId="2145705248"/>
        </pc:sldMkLst>
      </pc:sldChg>
      <pc:sldChg chg="del">
        <pc:chgData name="Andrew Collings" userId="0f84cdc6-c606-46cb-9c21-9a360095f536" providerId="ADAL" clId="{590B3608-A381-4EC8-B385-F0C4ECC52D98}" dt="2024-05-31T03:42:13.284" v="1130" actId="2696"/>
        <pc:sldMkLst>
          <pc:docMk/>
          <pc:sldMk cId="3902541815" sldId="2145705249"/>
        </pc:sldMkLst>
      </pc:sldChg>
      <pc:sldChg chg="del">
        <pc:chgData name="Andrew Collings" userId="0f84cdc6-c606-46cb-9c21-9a360095f536" providerId="ADAL" clId="{590B3608-A381-4EC8-B385-F0C4ECC52D98}" dt="2024-05-31T03:42:13.284" v="1130" actId="2696"/>
        <pc:sldMkLst>
          <pc:docMk/>
          <pc:sldMk cId="3999890475" sldId="2145705250"/>
        </pc:sldMkLst>
      </pc:sldChg>
      <pc:sldChg chg="addSp delSp modSp add mod">
        <pc:chgData name="Andrew Collings" userId="0f84cdc6-c606-46cb-9c21-9a360095f536" providerId="ADAL" clId="{590B3608-A381-4EC8-B385-F0C4ECC52D98}" dt="2024-05-31T02:59:19.062" v="277" actId="14861"/>
        <pc:sldMkLst>
          <pc:docMk/>
          <pc:sldMk cId="69841370" sldId="2145705251"/>
        </pc:sldMkLst>
      </pc:sldChg>
      <pc:sldChg chg="del">
        <pc:chgData name="Andrew Collings" userId="0f84cdc6-c606-46cb-9c21-9a360095f536" providerId="ADAL" clId="{590B3608-A381-4EC8-B385-F0C4ECC52D98}" dt="2024-05-31T02:42:17.723" v="131" actId="2696"/>
        <pc:sldMkLst>
          <pc:docMk/>
          <pc:sldMk cId="1700322392" sldId="2145705251"/>
        </pc:sldMkLst>
      </pc:sldChg>
      <pc:sldChg chg="addSp delSp modSp add mod ord">
        <pc:chgData name="Andrew Collings" userId="0f84cdc6-c606-46cb-9c21-9a360095f536" providerId="ADAL" clId="{590B3608-A381-4EC8-B385-F0C4ECC52D98}" dt="2024-05-31T03:10:24.194" v="352"/>
        <pc:sldMkLst>
          <pc:docMk/>
          <pc:sldMk cId="3670584493" sldId="2145705252"/>
        </pc:sldMkLst>
      </pc:sldChg>
      <pc:sldChg chg="addSp delSp modSp add mod ord">
        <pc:chgData name="Andrew Collings" userId="0f84cdc6-c606-46cb-9c21-9a360095f536" providerId="ADAL" clId="{590B3608-A381-4EC8-B385-F0C4ECC52D98}" dt="2024-05-31T03:10:33.912" v="354"/>
        <pc:sldMkLst>
          <pc:docMk/>
          <pc:sldMk cId="706183477" sldId="2145705253"/>
        </pc:sldMkLst>
      </pc:sldChg>
      <pc:sldChg chg="addSp delSp modSp add del mod">
        <pc:chgData name="Andrew Collings" userId="0f84cdc6-c606-46cb-9c21-9a360095f536" providerId="ADAL" clId="{590B3608-A381-4EC8-B385-F0C4ECC52D98}" dt="2024-05-31T03:01:38.110" v="296" actId="14861"/>
        <pc:sldMkLst>
          <pc:docMk/>
          <pc:sldMk cId="989279610" sldId="2145705254"/>
        </pc:sldMkLst>
      </pc:sldChg>
      <pc:sldChg chg="addSp delSp modSp add mod">
        <pc:chgData name="Andrew Collings" userId="0f84cdc6-c606-46cb-9c21-9a360095f536" providerId="ADAL" clId="{590B3608-A381-4EC8-B385-F0C4ECC52D98}" dt="2024-05-31T03:04:03.201" v="308" actId="14861"/>
        <pc:sldMkLst>
          <pc:docMk/>
          <pc:sldMk cId="2561149068" sldId="2145705255"/>
        </pc:sldMkLst>
      </pc:sldChg>
      <pc:sldChg chg="addSp delSp modSp add mod">
        <pc:chgData name="Andrew Collings" userId="0f84cdc6-c606-46cb-9c21-9a360095f536" providerId="ADAL" clId="{590B3608-A381-4EC8-B385-F0C4ECC52D98}" dt="2024-05-31T03:06:32.015" v="326" actId="1037"/>
        <pc:sldMkLst>
          <pc:docMk/>
          <pc:sldMk cId="2355573949" sldId="2145705256"/>
        </pc:sldMkLst>
      </pc:sldChg>
      <pc:sldChg chg="addSp delSp modSp add mod">
        <pc:chgData name="Andrew Collings" userId="0f84cdc6-c606-46cb-9c21-9a360095f536" providerId="ADAL" clId="{590B3608-A381-4EC8-B385-F0C4ECC52D98}" dt="2024-05-31T03:08:03.869" v="338" actId="14861"/>
        <pc:sldMkLst>
          <pc:docMk/>
          <pc:sldMk cId="936304141" sldId="2145705257"/>
        </pc:sldMkLst>
      </pc:sldChg>
      <pc:sldChg chg="addSp delSp modSp add mod">
        <pc:chgData name="Andrew Collings" userId="0f84cdc6-c606-46cb-9c21-9a360095f536" providerId="ADAL" clId="{590B3608-A381-4EC8-B385-F0C4ECC52D98}" dt="2024-05-31T03:10:01.062" v="350" actId="14861"/>
        <pc:sldMkLst>
          <pc:docMk/>
          <pc:sldMk cId="2482301753" sldId="2145705258"/>
        </pc:sldMkLst>
      </pc:sldChg>
      <pc:sldChg chg="modSp add mod">
        <pc:chgData name="Andrew Collings" userId="0f84cdc6-c606-46cb-9c21-9a360095f536" providerId="ADAL" clId="{590B3608-A381-4EC8-B385-F0C4ECC52D98}" dt="2024-05-31T14:36:55.196" v="1886" actId="113"/>
        <pc:sldMkLst>
          <pc:docMk/>
          <pc:sldMk cId="181536173" sldId="2145705259"/>
        </pc:sldMkLst>
      </pc:sldChg>
      <pc:sldChg chg="modSp mod">
        <pc:chgData name="Andrew Collings" userId="0f84cdc6-c606-46cb-9c21-9a360095f536" providerId="ADAL" clId="{590B3608-A381-4EC8-B385-F0C4ECC52D98}" dt="2024-05-31T14:36:39.167" v="1883" actId="113"/>
        <pc:sldMkLst>
          <pc:docMk/>
          <pc:sldMk cId="3825831119" sldId="2145705261"/>
        </pc:sldMkLst>
      </pc:sldChg>
      <pc:sldMasterChg chg="delSldLayout">
        <pc:chgData name="Andrew Collings" userId="0f84cdc6-c606-46cb-9c21-9a360095f536" providerId="ADAL" clId="{590B3608-A381-4EC8-B385-F0C4ECC52D98}" dt="2024-05-31T03:42:13.284" v="1130" actId="2696"/>
        <pc:sldMasterMkLst>
          <pc:docMk/>
          <pc:sldMasterMk cId="443281913" sldId="2147483769"/>
        </pc:sldMasterMkLst>
        <pc:sldLayoutChg chg="del">
          <pc:chgData name="Andrew Collings" userId="0f84cdc6-c606-46cb-9c21-9a360095f536" providerId="ADAL" clId="{590B3608-A381-4EC8-B385-F0C4ECC52D98}" dt="2024-05-31T03:42:13.284" v="1130" actId="2696"/>
          <pc:sldLayoutMkLst>
            <pc:docMk/>
            <pc:sldMasterMk cId="443281913" sldId="2147483769"/>
            <pc:sldLayoutMk cId="2116091829" sldId="2147484014"/>
          </pc:sldLayoutMkLst>
        </pc:sldLayoutChg>
      </pc:sldMasterChg>
    </pc:docChg>
  </pc:docChgLst>
  <pc:docChgLst>
    <pc:chgData name="Andrew Collings" userId="0f84cdc6-c606-46cb-9c21-9a360095f536" providerId="ADAL" clId="{F63AF7CD-B4BA-4E2A-8A66-A3CB50E35961}"/>
    <pc:docChg chg="undo redo custSel addSld delSld modSld sldOrd modSection">
      <pc:chgData name="Andrew Collings" userId="0f84cdc6-c606-46cb-9c21-9a360095f536" providerId="ADAL" clId="{F63AF7CD-B4BA-4E2A-8A66-A3CB50E35961}" dt="2025-07-21T17:46:38.627" v="2659" actId="20577"/>
      <pc:docMkLst>
        <pc:docMk/>
      </pc:docMkLst>
      <pc:sldChg chg="modSp mod">
        <pc:chgData name="Andrew Collings" userId="0f84cdc6-c606-46cb-9c21-9a360095f536" providerId="ADAL" clId="{F63AF7CD-B4BA-4E2A-8A66-A3CB50E35961}" dt="2025-07-21T14:05:54.368" v="17" actId="20577"/>
        <pc:sldMkLst>
          <pc:docMk/>
          <pc:sldMk cId="897020560" sldId="1914"/>
        </pc:sldMkLst>
      </pc:sldChg>
      <pc:sldChg chg="modSp mod">
        <pc:chgData name="Andrew Collings" userId="0f84cdc6-c606-46cb-9c21-9a360095f536" providerId="ADAL" clId="{F63AF7CD-B4BA-4E2A-8A66-A3CB50E35961}" dt="2025-07-21T14:13:01.743" v="229" actId="5793"/>
        <pc:sldMkLst>
          <pc:docMk/>
          <pc:sldMk cId="649967342" sldId="2145705165"/>
        </pc:sldMkLst>
      </pc:sldChg>
      <pc:sldChg chg="modSp add mod">
        <pc:chgData name="Andrew Collings" userId="0f84cdc6-c606-46cb-9c21-9a360095f536" providerId="ADAL" clId="{F63AF7CD-B4BA-4E2A-8A66-A3CB50E35961}" dt="2025-07-21T14:21:06.010" v="669" actId="20577"/>
        <pc:sldMkLst>
          <pc:docMk/>
          <pc:sldMk cId="3825831119" sldId="2145705261"/>
        </pc:sldMkLst>
      </pc:sldChg>
      <pc:sldChg chg="modSp mod">
        <pc:chgData name="Andrew Collings" userId="0f84cdc6-c606-46cb-9c21-9a360095f536" providerId="ADAL" clId="{F63AF7CD-B4BA-4E2A-8A66-A3CB50E35961}" dt="2025-07-21T14:14:39.345" v="298" actId="20577"/>
        <pc:sldMkLst>
          <pc:docMk/>
          <pc:sldMk cId="3705238078" sldId="2145705274"/>
        </pc:sldMkLst>
      </pc:sldChg>
      <pc:sldChg chg="modSp mod">
        <pc:chgData name="Andrew Collings" userId="0f84cdc6-c606-46cb-9c21-9a360095f536" providerId="ADAL" clId="{F63AF7CD-B4BA-4E2A-8A66-A3CB50E35961}" dt="2025-07-21T14:23:40.777" v="727" actId="948"/>
        <pc:sldMkLst>
          <pc:docMk/>
          <pc:sldMk cId="2551295527" sldId="2145705297"/>
        </pc:sldMkLst>
      </pc:sldChg>
      <pc:sldChg chg="modSp mod ord">
        <pc:chgData name="Andrew Collings" userId="0f84cdc6-c606-46cb-9c21-9a360095f536" providerId="ADAL" clId="{F63AF7CD-B4BA-4E2A-8A66-A3CB50E35961}" dt="2025-07-21T15:28:35.927" v="1402" actId="948"/>
        <pc:sldMkLst>
          <pc:docMk/>
          <pc:sldMk cId="3074552998" sldId="2145705303"/>
        </pc:sldMkLst>
      </pc:sldChg>
      <pc:sldChg chg="del">
        <pc:chgData name="Andrew Collings" userId="0f84cdc6-c606-46cb-9c21-9a360095f536" providerId="ADAL" clId="{F63AF7CD-B4BA-4E2A-8A66-A3CB50E35961}" dt="2025-07-21T15:47:25.019" v="1618" actId="2696"/>
        <pc:sldMkLst>
          <pc:docMk/>
          <pc:sldMk cId="2773944121" sldId="2145705304"/>
        </pc:sldMkLst>
      </pc:sldChg>
      <pc:sldChg chg="modSp mod">
        <pc:chgData name="Andrew Collings" userId="0f84cdc6-c606-46cb-9c21-9a360095f536" providerId="ADAL" clId="{F63AF7CD-B4BA-4E2A-8A66-A3CB50E35961}" dt="2025-07-21T15:19:00.019" v="1306" actId="20577"/>
        <pc:sldMkLst>
          <pc:docMk/>
          <pc:sldMk cId="2316122848" sldId="2145705305"/>
        </pc:sldMkLst>
      </pc:sldChg>
      <pc:sldChg chg="modSp mod">
        <pc:chgData name="Andrew Collings" userId="0f84cdc6-c606-46cb-9c21-9a360095f536" providerId="ADAL" clId="{F63AF7CD-B4BA-4E2A-8A66-A3CB50E35961}" dt="2025-07-21T14:54:31.795" v="987" actId="20577"/>
        <pc:sldMkLst>
          <pc:docMk/>
          <pc:sldMk cId="1165609462" sldId="2145705306"/>
        </pc:sldMkLst>
      </pc:sldChg>
      <pc:sldChg chg="del">
        <pc:chgData name="Andrew Collings" userId="0f84cdc6-c606-46cb-9c21-9a360095f536" providerId="ADAL" clId="{F63AF7CD-B4BA-4E2A-8A66-A3CB50E35961}" dt="2025-07-21T15:47:25.019" v="1618" actId="2696"/>
        <pc:sldMkLst>
          <pc:docMk/>
          <pc:sldMk cId="2794798177" sldId="2145705308"/>
        </pc:sldMkLst>
      </pc:sldChg>
      <pc:sldChg chg="del">
        <pc:chgData name="Andrew Collings" userId="0f84cdc6-c606-46cb-9c21-9a360095f536" providerId="ADAL" clId="{F63AF7CD-B4BA-4E2A-8A66-A3CB50E35961}" dt="2025-07-21T15:47:25.019" v="1618" actId="2696"/>
        <pc:sldMkLst>
          <pc:docMk/>
          <pc:sldMk cId="2949476977" sldId="2145705312"/>
        </pc:sldMkLst>
      </pc:sldChg>
      <pc:sldChg chg="del">
        <pc:chgData name="Andrew Collings" userId="0f84cdc6-c606-46cb-9c21-9a360095f536" providerId="ADAL" clId="{F63AF7CD-B4BA-4E2A-8A66-A3CB50E35961}" dt="2025-07-21T15:47:36.298" v="1621" actId="47"/>
        <pc:sldMkLst>
          <pc:docMk/>
          <pc:sldMk cId="2720608286" sldId="2145705315"/>
        </pc:sldMkLst>
      </pc:sldChg>
      <pc:sldChg chg="modSp mod">
        <pc:chgData name="Andrew Collings" userId="0f84cdc6-c606-46cb-9c21-9a360095f536" providerId="ADAL" clId="{F63AF7CD-B4BA-4E2A-8A66-A3CB50E35961}" dt="2025-07-21T15:29:45.693" v="1411" actId="20577"/>
        <pc:sldMkLst>
          <pc:docMk/>
          <pc:sldMk cId="259466784" sldId="2145705316"/>
        </pc:sldMkLst>
      </pc:sldChg>
      <pc:sldChg chg="addSp modSp mod">
        <pc:chgData name="Andrew Collings" userId="0f84cdc6-c606-46cb-9c21-9a360095f536" providerId="ADAL" clId="{F63AF7CD-B4BA-4E2A-8A66-A3CB50E35961}" dt="2025-07-21T15:38:03.416" v="1450" actId="1076"/>
        <pc:sldMkLst>
          <pc:docMk/>
          <pc:sldMk cId="4131828128" sldId="2145705317"/>
        </pc:sldMkLst>
      </pc:sldChg>
      <pc:sldChg chg="del">
        <pc:chgData name="Andrew Collings" userId="0f84cdc6-c606-46cb-9c21-9a360095f536" providerId="ADAL" clId="{F63AF7CD-B4BA-4E2A-8A66-A3CB50E35961}" dt="2025-07-21T15:47:26.739" v="1619" actId="2696"/>
        <pc:sldMkLst>
          <pc:docMk/>
          <pc:sldMk cId="2158659602" sldId="2145705318"/>
        </pc:sldMkLst>
      </pc:sldChg>
      <pc:sldChg chg="del">
        <pc:chgData name="Andrew Collings" userId="0f84cdc6-c606-46cb-9c21-9a360095f536" providerId="ADAL" clId="{F63AF7CD-B4BA-4E2A-8A66-A3CB50E35961}" dt="2025-07-21T15:47:25.019" v="1618" actId="2696"/>
        <pc:sldMkLst>
          <pc:docMk/>
          <pc:sldMk cId="461885524" sldId="2145705319"/>
        </pc:sldMkLst>
      </pc:sldChg>
      <pc:sldChg chg="del">
        <pc:chgData name="Andrew Collings" userId="0f84cdc6-c606-46cb-9c21-9a360095f536" providerId="ADAL" clId="{F63AF7CD-B4BA-4E2A-8A66-A3CB50E35961}" dt="2025-07-21T15:47:25.019" v="1618" actId="2696"/>
        <pc:sldMkLst>
          <pc:docMk/>
          <pc:sldMk cId="270513010" sldId="2145705320"/>
        </pc:sldMkLst>
      </pc:sldChg>
      <pc:sldChg chg="del">
        <pc:chgData name="Andrew Collings" userId="0f84cdc6-c606-46cb-9c21-9a360095f536" providerId="ADAL" clId="{F63AF7CD-B4BA-4E2A-8A66-A3CB50E35961}" dt="2025-07-21T15:47:25.019" v="1618" actId="2696"/>
        <pc:sldMkLst>
          <pc:docMk/>
          <pc:sldMk cId="3374449934" sldId="2145705321"/>
        </pc:sldMkLst>
      </pc:sldChg>
      <pc:sldChg chg="del">
        <pc:chgData name="Andrew Collings" userId="0f84cdc6-c606-46cb-9c21-9a360095f536" providerId="ADAL" clId="{F63AF7CD-B4BA-4E2A-8A66-A3CB50E35961}" dt="2025-07-21T15:47:25.019" v="1618" actId="2696"/>
        <pc:sldMkLst>
          <pc:docMk/>
          <pc:sldMk cId="1506061662" sldId="2145705322"/>
        </pc:sldMkLst>
      </pc:sldChg>
      <pc:sldChg chg="modSp add mod">
        <pc:chgData name="Andrew Collings" userId="0f84cdc6-c606-46cb-9c21-9a360095f536" providerId="ADAL" clId="{F63AF7CD-B4BA-4E2A-8A66-A3CB50E35961}" dt="2025-07-21T14:58:43.645" v="1044" actId="20577"/>
        <pc:sldMkLst>
          <pc:docMk/>
          <pc:sldMk cId="4270965368" sldId="2145705323"/>
        </pc:sldMkLst>
      </pc:sldChg>
      <pc:sldChg chg="modSp add mod">
        <pc:chgData name="Andrew Collings" userId="0f84cdc6-c606-46cb-9c21-9a360095f536" providerId="ADAL" clId="{F63AF7CD-B4BA-4E2A-8A66-A3CB50E35961}" dt="2025-07-21T15:38:44.842" v="1459" actId="255"/>
        <pc:sldMkLst>
          <pc:docMk/>
          <pc:sldMk cId="3516120242" sldId="2145705324"/>
        </pc:sldMkLst>
      </pc:sldChg>
      <pc:sldChg chg="addSp delSp modSp add mod">
        <pc:chgData name="Andrew Collings" userId="0f84cdc6-c606-46cb-9c21-9a360095f536" providerId="ADAL" clId="{F63AF7CD-B4BA-4E2A-8A66-A3CB50E35961}" dt="2025-07-21T15:45:15.013" v="1547" actId="1035"/>
        <pc:sldMkLst>
          <pc:docMk/>
          <pc:sldMk cId="1152164647" sldId="2145705325"/>
        </pc:sldMkLst>
      </pc:sldChg>
      <pc:sldChg chg="delSp modSp add del mod">
        <pc:chgData name="Andrew Collings" userId="0f84cdc6-c606-46cb-9c21-9a360095f536" providerId="ADAL" clId="{F63AF7CD-B4BA-4E2A-8A66-A3CB50E35961}" dt="2025-07-21T15:47:25.019" v="1618" actId="2696"/>
        <pc:sldMkLst>
          <pc:docMk/>
          <pc:sldMk cId="3945216497" sldId="2145705326"/>
        </pc:sldMkLst>
      </pc:sldChg>
      <pc:sldChg chg="modSp add mod">
        <pc:chgData name="Andrew Collings" userId="0f84cdc6-c606-46cb-9c21-9a360095f536" providerId="ADAL" clId="{F63AF7CD-B4BA-4E2A-8A66-A3CB50E35961}" dt="2025-07-21T15:56:21.838" v="1890" actId="20577"/>
        <pc:sldMkLst>
          <pc:docMk/>
          <pc:sldMk cId="3993899207" sldId="2145705327"/>
        </pc:sldMkLst>
      </pc:sldChg>
      <pc:sldChg chg="add">
        <pc:chgData name="Andrew Collings" userId="0f84cdc6-c606-46cb-9c21-9a360095f536" providerId="ADAL" clId="{F63AF7CD-B4BA-4E2A-8A66-A3CB50E35961}" dt="2025-07-21T15:47:34.394" v="1620"/>
        <pc:sldMkLst>
          <pc:docMk/>
          <pc:sldMk cId="12002256" sldId="2145705328"/>
        </pc:sldMkLst>
      </pc:sldChg>
      <pc:sldChg chg="addSp delSp modSp add mod">
        <pc:chgData name="Andrew Collings" userId="0f84cdc6-c606-46cb-9c21-9a360095f536" providerId="ADAL" clId="{F63AF7CD-B4BA-4E2A-8A66-A3CB50E35961}" dt="2025-07-21T17:46:38.627" v="2659" actId="20577"/>
        <pc:sldMkLst>
          <pc:docMk/>
          <pc:sldMk cId="1961823995" sldId="2145705329"/>
        </pc:sldMkLst>
      </pc:sldChg>
    </pc:docChg>
  </pc:docChgLst>
  <pc:docChgLst>
    <pc:chgData name="Andrew Collings" userId="0f84cdc6-c606-46cb-9c21-9a360095f536" providerId="ADAL" clId="{52F25823-11C7-4472-B649-03AA2CE1A348}"/>
    <pc:docChg chg="undo custSel addSld delSld modSld modSection">
      <pc:chgData name="Andrew Collings" userId="0f84cdc6-c606-46cb-9c21-9a360095f536" providerId="ADAL" clId="{52F25823-11C7-4472-B649-03AA2CE1A348}" dt="2025-02-19T15:05:58.560" v="1098" actId="2062"/>
      <pc:docMkLst>
        <pc:docMk/>
      </pc:docMkLst>
      <pc:sldChg chg="modSp mod">
        <pc:chgData name="Andrew Collings" userId="0f84cdc6-c606-46cb-9c21-9a360095f536" providerId="ADAL" clId="{52F25823-11C7-4472-B649-03AA2CE1A348}" dt="2025-02-19T02:32:00.223" v="99" actId="20577"/>
        <pc:sldMkLst>
          <pc:docMk/>
          <pc:sldMk cId="649967342" sldId="2145705165"/>
        </pc:sldMkLst>
      </pc:sldChg>
      <pc:sldChg chg="del">
        <pc:chgData name="Andrew Collings" userId="0f84cdc6-c606-46cb-9c21-9a360095f536" providerId="ADAL" clId="{52F25823-11C7-4472-B649-03AA2CE1A348}" dt="2025-02-19T02:32:28.530" v="100" actId="2696"/>
        <pc:sldMkLst>
          <pc:docMk/>
          <pc:sldMk cId="3825831119" sldId="2145705261"/>
        </pc:sldMkLst>
      </pc:sldChg>
      <pc:sldChg chg="del">
        <pc:chgData name="Andrew Collings" userId="0f84cdc6-c606-46cb-9c21-9a360095f536" providerId="ADAL" clId="{52F25823-11C7-4472-B649-03AA2CE1A348}" dt="2025-02-19T02:32:30.663" v="101" actId="2696"/>
        <pc:sldMkLst>
          <pc:docMk/>
          <pc:sldMk cId="3705238078" sldId="2145705274"/>
        </pc:sldMkLst>
      </pc:sldChg>
      <pc:sldChg chg="modSp mod">
        <pc:chgData name="Andrew Collings" userId="0f84cdc6-c606-46cb-9c21-9a360095f536" providerId="ADAL" clId="{52F25823-11C7-4472-B649-03AA2CE1A348}" dt="2025-02-19T03:19:56.291" v="266" actId="20577"/>
        <pc:sldMkLst>
          <pc:docMk/>
          <pc:sldMk cId="3007269134" sldId="2145705286"/>
        </pc:sldMkLst>
      </pc:sldChg>
      <pc:sldChg chg="del">
        <pc:chgData name="Andrew Collings" userId="0f84cdc6-c606-46cb-9c21-9a360095f536" providerId="ADAL" clId="{52F25823-11C7-4472-B649-03AA2CE1A348}" dt="2025-02-19T03:51:06.381" v="570" actId="2696"/>
        <pc:sldMkLst>
          <pc:docMk/>
          <pc:sldMk cId="3089924799" sldId="2145705287"/>
        </pc:sldMkLst>
      </pc:sldChg>
      <pc:sldChg chg="modSp mod">
        <pc:chgData name="Andrew Collings" userId="0f84cdc6-c606-46cb-9c21-9a360095f536" providerId="ADAL" clId="{52F25823-11C7-4472-B649-03AA2CE1A348}" dt="2025-02-19T04:04:18.070" v="851" actId="20577"/>
        <pc:sldMkLst>
          <pc:docMk/>
          <pc:sldMk cId="2333750173" sldId="2145705291"/>
        </pc:sldMkLst>
      </pc:sldChg>
      <pc:sldChg chg="del">
        <pc:chgData name="Andrew Collings" userId="0f84cdc6-c606-46cb-9c21-9a360095f536" providerId="ADAL" clId="{52F25823-11C7-4472-B649-03AA2CE1A348}" dt="2025-02-19T03:51:06.381" v="570" actId="2696"/>
        <pc:sldMkLst>
          <pc:docMk/>
          <pc:sldMk cId="3115841668" sldId="2145705292"/>
        </pc:sldMkLst>
      </pc:sldChg>
      <pc:sldChg chg="del">
        <pc:chgData name="Andrew Collings" userId="0f84cdc6-c606-46cb-9c21-9a360095f536" providerId="ADAL" clId="{52F25823-11C7-4472-B649-03AA2CE1A348}" dt="2025-02-19T03:51:06.381" v="570" actId="2696"/>
        <pc:sldMkLst>
          <pc:docMk/>
          <pc:sldMk cId="1172497205" sldId="2145705293"/>
        </pc:sldMkLst>
      </pc:sldChg>
      <pc:sldChg chg="del">
        <pc:chgData name="Andrew Collings" userId="0f84cdc6-c606-46cb-9c21-9a360095f536" providerId="ADAL" clId="{52F25823-11C7-4472-B649-03AA2CE1A348}" dt="2025-02-19T04:04:30.394" v="852" actId="2696"/>
        <pc:sldMkLst>
          <pc:docMk/>
          <pc:sldMk cId="41420336" sldId="2145705294"/>
        </pc:sldMkLst>
      </pc:sldChg>
      <pc:sldChg chg="del">
        <pc:chgData name="Andrew Collings" userId="0f84cdc6-c606-46cb-9c21-9a360095f536" providerId="ADAL" clId="{52F25823-11C7-4472-B649-03AA2CE1A348}" dt="2025-02-19T03:51:06.381" v="570" actId="2696"/>
        <pc:sldMkLst>
          <pc:docMk/>
          <pc:sldMk cId="2719582190" sldId="2145705295"/>
        </pc:sldMkLst>
      </pc:sldChg>
      <pc:sldChg chg="del">
        <pc:chgData name="Andrew Collings" userId="0f84cdc6-c606-46cb-9c21-9a360095f536" providerId="ADAL" clId="{52F25823-11C7-4472-B649-03AA2CE1A348}" dt="2025-02-19T03:51:06.381" v="570" actId="2696"/>
        <pc:sldMkLst>
          <pc:docMk/>
          <pc:sldMk cId="1019888842" sldId="2145705296"/>
        </pc:sldMkLst>
      </pc:sldChg>
      <pc:sldChg chg="modSp add mod">
        <pc:chgData name="Andrew Collings" userId="0f84cdc6-c606-46cb-9c21-9a360095f536" providerId="ADAL" clId="{52F25823-11C7-4472-B649-03AA2CE1A348}" dt="2025-02-19T03:31:56.446" v="564" actId="255"/>
        <pc:sldMkLst>
          <pc:docMk/>
          <pc:sldMk cId="2551295527" sldId="2145705297"/>
        </pc:sldMkLst>
      </pc:sldChg>
      <pc:sldChg chg="add del">
        <pc:chgData name="Andrew Collings" userId="0f84cdc6-c606-46cb-9c21-9a360095f536" providerId="ADAL" clId="{52F25823-11C7-4472-B649-03AA2CE1A348}" dt="2025-02-19T04:05:00.376" v="853" actId="2696"/>
        <pc:sldMkLst>
          <pc:docMk/>
          <pc:sldMk cId="468159359" sldId="2145705298"/>
        </pc:sldMkLst>
      </pc:sldChg>
      <pc:sldChg chg="addSp delSp modSp mod">
        <pc:chgData name="Andrew Collings" userId="0f84cdc6-c606-46cb-9c21-9a360095f536" providerId="ADAL" clId="{52F25823-11C7-4472-B649-03AA2CE1A348}" dt="2025-02-19T03:37:57.570" v="569" actId="1076"/>
        <pc:sldMkLst>
          <pc:docMk/>
          <pc:sldMk cId="804931530" sldId="2145705299"/>
        </pc:sldMkLst>
      </pc:sldChg>
      <pc:sldChg chg="addSp delSp modSp mod">
        <pc:chgData name="Andrew Collings" userId="0f84cdc6-c606-46cb-9c21-9a360095f536" providerId="ADAL" clId="{52F25823-11C7-4472-B649-03AA2CE1A348}" dt="2025-02-19T15:05:58.560" v="1098" actId="2062"/>
        <pc:sldMkLst>
          <pc:docMk/>
          <pc:sldMk cId="554261325" sldId="2145705301"/>
        </pc:sldMkLst>
      </pc:sldChg>
      <pc:sldChg chg="modSp mod">
        <pc:chgData name="Andrew Collings" userId="0f84cdc6-c606-46cb-9c21-9a360095f536" providerId="ADAL" clId="{52F25823-11C7-4472-B649-03AA2CE1A348}" dt="2025-02-19T15:05:22.711" v="1068" actId="113"/>
        <pc:sldMkLst>
          <pc:docMk/>
          <pc:sldMk cId="1192366774" sldId="2145705302"/>
        </pc:sldMkLst>
      </pc:sldChg>
    </pc:docChg>
  </pc:docChgLst>
  <pc:docChgLst>
    <pc:chgData name="Lucas Young" userId="e5c8e53c-2e87-4dfe-8770-4799e4e3fc84" providerId="ADAL" clId="{7417B5D1-5129-435A-B80D-2755F1714BC4}"/>
    <pc:docChg chg="undo custSel modSld">
      <pc:chgData name="Lucas Young" userId="e5c8e53c-2e87-4dfe-8770-4799e4e3fc84" providerId="ADAL" clId="{7417B5D1-5129-435A-B80D-2755F1714BC4}" dt="2024-09-16T17:19:09.671" v="61" actId="20577"/>
      <pc:docMkLst>
        <pc:docMk/>
      </pc:docMkLst>
      <pc:sldChg chg="modSp mod">
        <pc:chgData name="Lucas Young" userId="e5c8e53c-2e87-4dfe-8770-4799e4e3fc84" providerId="ADAL" clId="{7417B5D1-5129-435A-B80D-2755F1714BC4}" dt="2024-09-16T17:19:09.671" v="61" actId="20577"/>
        <pc:sldMkLst>
          <pc:docMk/>
          <pc:sldMk cId="897020560" sldId="1914"/>
        </pc:sldMkLst>
      </pc:sldChg>
      <pc:sldChg chg="modSp mod">
        <pc:chgData name="Lucas Young" userId="e5c8e53c-2e87-4dfe-8770-4799e4e3fc84" providerId="ADAL" clId="{7417B5D1-5129-435A-B80D-2755F1714BC4}" dt="2024-09-16T17:10:47.255" v="0" actId="20577"/>
        <pc:sldMkLst>
          <pc:docMk/>
          <pc:sldMk cId="3705238078" sldId="2145705274"/>
        </pc:sldMkLst>
      </pc:sldChg>
      <pc:sldChg chg="modSp mod">
        <pc:chgData name="Lucas Young" userId="e5c8e53c-2e87-4dfe-8770-4799e4e3fc84" providerId="ADAL" clId="{7417B5D1-5129-435A-B80D-2755F1714BC4}" dt="2024-09-16T17:16:05.623" v="49" actId="20577"/>
        <pc:sldMkLst>
          <pc:docMk/>
          <pc:sldMk cId="987007108" sldId="2145705280"/>
        </pc:sldMkLst>
      </pc:sldChg>
    </pc:docChg>
  </pc:docChgLst>
  <pc:docChgLst>
    <pc:chgData name="Lucas Young" userId="e5c8e53c-2e87-4dfe-8770-4799e4e3fc84" providerId="ADAL" clId="{81150E20-216C-48C0-B40D-5FFD6989ACF3}"/>
    <pc:docChg chg="modSld">
      <pc:chgData name="Lucas Young" userId="e5c8e53c-2e87-4dfe-8770-4799e4e3fc84" providerId="ADAL" clId="{81150E20-216C-48C0-B40D-5FFD6989ACF3}" dt="2024-12-16T18:27:04.415" v="8" actId="20577"/>
      <pc:docMkLst>
        <pc:docMk/>
      </pc:docMkLst>
      <pc:sldChg chg="modSp mod">
        <pc:chgData name="Lucas Young" userId="e5c8e53c-2e87-4dfe-8770-4799e4e3fc84" providerId="ADAL" clId="{81150E20-216C-48C0-B40D-5FFD6989ACF3}" dt="2024-12-16T18:07:31.054" v="4" actId="20577"/>
        <pc:sldMkLst>
          <pc:docMk/>
          <pc:sldMk cId="897020560" sldId="1914"/>
        </pc:sldMkLst>
      </pc:sldChg>
      <pc:sldChg chg="modSp mod">
        <pc:chgData name="Lucas Young" userId="e5c8e53c-2e87-4dfe-8770-4799e4e3fc84" providerId="ADAL" clId="{81150E20-216C-48C0-B40D-5FFD6989ACF3}" dt="2024-12-16T18:13:59.899" v="5" actId="113"/>
        <pc:sldMkLst>
          <pc:docMk/>
          <pc:sldMk cId="86963052" sldId="2145705295"/>
        </pc:sldMkLst>
      </pc:sldChg>
      <pc:sldChg chg="modSp mod">
        <pc:chgData name="Lucas Young" userId="e5c8e53c-2e87-4dfe-8770-4799e4e3fc84" providerId="ADAL" clId="{81150E20-216C-48C0-B40D-5FFD6989ACF3}" dt="2024-12-16T18:27:04.415" v="8" actId="20577"/>
        <pc:sldMkLst>
          <pc:docMk/>
          <pc:sldMk cId="86167663" sldId="2145705301"/>
        </pc:sldMkLst>
      </pc:sldChg>
    </pc:docChg>
  </pc:docChgLst>
  <pc:docChgLst>
    <pc:chgData name="Lucas Young" userId="e5c8e53c-2e87-4dfe-8770-4799e4e3fc84" providerId="ADAL" clId="{268E0F22-EF87-4121-93EF-1C7739CC6EBB}"/>
    <pc:docChg chg="modSld">
      <pc:chgData name="Lucas Young" userId="e5c8e53c-2e87-4dfe-8770-4799e4e3fc84" providerId="ADAL" clId="{268E0F22-EF87-4121-93EF-1C7739CC6EBB}" dt="2025-09-15T18:12:59.495" v="104" actId="6549"/>
      <pc:docMkLst>
        <pc:docMk/>
      </pc:docMkLst>
      <pc:sldChg chg="modSp mod">
        <pc:chgData name="Lucas Young" userId="e5c8e53c-2e87-4dfe-8770-4799e4e3fc84" providerId="ADAL" clId="{268E0F22-EF87-4121-93EF-1C7739CC6EBB}" dt="2025-09-15T18:01:26.425" v="11" actId="20577"/>
        <pc:sldMkLst>
          <pc:docMk/>
          <pc:sldMk cId="897020560" sldId="1914"/>
        </pc:sldMkLst>
        <pc:spChg chg="mod">
          <ac:chgData name="Lucas Young" userId="e5c8e53c-2e87-4dfe-8770-4799e4e3fc84" providerId="ADAL" clId="{268E0F22-EF87-4121-93EF-1C7739CC6EBB}" dt="2025-09-15T18:01:26.425" v="11" actId="20577"/>
          <ac:spMkLst>
            <pc:docMk/>
            <pc:sldMk cId="897020560" sldId="1914"/>
            <ac:spMk id="4" creationId="{B8FB94D8-EDEF-4486-A0C9-F494E70B2B9B}"/>
          </ac:spMkLst>
        </pc:spChg>
      </pc:sldChg>
      <pc:sldChg chg="modSp mod">
        <pc:chgData name="Lucas Young" userId="e5c8e53c-2e87-4dfe-8770-4799e4e3fc84" providerId="ADAL" clId="{268E0F22-EF87-4121-93EF-1C7739CC6EBB}" dt="2025-09-15T18:04:19.867" v="20" actId="20577"/>
        <pc:sldMkLst>
          <pc:docMk/>
          <pc:sldMk cId="649967342" sldId="2145705165"/>
        </pc:sldMkLst>
        <pc:spChg chg="mod">
          <ac:chgData name="Lucas Young" userId="e5c8e53c-2e87-4dfe-8770-4799e4e3fc84" providerId="ADAL" clId="{268E0F22-EF87-4121-93EF-1C7739CC6EBB}" dt="2025-09-15T18:04:19.867" v="20" actId="20577"/>
          <ac:spMkLst>
            <pc:docMk/>
            <pc:sldMk cId="649967342" sldId="2145705165"/>
            <ac:spMk id="6" creationId="{897A7A0D-D3DB-431A-A92B-9D4788B9D125}"/>
          </ac:spMkLst>
        </pc:spChg>
      </pc:sldChg>
      <pc:sldChg chg="modSp mod">
        <pc:chgData name="Lucas Young" userId="e5c8e53c-2e87-4dfe-8770-4799e4e3fc84" providerId="ADAL" clId="{268E0F22-EF87-4121-93EF-1C7739CC6EBB}" dt="2025-09-15T18:07:12.305" v="22" actId="14734"/>
        <pc:sldMkLst>
          <pc:docMk/>
          <pc:sldMk cId="2586409987" sldId="2145705331"/>
        </pc:sldMkLst>
        <pc:graphicFrameChg chg="modGraphic">
          <ac:chgData name="Lucas Young" userId="e5c8e53c-2e87-4dfe-8770-4799e4e3fc84" providerId="ADAL" clId="{268E0F22-EF87-4121-93EF-1C7739CC6EBB}" dt="2025-09-15T18:07:12.305" v="22" actId="14734"/>
          <ac:graphicFrameMkLst>
            <pc:docMk/>
            <pc:sldMk cId="2586409987" sldId="2145705331"/>
            <ac:graphicFrameMk id="5" creationId="{C534A3CF-EBFA-4C4D-ACCE-21AA89CD04CC}"/>
          </ac:graphicFrameMkLst>
        </pc:graphicFrameChg>
      </pc:sldChg>
      <pc:sldChg chg="modSp mod">
        <pc:chgData name="Lucas Young" userId="e5c8e53c-2e87-4dfe-8770-4799e4e3fc84" providerId="ADAL" clId="{268E0F22-EF87-4121-93EF-1C7739CC6EBB}" dt="2025-09-15T18:09:55.129" v="33" actId="20577"/>
        <pc:sldMkLst>
          <pc:docMk/>
          <pc:sldMk cId="3969830333" sldId="2145705333"/>
        </pc:sldMkLst>
        <pc:spChg chg="mod">
          <ac:chgData name="Lucas Young" userId="e5c8e53c-2e87-4dfe-8770-4799e4e3fc84" providerId="ADAL" clId="{268E0F22-EF87-4121-93EF-1C7739CC6EBB}" dt="2025-09-15T18:09:55.129" v="33" actId="20577"/>
          <ac:spMkLst>
            <pc:docMk/>
            <pc:sldMk cId="3969830333" sldId="2145705333"/>
            <ac:spMk id="2" creationId="{279D2270-0F29-C81A-506A-12FA6460EB4E}"/>
          </ac:spMkLst>
        </pc:spChg>
      </pc:sldChg>
      <pc:sldChg chg="modSp mod">
        <pc:chgData name="Lucas Young" userId="e5c8e53c-2e87-4dfe-8770-4799e4e3fc84" providerId="ADAL" clId="{268E0F22-EF87-4121-93EF-1C7739CC6EBB}" dt="2025-09-15T18:12:59.495" v="104" actId="6549"/>
        <pc:sldMkLst>
          <pc:docMk/>
          <pc:sldMk cId="300859041" sldId="2145705334"/>
        </pc:sldMkLst>
        <pc:spChg chg="mod">
          <ac:chgData name="Lucas Young" userId="e5c8e53c-2e87-4dfe-8770-4799e4e3fc84" providerId="ADAL" clId="{268E0F22-EF87-4121-93EF-1C7739CC6EBB}" dt="2025-09-15T18:12:59.495" v="104" actId="6549"/>
          <ac:spMkLst>
            <pc:docMk/>
            <pc:sldMk cId="300859041" sldId="2145705334"/>
            <ac:spMk id="2" creationId="{1BC1B6F6-77C7-48D3-780F-AA706C3980AF}"/>
          </ac:spMkLst>
        </pc:spChg>
      </pc:sldChg>
      <pc:sldChg chg="modSp">
        <pc:chgData name="Lucas Young" userId="e5c8e53c-2e87-4dfe-8770-4799e4e3fc84" providerId="ADAL" clId="{268E0F22-EF87-4121-93EF-1C7739CC6EBB}" dt="2025-09-15T18:04:57.581" v="21"/>
        <pc:sldMkLst>
          <pc:docMk/>
          <pc:sldMk cId="2462317873" sldId="2145705336"/>
        </pc:sldMkLst>
        <pc:spChg chg="mod">
          <ac:chgData name="Lucas Young" userId="e5c8e53c-2e87-4dfe-8770-4799e4e3fc84" providerId="ADAL" clId="{268E0F22-EF87-4121-93EF-1C7739CC6EBB}" dt="2025-09-15T18:04:57.581" v="21"/>
          <ac:spMkLst>
            <pc:docMk/>
            <pc:sldMk cId="2462317873" sldId="2145705336"/>
            <ac:spMk id="6" creationId="{98584041-9EFF-C767-3474-F516777E5D02}"/>
          </ac:spMkLst>
        </pc:spChg>
      </pc:sldChg>
    </pc:docChg>
  </pc:docChgLst>
  <pc:docChgLst>
    <pc:chgData name="Andrew Collings" userId="0f84cdc6-c606-46cb-9c21-9a360095f536" providerId="ADAL" clId="{550FC408-DAC4-4C41-B18D-0CF64EAFD73E}"/>
    <pc:docChg chg="undo redo custSel addSld delSld modSld addSection delSection modSection">
      <pc:chgData name="Andrew Collings" userId="0f84cdc6-c606-46cb-9c21-9a360095f536" providerId="ADAL" clId="{550FC408-DAC4-4C41-B18D-0CF64EAFD73E}" dt="2024-09-16T18:46:58.444" v="2068" actId="108"/>
      <pc:docMkLst>
        <pc:docMk/>
      </pc:docMkLst>
      <pc:sldChg chg="modSp mod">
        <pc:chgData name="Andrew Collings" userId="0f84cdc6-c606-46cb-9c21-9a360095f536" providerId="ADAL" clId="{550FC408-DAC4-4C41-B18D-0CF64EAFD73E}" dt="2024-09-16T16:11:27.201" v="151" actId="6549"/>
        <pc:sldMkLst>
          <pc:docMk/>
          <pc:sldMk cId="649967342" sldId="2145705165"/>
        </pc:sldMkLst>
      </pc:sldChg>
      <pc:sldChg chg="del">
        <pc:chgData name="Andrew Collings" userId="0f84cdc6-c606-46cb-9c21-9a360095f536" providerId="ADAL" clId="{550FC408-DAC4-4C41-B18D-0CF64EAFD73E}" dt="2024-09-16T16:41:06.667" v="884" actId="2696"/>
        <pc:sldMkLst>
          <pc:docMk/>
          <pc:sldMk cId="372645148" sldId="2145705246"/>
        </pc:sldMkLst>
      </pc:sldChg>
      <pc:sldChg chg="del">
        <pc:chgData name="Andrew Collings" userId="0f84cdc6-c606-46cb-9c21-9a360095f536" providerId="ADAL" clId="{550FC408-DAC4-4C41-B18D-0CF64EAFD73E}" dt="2024-09-16T16:41:06.667" v="884" actId="2696"/>
        <pc:sldMkLst>
          <pc:docMk/>
          <pc:sldMk cId="3287505350" sldId="2145705247"/>
        </pc:sldMkLst>
      </pc:sldChg>
      <pc:sldChg chg="modSp mod">
        <pc:chgData name="Andrew Collings" userId="0f84cdc6-c606-46cb-9c21-9a360095f536" providerId="ADAL" clId="{550FC408-DAC4-4C41-B18D-0CF64EAFD73E}" dt="2024-09-16T16:39:39.363" v="883" actId="113"/>
        <pc:sldMkLst>
          <pc:docMk/>
          <pc:sldMk cId="3825831119" sldId="2145705261"/>
        </pc:sldMkLst>
      </pc:sldChg>
      <pc:sldChg chg="del">
        <pc:chgData name="Andrew Collings" userId="0f84cdc6-c606-46cb-9c21-9a360095f536" providerId="ADAL" clId="{550FC408-DAC4-4C41-B18D-0CF64EAFD73E}" dt="2024-09-16T16:41:06.667" v="884" actId="2696"/>
        <pc:sldMkLst>
          <pc:docMk/>
          <pc:sldMk cId="3543308811" sldId="2145705262"/>
        </pc:sldMkLst>
      </pc:sldChg>
      <pc:sldChg chg="del">
        <pc:chgData name="Andrew Collings" userId="0f84cdc6-c606-46cb-9c21-9a360095f536" providerId="ADAL" clId="{550FC408-DAC4-4C41-B18D-0CF64EAFD73E}" dt="2024-09-16T16:41:06.667" v="884" actId="2696"/>
        <pc:sldMkLst>
          <pc:docMk/>
          <pc:sldMk cId="540281534" sldId="2145705263"/>
        </pc:sldMkLst>
      </pc:sldChg>
      <pc:sldChg chg="del">
        <pc:chgData name="Andrew Collings" userId="0f84cdc6-c606-46cb-9c21-9a360095f536" providerId="ADAL" clId="{550FC408-DAC4-4C41-B18D-0CF64EAFD73E}" dt="2024-09-16T16:41:06.667" v="884" actId="2696"/>
        <pc:sldMkLst>
          <pc:docMk/>
          <pc:sldMk cId="448368713" sldId="2145705264"/>
        </pc:sldMkLst>
      </pc:sldChg>
      <pc:sldChg chg="del">
        <pc:chgData name="Andrew Collings" userId="0f84cdc6-c606-46cb-9c21-9a360095f536" providerId="ADAL" clId="{550FC408-DAC4-4C41-B18D-0CF64EAFD73E}" dt="2024-09-16T16:41:06.667" v="884" actId="2696"/>
        <pc:sldMkLst>
          <pc:docMk/>
          <pc:sldMk cId="2859952641" sldId="2145705266"/>
        </pc:sldMkLst>
      </pc:sldChg>
      <pc:sldChg chg="del">
        <pc:chgData name="Andrew Collings" userId="0f84cdc6-c606-46cb-9c21-9a360095f536" providerId="ADAL" clId="{550FC408-DAC4-4C41-B18D-0CF64EAFD73E}" dt="2024-09-16T16:41:06.667" v="884" actId="2696"/>
        <pc:sldMkLst>
          <pc:docMk/>
          <pc:sldMk cId="754190782" sldId="2145705267"/>
        </pc:sldMkLst>
      </pc:sldChg>
      <pc:sldChg chg="del">
        <pc:chgData name="Andrew Collings" userId="0f84cdc6-c606-46cb-9c21-9a360095f536" providerId="ADAL" clId="{550FC408-DAC4-4C41-B18D-0CF64EAFD73E}" dt="2024-09-16T16:41:06.667" v="884" actId="2696"/>
        <pc:sldMkLst>
          <pc:docMk/>
          <pc:sldMk cId="3307773508" sldId="2145705268"/>
        </pc:sldMkLst>
      </pc:sldChg>
      <pc:sldChg chg="del">
        <pc:chgData name="Andrew Collings" userId="0f84cdc6-c606-46cb-9c21-9a360095f536" providerId="ADAL" clId="{550FC408-DAC4-4C41-B18D-0CF64EAFD73E}" dt="2024-09-16T16:41:06.667" v="884" actId="2696"/>
        <pc:sldMkLst>
          <pc:docMk/>
          <pc:sldMk cId="2704750984" sldId="2145705269"/>
        </pc:sldMkLst>
      </pc:sldChg>
      <pc:sldChg chg="del">
        <pc:chgData name="Andrew Collings" userId="0f84cdc6-c606-46cb-9c21-9a360095f536" providerId="ADAL" clId="{550FC408-DAC4-4C41-B18D-0CF64EAFD73E}" dt="2024-09-16T16:41:06.667" v="884" actId="2696"/>
        <pc:sldMkLst>
          <pc:docMk/>
          <pc:sldMk cId="162512986" sldId="2145705270"/>
        </pc:sldMkLst>
      </pc:sldChg>
      <pc:sldChg chg="del">
        <pc:chgData name="Andrew Collings" userId="0f84cdc6-c606-46cb-9c21-9a360095f536" providerId="ADAL" clId="{550FC408-DAC4-4C41-B18D-0CF64EAFD73E}" dt="2024-09-16T16:41:06.667" v="884" actId="2696"/>
        <pc:sldMkLst>
          <pc:docMk/>
          <pc:sldMk cId="3208537935" sldId="2145705271"/>
        </pc:sldMkLst>
      </pc:sldChg>
      <pc:sldChg chg="del">
        <pc:chgData name="Andrew Collings" userId="0f84cdc6-c606-46cb-9c21-9a360095f536" providerId="ADAL" clId="{550FC408-DAC4-4C41-B18D-0CF64EAFD73E}" dt="2024-09-16T16:41:06.667" v="884" actId="2696"/>
        <pc:sldMkLst>
          <pc:docMk/>
          <pc:sldMk cId="3273750113" sldId="2145705272"/>
        </pc:sldMkLst>
      </pc:sldChg>
      <pc:sldChg chg="del">
        <pc:chgData name="Andrew Collings" userId="0f84cdc6-c606-46cb-9c21-9a360095f536" providerId="ADAL" clId="{550FC408-DAC4-4C41-B18D-0CF64EAFD73E}" dt="2024-09-16T16:41:06.667" v="884" actId="2696"/>
        <pc:sldMkLst>
          <pc:docMk/>
          <pc:sldMk cId="2459635919" sldId="2145705273"/>
        </pc:sldMkLst>
      </pc:sldChg>
      <pc:sldChg chg="modSp mod">
        <pc:chgData name="Andrew Collings" userId="0f84cdc6-c606-46cb-9c21-9a360095f536" providerId="ADAL" clId="{550FC408-DAC4-4C41-B18D-0CF64EAFD73E}" dt="2024-09-16T17:23:44.958" v="2057" actId="20577"/>
        <pc:sldMkLst>
          <pc:docMk/>
          <pc:sldMk cId="3627658787" sldId="2145705275"/>
        </pc:sldMkLst>
      </pc:sldChg>
      <pc:sldChg chg="del">
        <pc:chgData name="Andrew Collings" userId="0f84cdc6-c606-46cb-9c21-9a360095f536" providerId="ADAL" clId="{550FC408-DAC4-4C41-B18D-0CF64EAFD73E}" dt="2024-09-16T16:49:22.503" v="1319" actId="2696"/>
        <pc:sldMkLst>
          <pc:docMk/>
          <pc:sldMk cId="78010836" sldId="2145705276"/>
        </pc:sldMkLst>
      </pc:sldChg>
      <pc:sldChg chg="modSp mod">
        <pc:chgData name="Andrew Collings" userId="0f84cdc6-c606-46cb-9c21-9a360095f536" providerId="ADAL" clId="{550FC408-DAC4-4C41-B18D-0CF64EAFD73E}" dt="2024-09-16T16:43:23.799" v="930" actId="1076"/>
        <pc:sldMkLst>
          <pc:docMk/>
          <pc:sldMk cId="561640295" sldId="2145705277"/>
        </pc:sldMkLst>
      </pc:sldChg>
      <pc:sldChg chg="modSp add del mod">
        <pc:chgData name="Andrew Collings" userId="0f84cdc6-c606-46cb-9c21-9a360095f536" providerId="ADAL" clId="{550FC408-DAC4-4C41-B18D-0CF64EAFD73E}" dt="2024-09-16T16:43:15.930" v="929" actId="2696"/>
        <pc:sldMkLst>
          <pc:docMk/>
          <pc:sldMk cId="1536901753" sldId="2145705278"/>
        </pc:sldMkLst>
      </pc:sldChg>
      <pc:sldChg chg="modSp add mod">
        <pc:chgData name="Andrew Collings" userId="0f84cdc6-c606-46cb-9c21-9a360095f536" providerId="ADAL" clId="{550FC408-DAC4-4C41-B18D-0CF64EAFD73E}" dt="2024-09-16T16:49:10.849" v="1318" actId="20577"/>
        <pc:sldMkLst>
          <pc:docMk/>
          <pc:sldMk cId="2216073989" sldId="2145705278"/>
        </pc:sldMkLst>
      </pc:sldChg>
      <pc:sldChg chg="addSp modSp add mod">
        <pc:chgData name="Andrew Collings" userId="0f84cdc6-c606-46cb-9c21-9a360095f536" providerId="ADAL" clId="{550FC408-DAC4-4C41-B18D-0CF64EAFD73E}" dt="2024-09-16T17:06:07.999" v="2056" actId="20577"/>
        <pc:sldMkLst>
          <pc:docMk/>
          <pc:sldMk cId="987007108" sldId="2145705280"/>
        </pc:sldMkLst>
      </pc:sldChg>
      <pc:sldChg chg="modSp mod">
        <pc:chgData name="Andrew Collings" userId="0f84cdc6-c606-46cb-9c21-9a360095f536" providerId="ADAL" clId="{550FC408-DAC4-4C41-B18D-0CF64EAFD73E}" dt="2024-09-16T18:46:58.444" v="2068" actId="108"/>
        <pc:sldMkLst>
          <pc:docMk/>
          <pc:sldMk cId="3934333526" sldId="2145705281"/>
        </pc:sldMkLst>
      </pc:sldChg>
    </pc:docChg>
  </pc:docChgLst>
  <pc:docChgLst>
    <pc:chgData name="Caleb Knutson" userId="128b42d0-114e-4200-9cb7-3b379defb5c0" providerId="ADAL" clId="{33C5FCD2-544A-49EC-AEED-51889061D107}"/>
    <pc:docChg chg="undo custSel addSld delSld modSld modSection">
      <pc:chgData name="Caleb Knutson" userId="128b42d0-114e-4200-9cb7-3b379defb5c0" providerId="ADAL" clId="{33C5FCD2-544A-49EC-AEED-51889061D107}" dt="2024-12-16T18:04:29.193" v="1034" actId="20577"/>
      <pc:docMkLst>
        <pc:docMk/>
      </pc:docMkLst>
      <pc:sldChg chg="modSp mod">
        <pc:chgData name="Caleb Knutson" userId="128b42d0-114e-4200-9cb7-3b379defb5c0" providerId="ADAL" clId="{33C5FCD2-544A-49EC-AEED-51889061D107}" dt="2024-12-16T18:04:20.190" v="1032" actId="5793"/>
        <pc:sldMkLst>
          <pc:docMk/>
          <pc:sldMk cId="649967342" sldId="2145705165"/>
        </pc:sldMkLst>
      </pc:sldChg>
      <pc:sldChg chg="modSp mod">
        <pc:chgData name="Caleb Knutson" userId="128b42d0-114e-4200-9cb7-3b379defb5c0" providerId="ADAL" clId="{33C5FCD2-544A-49EC-AEED-51889061D107}" dt="2024-12-16T17:14:55.418" v="84" actId="1076"/>
        <pc:sldMkLst>
          <pc:docMk/>
          <pc:sldMk cId="3825831119" sldId="2145705261"/>
        </pc:sldMkLst>
      </pc:sldChg>
      <pc:sldChg chg="modSp mod">
        <pc:chgData name="Caleb Knutson" userId="128b42d0-114e-4200-9cb7-3b379defb5c0" providerId="ADAL" clId="{33C5FCD2-544A-49EC-AEED-51889061D107}" dt="2024-12-16T17:28:20.554" v="401" actId="20577"/>
        <pc:sldMkLst>
          <pc:docMk/>
          <pc:sldMk cId="3705238078" sldId="2145705274"/>
        </pc:sldMkLst>
      </pc:sldChg>
      <pc:sldChg chg="del">
        <pc:chgData name="Caleb Knutson" userId="128b42d0-114e-4200-9cb7-3b379defb5c0" providerId="ADAL" clId="{33C5FCD2-544A-49EC-AEED-51889061D107}" dt="2024-12-16T18:04:03.958" v="1018" actId="2696"/>
        <pc:sldMkLst>
          <pc:docMk/>
          <pc:sldMk cId="3978334202" sldId="2145705282"/>
        </pc:sldMkLst>
      </pc:sldChg>
      <pc:sldChg chg="modSp mod">
        <pc:chgData name="Caleb Knutson" userId="128b42d0-114e-4200-9cb7-3b379defb5c0" providerId="ADAL" clId="{33C5FCD2-544A-49EC-AEED-51889061D107}" dt="2024-12-16T17:34:14.148" v="432" actId="108"/>
        <pc:sldMkLst>
          <pc:docMk/>
          <pc:sldMk cId="2348994699" sldId="2145705283"/>
        </pc:sldMkLst>
      </pc:sldChg>
      <pc:sldChg chg="del">
        <pc:chgData name="Caleb Knutson" userId="128b42d0-114e-4200-9cb7-3b379defb5c0" providerId="ADAL" clId="{33C5FCD2-544A-49EC-AEED-51889061D107}" dt="2024-12-16T18:04:03.958" v="1018" actId="2696"/>
        <pc:sldMkLst>
          <pc:docMk/>
          <pc:sldMk cId="2808992231" sldId="2145705284"/>
        </pc:sldMkLst>
      </pc:sldChg>
      <pc:sldChg chg="del">
        <pc:chgData name="Caleb Knutson" userId="128b42d0-114e-4200-9cb7-3b379defb5c0" providerId="ADAL" clId="{33C5FCD2-544A-49EC-AEED-51889061D107}" dt="2024-12-16T18:04:03.958" v="1018" actId="2696"/>
        <pc:sldMkLst>
          <pc:docMk/>
          <pc:sldMk cId="1582815890" sldId="2145705285"/>
        </pc:sldMkLst>
      </pc:sldChg>
      <pc:sldChg chg="del">
        <pc:chgData name="Caleb Knutson" userId="128b42d0-114e-4200-9cb7-3b379defb5c0" providerId="ADAL" clId="{33C5FCD2-544A-49EC-AEED-51889061D107}" dt="2024-12-16T18:04:03.958" v="1018" actId="2696"/>
        <pc:sldMkLst>
          <pc:docMk/>
          <pc:sldMk cId="3007269134" sldId="2145705286"/>
        </pc:sldMkLst>
      </pc:sldChg>
      <pc:sldChg chg="del">
        <pc:chgData name="Caleb Knutson" userId="128b42d0-114e-4200-9cb7-3b379defb5c0" providerId="ADAL" clId="{33C5FCD2-544A-49EC-AEED-51889061D107}" dt="2024-12-16T18:04:03.958" v="1018" actId="2696"/>
        <pc:sldMkLst>
          <pc:docMk/>
          <pc:sldMk cId="3089924799" sldId="2145705287"/>
        </pc:sldMkLst>
      </pc:sldChg>
      <pc:sldChg chg="del">
        <pc:chgData name="Caleb Knutson" userId="128b42d0-114e-4200-9cb7-3b379defb5c0" providerId="ADAL" clId="{33C5FCD2-544A-49EC-AEED-51889061D107}" dt="2024-12-16T18:04:03.958" v="1018" actId="2696"/>
        <pc:sldMkLst>
          <pc:docMk/>
          <pc:sldMk cId="1311256938" sldId="2145705288"/>
        </pc:sldMkLst>
      </pc:sldChg>
      <pc:sldChg chg="del">
        <pc:chgData name="Caleb Knutson" userId="128b42d0-114e-4200-9cb7-3b379defb5c0" providerId="ADAL" clId="{33C5FCD2-544A-49EC-AEED-51889061D107}" dt="2024-12-16T15:04:03.073" v="31" actId="2696"/>
        <pc:sldMkLst>
          <pc:docMk/>
          <pc:sldMk cId="2648949300" sldId="2145705289"/>
        </pc:sldMkLst>
      </pc:sldChg>
      <pc:sldChg chg="modSp mod">
        <pc:chgData name="Caleb Knutson" userId="128b42d0-114e-4200-9cb7-3b379defb5c0" providerId="ADAL" clId="{33C5FCD2-544A-49EC-AEED-51889061D107}" dt="2024-12-16T18:04:29.193" v="1034" actId="20577"/>
        <pc:sldMkLst>
          <pc:docMk/>
          <pc:sldMk cId="3834165558" sldId="2145705290"/>
        </pc:sldMkLst>
      </pc:sldChg>
      <pc:sldChg chg="addSp delSp modSp add mod">
        <pc:chgData name="Caleb Knutson" userId="128b42d0-114e-4200-9cb7-3b379defb5c0" providerId="ADAL" clId="{33C5FCD2-544A-49EC-AEED-51889061D107}" dt="2024-12-16T17:30:47.873" v="403" actId="27614"/>
        <pc:sldMkLst>
          <pc:docMk/>
          <pc:sldMk cId="3839660051" sldId="2145705291"/>
        </pc:sldMkLst>
      </pc:sldChg>
      <pc:sldChg chg="modSp mod">
        <pc:chgData name="Caleb Knutson" userId="128b42d0-114e-4200-9cb7-3b379defb5c0" providerId="ADAL" clId="{33C5FCD2-544A-49EC-AEED-51889061D107}" dt="2024-12-16T17:34:38.400" v="437" actId="255"/>
        <pc:sldMkLst>
          <pc:docMk/>
          <pc:sldMk cId="3699698943" sldId="2145705292"/>
        </pc:sldMkLst>
      </pc:sldChg>
      <pc:sldChg chg="modSp add mod">
        <pc:chgData name="Caleb Knutson" userId="128b42d0-114e-4200-9cb7-3b379defb5c0" providerId="ADAL" clId="{33C5FCD2-544A-49EC-AEED-51889061D107}" dt="2024-12-16T17:36:02.954" v="471" actId="255"/>
        <pc:sldMkLst>
          <pc:docMk/>
          <pc:sldMk cId="2548598820" sldId="2145705293"/>
        </pc:sldMkLst>
      </pc:sldChg>
      <pc:sldChg chg="modSp add mod">
        <pc:chgData name="Caleb Knutson" userId="128b42d0-114e-4200-9cb7-3b379defb5c0" providerId="ADAL" clId="{33C5FCD2-544A-49EC-AEED-51889061D107}" dt="2024-12-16T17:44:52.558" v="783" actId="113"/>
        <pc:sldMkLst>
          <pc:docMk/>
          <pc:sldMk cId="3610533352" sldId="2145705294"/>
        </pc:sldMkLst>
      </pc:sldChg>
      <pc:sldChg chg="modSp add mod">
        <pc:chgData name="Caleb Knutson" userId="128b42d0-114e-4200-9cb7-3b379defb5c0" providerId="ADAL" clId="{33C5FCD2-544A-49EC-AEED-51889061D107}" dt="2024-12-16T17:52:14.852" v="848" actId="20577"/>
        <pc:sldMkLst>
          <pc:docMk/>
          <pc:sldMk cId="86963052" sldId="2145705295"/>
        </pc:sldMkLst>
      </pc:sldChg>
      <pc:sldChg chg="modSp add mod">
        <pc:chgData name="Caleb Knutson" userId="128b42d0-114e-4200-9cb7-3b379defb5c0" providerId="ADAL" clId="{33C5FCD2-544A-49EC-AEED-51889061D107}" dt="2024-12-16T17:54:31.910" v="901" actId="20577"/>
        <pc:sldMkLst>
          <pc:docMk/>
          <pc:sldMk cId="4230456999" sldId="2145705296"/>
        </pc:sldMkLst>
      </pc:sldChg>
      <pc:sldChg chg="modSp mod">
        <pc:chgData name="Caleb Knutson" userId="128b42d0-114e-4200-9cb7-3b379defb5c0" providerId="ADAL" clId="{33C5FCD2-544A-49EC-AEED-51889061D107}" dt="2024-12-16T17:56:13.823" v="919" actId="255"/>
        <pc:sldMkLst>
          <pc:docMk/>
          <pc:sldMk cId="4153996792" sldId="2145705297"/>
        </pc:sldMkLst>
      </pc:sldChg>
      <pc:sldChg chg="modSp add mod">
        <pc:chgData name="Caleb Knutson" userId="128b42d0-114e-4200-9cb7-3b379defb5c0" providerId="ADAL" clId="{33C5FCD2-544A-49EC-AEED-51889061D107}" dt="2024-12-16T18:00:55.341" v="979"/>
        <pc:sldMkLst>
          <pc:docMk/>
          <pc:sldMk cId="3177520268" sldId="2145705298"/>
        </pc:sldMkLst>
      </pc:sldChg>
      <pc:sldChg chg="add del">
        <pc:chgData name="Caleb Knutson" userId="128b42d0-114e-4200-9cb7-3b379defb5c0" providerId="ADAL" clId="{33C5FCD2-544A-49EC-AEED-51889061D107}" dt="2024-12-16T18:04:03.958" v="1018" actId="2696"/>
        <pc:sldMkLst>
          <pc:docMk/>
          <pc:sldMk cId="1732438060" sldId="2145705299"/>
        </pc:sldMkLst>
      </pc:sldChg>
      <pc:sldChg chg="modSp add mod">
        <pc:chgData name="Caleb Knutson" userId="128b42d0-114e-4200-9cb7-3b379defb5c0" providerId="ADAL" clId="{33C5FCD2-544A-49EC-AEED-51889061D107}" dt="2024-12-16T18:03:17.442" v="1004" actId="20577"/>
        <pc:sldMkLst>
          <pc:docMk/>
          <pc:sldMk cId="3897473498" sldId="2145705300"/>
        </pc:sldMkLst>
      </pc:sldChg>
      <pc:sldChg chg="modSp add mod">
        <pc:chgData name="Caleb Knutson" userId="128b42d0-114e-4200-9cb7-3b379defb5c0" providerId="ADAL" clId="{33C5FCD2-544A-49EC-AEED-51889061D107}" dt="2024-12-16T18:03:41.740" v="1017" actId="6549"/>
        <pc:sldMkLst>
          <pc:docMk/>
          <pc:sldMk cId="86167663" sldId="2145705301"/>
        </pc:sldMkLst>
      </pc:sldChg>
    </pc:docChg>
  </pc:docChgLst>
  <pc:docChgLst>
    <pc:chgData name="Lucas Young" userId="e5c8e53c-2e87-4dfe-8770-4799e4e3fc84" providerId="ADAL" clId="{93B5BA00-1A74-4708-99EB-5266F6780860}"/>
    <pc:docChg chg="undo custSel modSld">
      <pc:chgData name="Lucas Young" userId="e5c8e53c-2e87-4dfe-8770-4799e4e3fc84" providerId="ADAL" clId="{93B5BA00-1A74-4708-99EB-5266F6780860}" dt="2024-11-18T17:35:52.726" v="146" actId="20577"/>
      <pc:docMkLst>
        <pc:docMk/>
      </pc:docMkLst>
      <pc:sldChg chg="modSp mod">
        <pc:chgData name="Lucas Young" userId="e5c8e53c-2e87-4dfe-8770-4799e4e3fc84" providerId="ADAL" clId="{93B5BA00-1A74-4708-99EB-5266F6780860}" dt="2024-11-18T17:17:15.990" v="6" actId="20577"/>
        <pc:sldMkLst>
          <pc:docMk/>
          <pc:sldMk cId="897020560" sldId="1914"/>
        </pc:sldMkLst>
      </pc:sldChg>
      <pc:sldChg chg="modSp mod">
        <pc:chgData name="Lucas Young" userId="e5c8e53c-2e87-4dfe-8770-4799e4e3fc84" providerId="ADAL" clId="{93B5BA00-1A74-4708-99EB-5266F6780860}" dt="2024-11-18T17:30:12.597" v="140" actId="948"/>
        <pc:sldMkLst>
          <pc:docMk/>
          <pc:sldMk cId="3705238078" sldId="2145705274"/>
        </pc:sldMkLst>
      </pc:sldChg>
      <pc:sldChg chg="modSp mod">
        <pc:chgData name="Lucas Young" userId="e5c8e53c-2e87-4dfe-8770-4799e4e3fc84" providerId="ADAL" clId="{93B5BA00-1A74-4708-99EB-5266F6780860}" dt="2024-11-18T17:35:52.726" v="146" actId="20577"/>
        <pc:sldMkLst>
          <pc:docMk/>
          <pc:sldMk cId="1311256938" sldId="2145705288"/>
        </pc:sldMkLst>
      </pc:sldChg>
    </pc:docChg>
  </pc:docChgLst>
  <pc:docChgLst>
    <pc:chgData name="Andrew Collings" userId="0f84cdc6-c606-46cb-9c21-9a360095f536" providerId="ADAL" clId="{245E1806-1681-4C8E-B00E-1EA75F1B80ED}"/>
    <pc:docChg chg="undo custSel addSld delSld modSld sldOrd modSection">
      <pc:chgData name="Andrew Collings" userId="0f84cdc6-c606-46cb-9c21-9a360095f536" providerId="ADAL" clId="{245E1806-1681-4C8E-B00E-1EA75F1B80ED}" dt="2024-04-26T14:20:23.357" v="2777" actId="20577"/>
      <pc:docMkLst>
        <pc:docMk/>
      </pc:docMkLst>
      <pc:sldChg chg="add">
        <pc:chgData name="Andrew Collings" userId="0f84cdc6-c606-46cb-9c21-9a360095f536" providerId="ADAL" clId="{245E1806-1681-4C8E-B00E-1EA75F1B80ED}" dt="2024-04-25T21:06:57.545" v="1082"/>
        <pc:sldMkLst>
          <pc:docMk/>
          <pc:sldMk cId="0" sldId="256"/>
        </pc:sldMkLst>
      </pc:sldChg>
      <pc:sldChg chg="add">
        <pc:chgData name="Andrew Collings" userId="0f84cdc6-c606-46cb-9c21-9a360095f536" providerId="ADAL" clId="{245E1806-1681-4C8E-B00E-1EA75F1B80ED}" dt="2024-04-25T21:06:57.545" v="1082"/>
        <pc:sldMkLst>
          <pc:docMk/>
          <pc:sldMk cId="0" sldId="257"/>
        </pc:sldMkLst>
      </pc:sldChg>
      <pc:sldChg chg="add">
        <pc:chgData name="Andrew Collings" userId="0f84cdc6-c606-46cb-9c21-9a360095f536" providerId="ADAL" clId="{245E1806-1681-4C8E-B00E-1EA75F1B80ED}" dt="2024-04-25T21:06:57.545" v="1082"/>
        <pc:sldMkLst>
          <pc:docMk/>
          <pc:sldMk cId="0" sldId="258"/>
        </pc:sldMkLst>
      </pc:sldChg>
      <pc:sldChg chg="modSp mod ord">
        <pc:chgData name="Andrew Collings" userId="0f84cdc6-c606-46cb-9c21-9a360095f536" providerId="ADAL" clId="{245E1806-1681-4C8E-B00E-1EA75F1B80ED}" dt="2024-04-26T01:33:39.755" v="2739"/>
        <pc:sldMkLst>
          <pc:docMk/>
          <pc:sldMk cId="897020560" sldId="1914"/>
        </pc:sldMkLst>
      </pc:sldChg>
      <pc:sldChg chg="modSp mod">
        <pc:chgData name="Andrew Collings" userId="0f84cdc6-c606-46cb-9c21-9a360095f536" providerId="ADAL" clId="{245E1806-1681-4C8E-B00E-1EA75F1B80ED}" dt="2024-04-25T19:14:11.697" v="431" actId="12"/>
        <pc:sldMkLst>
          <pc:docMk/>
          <pc:sldMk cId="3006853043" sldId="2183"/>
        </pc:sldMkLst>
      </pc:sldChg>
      <pc:sldChg chg="modSp mod">
        <pc:chgData name="Andrew Collings" userId="0f84cdc6-c606-46cb-9c21-9a360095f536" providerId="ADAL" clId="{245E1806-1681-4C8E-B00E-1EA75F1B80ED}" dt="2024-04-25T19:01:11.134" v="317" actId="20577"/>
        <pc:sldMkLst>
          <pc:docMk/>
          <pc:sldMk cId="1821640122" sldId="2145705164"/>
        </pc:sldMkLst>
      </pc:sldChg>
      <pc:sldChg chg="modSp mod">
        <pc:chgData name="Andrew Collings" userId="0f84cdc6-c606-46cb-9c21-9a360095f536" providerId="ADAL" clId="{245E1806-1681-4C8E-B00E-1EA75F1B80ED}" dt="2024-04-25T18:59:14.117" v="227" actId="20577"/>
        <pc:sldMkLst>
          <pc:docMk/>
          <pc:sldMk cId="649967342" sldId="2145705165"/>
        </pc:sldMkLst>
      </pc:sldChg>
      <pc:sldChg chg="addSp delSp modSp mod">
        <pc:chgData name="Andrew Collings" userId="0f84cdc6-c606-46cb-9c21-9a360095f536" providerId="ADAL" clId="{245E1806-1681-4C8E-B00E-1EA75F1B80ED}" dt="2024-04-25T19:13:28.725" v="430" actId="20577"/>
        <pc:sldMkLst>
          <pc:docMk/>
          <pc:sldMk cId="3060039637" sldId="2145705167"/>
        </pc:sldMkLst>
      </pc:sldChg>
      <pc:sldChg chg="modSp mod">
        <pc:chgData name="Andrew Collings" userId="0f84cdc6-c606-46cb-9c21-9a360095f536" providerId="ADAL" clId="{245E1806-1681-4C8E-B00E-1EA75F1B80ED}" dt="2024-04-26T14:20:12.459" v="2776" actId="20577"/>
        <pc:sldMkLst>
          <pc:docMk/>
          <pc:sldMk cId="952414789" sldId="2145705206"/>
        </pc:sldMkLst>
      </pc:sldChg>
      <pc:sldChg chg="modSp mod">
        <pc:chgData name="Andrew Collings" userId="0f84cdc6-c606-46cb-9c21-9a360095f536" providerId="ADAL" clId="{245E1806-1681-4C8E-B00E-1EA75F1B80ED}" dt="2024-04-25T23:33:17.036" v="2000" actId="20577"/>
        <pc:sldMkLst>
          <pc:docMk/>
          <pc:sldMk cId="1391006309" sldId="2145705232"/>
        </pc:sldMkLst>
      </pc:sldChg>
      <pc:sldChg chg="del">
        <pc:chgData name="Andrew Collings" userId="0f84cdc6-c606-46cb-9c21-9a360095f536" providerId="ADAL" clId="{245E1806-1681-4C8E-B00E-1EA75F1B80ED}" dt="2024-04-25T23:26:53.044" v="1667" actId="2696"/>
        <pc:sldMkLst>
          <pc:docMk/>
          <pc:sldMk cId="1028994839" sldId="2145705233"/>
        </pc:sldMkLst>
      </pc:sldChg>
      <pc:sldChg chg="del">
        <pc:chgData name="Andrew Collings" userId="0f84cdc6-c606-46cb-9c21-9a360095f536" providerId="ADAL" clId="{245E1806-1681-4C8E-B00E-1EA75F1B80ED}" dt="2024-04-25T23:26:53.044" v="1667" actId="2696"/>
        <pc:sldMkLst>
          <pc:docMk/>
          <pc:sldMk cId="3071458837" sldId="2145705234"/>
        </pc:sldMkLst>
      </pc:sldChg>
      <pc:sldChg chg="del">
        <pc:chgData name="Andrew Collings" userId="0f84cdc6-c606-46cb-9c21-9a360095f536" providerId="ADAL" clId="{245E1806-1681-4C8E-B00E-1EA75F1B80ED}" dt="2024-04-25T23:26:53.044" v="1667" actId="2696"/>
        <pc:sldMkLst>
          <pc:docMk/>
          <pc:sldMk cId="3800217430" sldId="2145705235"/>
        </pc:sldMkLst>
      </pc:sldChg>
      <pc:sldChg chg="del">
        <pc:chgData name="Andrew Collings" userId="0f84cdc6-c606-46cb-9c21-9a360095f536" providerId="ADAL" clId="{245E1806-1681-4C8E-B00E-1EA75F1B80ED}" dt="2024-04-25T23:26:53.044" v="1667" actId="2696"/>
        <pc:sldMkLst>
          <pc:docMk/>
          <pc:sldMk cId="4183389365" sldId="2145705236"/>
        </pc:sldMkLst>
      </pc:sldChg>
      <pc:sldChg chg="del">
        <pc:chgData name="Andrew Collings" userId="0f84cdc6-c606-46cb-9c21-9a360095f536" providerId="ADAL" clId="{245E1806-1681-4C8E-B00E-1EA75F1B80ED}" dt="2024-04-25T23:27:21.244" v="1689" actId="2696"/>
        <pc:sldMkLst>
          <pc:docMk/>
          <pc:sldMk cId="3184594144" sldId="2145705237"/>
        </pc:sldMkLst>
      </pc:sldChg>
      <pc:sldChg chg="del">
        <pc:chgData name="Andrew Collings" userId="0f84cdc6-c606-46cb-9c21-9a360095f536" providerId="ADAL" clId="{245E1806-1681-4C8E-B00E-1EA75F1B80ED}" dt="2024-04-26T01:33:45.505" v="2740" actId="2696"/>
        <pc:sldMkLst>
          <pc:docMk/>
          <pc:sldMk cId="3145260610" sldId="2145705238"/>
        </pc:sldMkLst>
      </pc:sldChg>
      <pc:sldChg chg="modSp mod">
        <pc:chgData name="Andrew Collings" userId="0f84cdc6-c606-46cb-9c21-9a360095f536" providerId="ADAL" clId="{245E1806-1681-4C8E-B00E-1EA75F1B80ED}" dt="2024-04-25T20:35:53.130" v="764" actId="12"/>
        <pc:sldMkLst>
          <pc:docMk/>
          <pc:sldMk cId="525321126" sldId="2145705239"/>
        </pc:sldMkLst>
      </pc:sldChg>
      <pc:sldChg chg="modSp mod">
        <pc:chgData name="Andrew Collings" userId="0f84cdc6-c606-46cb-9c21-9a360095f536" providerId="ADAL" clId="{245E1806-1681-4C8E-B00E-1EA75F1B80ED}" dt="2024-04-25T19:18:39.391" v="676" actId="255"/>
        <pc:sldMkLst>
          <pc:docMk/>
          <pc:sldMk cId="1690979732" sldId="2145705240"/>
        </pc:sldMkLst>
      </pc:sldChg>
      <pc:sldChg chg="modSp add mod">
        <pc:chgData name="Andrew Collings" userId="0f84cdc6-c606-46cb-9c21-9a360095f536" providerId="ADAL" clId="{245E1806-1681-4C8E-B00E-1EA75F1B80ED}" dt="2024-04-26T14:19:04.784" v="2741" actId="20577"/>
        <pc:sldMkLst>
          <pc:docMk/>
          <pc:sldMk cId="2457775113" sldId="2145705241"/>
        </pc:sldMkLst>
      </pc:sldChg>
      <pc:sldChg chg="modSp add mod">
        <pc:chgData name="Andrew Collings" userId="0f84cdc6-c606-46cb-9c21-9a360095f536" providerId="ADAL" clId="{245E1806-1681-4C8E-B00E-1EA75F1B80ED}" dt="2024-04-25T20:53:44.981" v="805" actId="12"/>
        <pc:sldMkLst>
          <pc:docMk/>
          <pc:sldMk cId="545117541" sldId="2145705242"/>
        </pc:sldMkLst>
      </pc:sldChg>
      <pc:sldChg chg="modSp mod">
        <pc:chgData name="Andrew Collings" userId="0f84cdc6-c606-46cb-9c21-9a360095f536" providerId="ADAL" clId="{245E1806-1681-4C8E-B00E-1EA75F1B80ED}" dt="2024-04-26T14:20:00.080" v="2772" actId="20577"/>
        <pc:sldMkLst>
          <pc:docMk/>
          <pc:sldMk cId="4187080998" sldId="2145705243"/>
        </pc:sldMkLst>
      </pc:sldChg>
      <pc:sldChg chg="modSp add mod">
        <pc:chgData name="Andrew Collings" userId="0f84cdc6-c606-46cb-9c21-9a360095f536" providerId="ADAL" clId="{245E1806-1681-4C8E-B00E-1EA75F1B80ED}" dt="2024-04-25T23:33:45.470" v="2006" actId="108"/>
        <pc:sldMkLst>
          <pc:docMk/>
          <pc:sldMk cId="679471551" sldId="2145705244"/>
        </pc:sldMkLst>
      </pc:sldChg>
      <pc:sldChg chg="addSp modSp mod">
        <pc:chgData name="Andrew Collings" userId="0f84cdc6-c606-46cb-9c21-9a360095f536" providerId="ADAL" clId="{245E1806-1681-4C8E-B00E-1EA75F1B80ED}" dt="2024-04-26T14:20:23.357" v="2777" actId="20577"/>
        <pc:sldMkLst>
          <pc:docMk/>
          <pc:sldMk cId="892401882" sldId="2145705245"/>
        </pc:sldMkLst>
      </pc:sldChg>
      <pc:sldChg chg="modSp mod">
        <pc:chgData name="Andrew Collings" userId="0f84cdc6-c606-46cb-9c21-9a360095f536" providerId="ADAL" clId="{245E1806-1681-4C8E-B00E-1EA75F1B80ED}" dt="2024-04-25T23:33:36.365" v="2002" actId="108"/>
        <pc:sldMkLst>
          <pc:docMk/>
          <pc:sldMk cId="372645148" sldId="2145705246"/>
        </pc:sldMkLst>
      </pc:sldChg>
      <pc:sldChg chg="modSp add mod">
        <pc:chgData name="Andrew Collings" userId="0f84cdc6-c606-46cb-9c21-9a360095f536" providerId="ADAL" clId="{245E1806-1681-4C8E-B00E-1EA75F1B80ED}" dt="2024-04-25T23:33:29.726" v="2001" actId="108"/>
        <pc:sldMkLst>
          <pc:docMk/>
          <pc:sldMk cId="3287505350" sldId="2145705247"/>
        </pc:sldMkLst>
      </pc:sldChg>
      <pc:sldChg chg="modSp add mod">
        <pc:chgData name="Andrew Collings" userId="0f84cdc6-c606-46cb-9c21-9a360095f536" providerId="ADAL" clId="{245E1806-1681-4C8E-B00E-1EA75F1B80ED}" dt="2024-04-26T01:30:38.050" v="2499" actId="20577"/>
        <pc:sldMkLst>
          <pc:docMk/>
          <pc:sldMk cId="3917821283" sldId="2145705248"/>
        </pc:sldMkLst>
      </pc:sldChg>
      <pc:sldChg chg="modSp add mod">
        <pc:chgData name="Andrew Collings" userId="0f84cdc6-c606-46cb-9c21-9a360095f536" providerId="ADAL" clId="{245E1806-1681-4C8E-B00E-1EA75F1B80ED}" dt="2024-04-26T01:33:23.411" v="2737" actId="20577"/>
        <pc:sldMkLst>
          <pc:docMk/>
          <pc:sldMk cId="3902541815" sldId="2145705249"/>
        </pc:sldMkLst>
      </pc:sldChg>
    </pc:docChg>
  </pc:docChgLst>
  <pc:docChgLst>
    <pc:chgData name="Andrew Collings" userId="0f84cdc6-c606-46cb-9c21-9a360095f536" providerId="ADAL" clId="{70533791-490A-4C55-97E7-6C357E7D66C5}"/>
    <pc:docChg chg="undo redo custSel addSld delSld modSld sldOrd modSection">
      <pc:chgData name="Andrew Collings" userId="0f84cdc6-c606-46cb-9c21-9a360095f536" providerId="ADAL" clId="{70533791-490A-4C55-97E7-6C357E7D66C5}" dt="2025-03-11T19:24:02.239" v="2424" actId="6549"/>
      <pc:docMkLst>
        <pc:docMk/>
      </pc:docMkLst>
      <pc:sldChg chg="modSp mod">
        <pc:chgData name="Andrew Collings" userId="0f84cdc6-c606-46cb-9c21-9a360095f536" providerId="ADAL" clId="{70533791-490A-4C55-97E7-6C357E7D66C5}" dt="2025-03-10T19:15:22.859" v="7" actId="20577"/>
        <pc:sldMkLst>
          <pc:docMk/>
          <pc:sldMk cId="897020560" sldId="1914"/>
        </pc:sldMkLst>
      </pc:sldChg>
      <pc:sldChg chg="modSp mod">
        <pc:chgData name="Andrew Collings" userId="0f84cdc6-c606-46cb-9c21-9a360095f536" providerId="ADAL" clId="{70533791-490A-4C55-97E7-6C357E7D66C5}" dt="2025-03-10T21:48:41.667" v="1170" actId="13926"/>
        <pc:sldMkLst>
          <pc:docMk/>
          <pc:sldMk cId="649967342" sldId="2145705165"/>
        </pc:sldMkLst>
      </pc:sldChg>
      <pc:sldChg chg="modSp mod">
        <pc:chgData name="Andrew Collings" userId="0f84cdc6-c606-46cb-9c21-9a360095f536" providerId="ADAL" clId="{70533791-490A-4C55-97E7-6C357E7D66C5}" dt="2025-03-11T19:05:58.928" v="2215" actId="6549"/>
        <pc:sldMkLst>
          <pc:docMk/>
          <pc:sldMk cId="3705238078" sldId="2145705274"/>
        </pc:sldMkLst>
      </pc:sldChg>
      <pc:sldChg chg="del">
        <pc:chgData name="Andrew Collings" userId="0f84cdc6-c606-46cb-9c21-9a360095f536" providerId="ADAL" clId="{70533791-490A-4C55-97E7-6C357E7D66C5}" dt="2025-03-10T21:37:55.775" v="830" actId="2696"/>
        <pc:sldMkLst>
          <pc:docMk/>
          <pc:sldMk cId="3007269134" sldId="2145705286"/>
        </pc:sldMkLst>
      </pc:sldChg>
      <pc:sldChg chg="del">
        <pc:chgData name="Andrew Collings" userId="0f84cdc6-c606-46cb-9c21-9a360095f536" providerId="ADAL" clId="{70533791-490A-4C55-97E7-6C357E7D66C5}" dt="2025-03-11T14:04:25.074" v="1760" actId="2696"/>
        <pc:sldMkLst>
          <pc:docMk/>
          <pc:sldMk cId="2333750173" sldId="2145705291"/>
        </pc:sldMkLst>
      </pc:sldChg>
      <pc:sldChg chg="modSp add mod">
        <pc:chgData name="Andrew Collings" userId="0f84cdc6-c606-46cb-9c21-9a360095f536" providerId="ADAL" clId="{70533791-490A-4C55-97E7-6C357E7D66C5}" dt="2025-03-10T21:41:21.883" v="893" actId="6549"/>
        <pc:sldMkLst>
          <pc:docMk/>
          <pc:sldMk cId="3115841668" sldId="2145705292"/>
        </pc:sldMkLst>
      </pc:sldChg>
      <pc:sldChg chg="modSp add mod">
        <pc:chgData name="Andrew Collings" userId="0f84cdc6-c606-46cb-9c21-9a360095f536" providerId="ADAL" clId="{70533791-490A-4C55-97E7-6C357E7D66C5}" dt="2025-03-10T19:28:47.054" v="231" actId="20577"/>
        <pc:sldMkLst>
          <pc:docMk/>
          <pc:sldMk cId="1172497205" sldId="2145705293"/>
        </pc:sldMkLst>
      </pc:sldChg>
      <pc:sldChg chg="modSp mod">
        <pc:chgData name="Andrew Collings" userId="0f84cdc6-c606-46cb-9c21-9a360095f536" providerId="ADAL" clId="{70533791-490A-4C55-97E7-6C357E7D66C5}" dt="2025-03-11T14:36:20.800" v="2214" actId="20577"/>
        <pc:sldMkLst>
          <pc:docMk/>
          <pc:sldMk cId="2551295527" sldId="2145705297"/>
        </pc:sldMkLst>
      </pc:sldChg>
      <pc:sldChg chg="del">
        <pc:chgData name="Andrew Collings" userId="0f84cdc6-c606-46cb-9c21-9a360095f536" providerId="ADAL" clId="{70533791-490A-4C55-97E7-6C357E7D66C5}" dt="2025-03-11T14:04:25.074" v="1760" actId="2696"/>
        <pc:sldMkLst>
          <pc:docMk/>
          <pc:sldMk cId="804931530" sldId="2145705299"/>
        </pc:sldMkLst>
      </pc:sldChg>
      <pc:sldChg chg="del">
        <pc:chgData name="Andrew Collings" userId="0f84cdc6-c606-46cb-9c21-9a360095f536" providerId="ADAL" clId="{70533791-490A-4C55-97E7-6C357E7D66C5}" dt="2025-03-11T14:04:31.821" v="1761" actId="2696"/>
        <pc:sldMkLst>
          <pc:docMk/>
          <pc:sldMk cId="3583435668" sldId="2145705300"/>
        </pc:sldMkLst>
      </pc:sldChg>
      <pc:sldChg chg="del">
        <pc:chgData name="Andrew Collings" userId="0f84cdc6-c606-46cb-9c21-9a360095f536" providerId="ADAL" clId="{70533791-490A-4C55-97E7-6C357E7D66C5}" dt="2025-03-11T14:04:25.074" v="1760" actId="2696"/>
        <pc:sldMkLst>
          <pc:docMk/>
          <pc:sldMk cId="554261325" sldId="2145705301"/>
        </pc:sldMkLst>
      </pc:sldChg>
      <pc:sldChg chg="del">
        <pc:chgData name="Andrew Collings" userId="0f84cdc6-c606-46cb-9c21-9a360095f536" providerId="ADAL" clId="{70533791-490A-4C55-97E7-6C357E7D66C5}" dt="2025-03-11T14:04:25.074" v="1760" actId="2696"/>
        <pc:sldMkLst>
          <pc:docMk/>
          <pc:sldMk cId="1192366774" sldId="2145705302"/>
        </pc:sldMkLst>
      </pc:sldChg>
      <pc:sldChg chg="modSp add mod">
        <pc:chgData name="Andrew Collings" userId="0f84cdc6-c606-46cb-9c21-9a360095f536" providerId="ADAL" clId="{70533791-490A-4C55-97E7-6C357E7D66C5}" dt="2025-03-10T21:46:28.086" v="951" actId="5793"/>
        <pc:sldMkLst>
          <pc:docMk/>
          <pc:sldMk cId="3074552998" sldId="2145705303"/>
        </pc:sldMkLst>
      </pc:sldChg>
      <pc:sldChg chg="modSp add mod">
        <pc:chgData name="Andrew Collings" userId="0f84cdc6-c606-46cb-9c21-9a360095f536" providerId="ADAL" clId="{70533791-490A-4C55-97E7-6C357E7D66C5}" dt="2025-03-11T13:22:24.251" v="1193" actId="6549"/>
        <pc:sldMkLst>
          <pc:docMk/>
          <pc:sldMk cId="2773944121" sldId="2145705304"/>
        </pc:sldMkLst>
      </pc:sldChg>
      <pc:sldChg chg="addSp delSp modSp add mod">
        <pc:chgData name="Andrew Collings" userId="0f84cdc6-c606-46cb-9c21-9a360095f536" providerId="ADAL" clId="{70533791-490A-4C55-97E7-6C357E7D66C5}" dt="2025-03-11T14:04:12.748" v="1759" actId="115"/>
        <pc:sldMkLst>
          <pc:docMk/>
          <pc:sldMk cId="2316122848" sldId="2145705305"/>
        </pc:sldMkLst>
      </pc:sldChg>
      <pc:sldChg chg="modSp mod ord">
        <pc:chgData name="Andrew Collings" userId="0f84cdc6-c606-46cb-9c21-9a360095f536" providerId="ADAL" clId="{70533791-490A-4C55-97E7-6C357E7D66C5}" dt="2025-03-11T19:24:02.239" v="2424" actId="6549"/>
        <pc:sldMkLst>
          <pc:docMk/>
          <pc:sldMk cId="1165609462" sldId="2145705306"/>
        </pc:sldMkLst>
      </pc:sldChg>
      <pc:sldChg chg="addSp modSp mod">
        <pc:chgData name="Andrew Collings" userId="0f84cdc6-c606-46cb-9c21-9a360095f536" providerId="ADAL" clId="{70533791-490A-4C55-97E7-6C357E7D66C5}" dt="2025-03-11T19:23:11.184" v="2394" actId="20577"/>
        <pc:sldMkLst>
          <pc:docMk/>
          <pc:sldMk cId="2794798177" sldId="2145705308"/>
        </pc:sldMkLst>
      </pc:sldChg>
    </pc:docChg>
  </pc:docChgLst>
  <pc:docChgLst>
    <pc:chgData name="Andrew Collings" userId="0f84cdc6-c606-46cb-9c21-9a360095f536" providerId="ADAL" clId="{9FA4D38E-9479-4701-9456-444B3EFE8FB2}"/>
    <pc:docChg chg="undo redo custSel addSld delSld modSld sldOrd modSection">
      <pc:chgData name="Andrew Collings" userId="0f84cdc6-c606-46cb-9c21-9a360095f536" providerId="ADAL" clId="{9FA4D38E-9479-4701-9456-444B3EFE8FB2}" dt="2025-09-15T18:17:20.333" v="1038" actId="20577"/>
      <pc:docMkLst>
        <pc:docMk/>
      </pc:docMkLst>
      <pc:sldChg chg="modSp mod">
        <pc:chgData name="Andrew Collings" userId="0f84cdc6-c606-46cb-9c21-9a360095f536" providerId="ADAL" clId="{9FA4D38E-9479-4701-9456-444B3EFE8FB2}" dt="2025-09-15T17:25:02.181" v="146" actId="20577"/>
        <pc:sldMkLst>
          <pc:docMk/>
          <pc:sldMk cId="649967342" sldId="2145705165"/>
        </pc:sldMkLst>
        <pc:spChg chg="mod">
          <ac:chgData name="Andrew Collings" userId="0f84cdc6-c606-46cb-9c21-9a360095f536" providerId="ADAL" clId="{9FA4D38E-9479-4701-9456-444B3EFE8FB2}" dt="2025-09-15T17:25:02.181" v="146" actId="20577"/>
          <ac:spMkLst>
            <pc:docMk/>
            <pc:sldMk cId="649967342" sldId="2145705165"/>
            <ac:spMk id="6" creationId="{897A7A0D-D3DB-431A-A92B-9D4788B9D125}"/>
          </ac:spMkLst>
        </pc:spChg>
        <pc:spChg chg="mod">
          <ac:chgData name="Andrew Collings" userId="0f84cdc6-c606-46cb-9c21-9a360095f536" providerId="ADAL" clId="{9FA4D38E-9479-4701-9456-444B3EFE8FB2}" dt="2025-09-15T17:16:01.925" v="13" actId="20577"/>
          <ac:spMkLst>
            <pc:docMk/>
            <pc:sldMk cId="649967342" sldId="2145705165"/>
            <ac:spMk id="7" creationId="{A9444CB1-977C-456C-B903-E0FAA88B1385}"/>
          </ac:spMkLst>
        </pc:spChg>
      </pc:sldChg>
      <pc:sldChg chg="modSp mod">
        <pc:chgData name="Andrew Collings" userId="0f84cdc6-c606-46cb-9c21-9a360095f536" providerId="ADAL" clId="{9FA4D38E-9479-4701-9456-444B3EFE8FB2}" dt="2025-09-15T17:54:15.025" v="492" actId="1076"/>
        <pc:sldMkLst>
          <pc:docMk/>
          <pc:sldMk cId="3825831119" sldId="2145705261"/>
        </pc:sldMkLst>
        <pc:graphicFrameChg chg="mod modGraphic">
          <ac:chgData name="Andrew Collings" userId="0f84cdc6-c606-46cb-9c21-9a360095f536" providerId="ADAL" clId="{9FA4D38E-9479-4701-9456-444B3EFE8FB2}" dt="2025-09-15T17:54:11.825" v="491" actId="1076"/>
          <ac:graphicFrameMkLst>
            <pc:docMk/>
            <pc:sldMk cId="3825831119" sldId="2145705261"/>
            <ac:graphicFrameMk id="4" creationId="{F51A3394-1985-E62B-8D6A-EF3C3AC7A819}"/>
          </ac:graphicFrameMkLst>
        </pc:graphicFrameChg>
        <pc:graphicFrameChg chg="mod modGraphic">
          <ac:chgData name="Andrew Collings" userId="0f84cdc6-c606-46cb-9c21-9a360095f536" providerId="ADAL" clId="{9FA4D38E-9479-4701-9456-444B3EFE8FB2}" dt="2025-09-15T17:54:15.025" v="492" actId="1076"/>
          <ac:graphicFrameMkLst>
            <pc:docMk/>
            <pc:sldMk cId="3825831119" sldId="2145705261"/>
            <ac:graphicFrameMk id="5" creationId="{D3BD6F0E-8154-16BF-FEEC-94E1476F72CF}"/>
          </ac:graphicFrameMkLst>
        </pc:graphicFrameChg>
      </pc:sldChg>
      <pc:sldChg chg="modSp mod">
        <pc:chgData name="Andrew Collings" userId="0f84cdc6-c606-46cb-9c21-9a360095f536" providerId="ADAL" clId="{9FA4D38E-9479-4701-9456-444B3EFE8FB2}" dt="2025-09-15T17:26:35.729" v="179" actId="20577"/>
        <pc:sldMkLst>
          <pc:docMk/>
          <pc:sldMk cId="3705238078" sldId="2145705274"/>
        </pc:sldMkLst>
        <pc:spChg chg="mod">
          <ac:chgData name="Andrew Collings" userId="0f84cdc6-c606-46cb-9c21-9a360095f536" providerId="ADAL" clId="{9FA4D38E-9479-4701-9456-444B3EFE8FB2}" dt="2025-09-15T17:26:35.729" v="179" actId="20577"/>
          <ac:spMkLst>
            <pc:docMk/>
            <pc:sldMk cId="3705238078" sldId="2145705274"/>
            <ac:spMk id="2" creationId="{1D394050-94F4-2470-7C0F-93D39B60D332}"/>
          </ac:spMkLst>
        </pc:spChg>
      </pc:sldChg>
      <pc:sldChg chg="add">
        <pc:chgData name="Andrew Collings" userId="0f84cdc6-c606-46cb-9c21-9a360095f536" providerId="ADAL" clId="{9FA4D38E-9479-4701-9456-444B3EFE8FB2}" dt="2025-09-15T17:39:05.675" v="273"/>
        <pc:sldMkLst>
          <pc:docMk/>
          <pc:sldMk cId="1165609462" sldId="2145705306"/>
        </pc:sldMkLst>
      </pc:sldChg>
      <pc:sldChg chg="modSp del mod">
        <pc:chgData name="Andrew Collings" userId="0f84cdc6-c606-46cb-9c21-9a360095f536" providerId="ADAL" clId="{9FA4D38E-9479-4701-9456-444B3EFE8FB2}" dt="2025-09-15T17:48:05.544" v="418" actId="2696"/>
        <pc:sldMkLst>
          <pc:docMk/>
          <pc:sldMk cId="4131828128" sldId="2145705317"/>
        </pc:sldMkLst>
        <pc:spChg chg="mod">
          <ac:chgData name="Andrew Collings" userId="0f84cdc6-c606-46cb-9c21-9a360095f536" providerId="ADAL" clId="{9FA4D38E-9479-4701-9456-444B3EFE8FB2}" dt="2025-09-15T17:44:23.096" v="369" actId="12"/>
          <ac:spMkLst>
            <pc:docMk/>
            <pc:sldMk cId="4131828128" sldId="2145705317"/>
            <ac:spMk id="2" creationId="{BAB5F8DA-20B7-AA8E-06BD-BA2F00F4C1D6}"/>
          </ac:spMkLst>
        </pc:spChg>
      </pc:sldChg>
      <pc:sldChg chg="del">
        <pc:chgData name="Andrew Collings" userId="0f84cdc6-c606-46cb-9c21-9a360095f536" providerId="ADAL" clId="{9FA4D38E-9479-4701-9456-444B3EFE8FB2}" dt="2025-09-15T17:48:05.544" v="418" actId="2696"/>
        <pc:sldMkLst>
          <pc:docMk/>
          <pc:sldMk cId="3516120242" sldId="2145705324"/>
        </pc:sldMkLst>
      </pc:sldChg>
      <pc:sldChg chg="del">
        <pc:chgData name="Andrew Collings" userId="0f84cdc6-c606-46cb-9c21-9a360095f536" providerId="ADAL" clId="{9FA4D38E-9479-4701-9456-444B3EFE8FB2}" dt="2025-09-15T17:48:05.544" v="418" actId="2696"/>
        <pc:sldMkLst>
          <pc:docMk/>
          <pc:sldMk cId="1152164647" sldId="2145705325"/>
        </pc:sldMkLst>
      </pc:sldChg>
      <pc:sldChg chg="del">
        <pc:chgData name="Andrew Collings" userId="0f84cdc6-c606-46cb-9c21-9a360095f536" providerId="ADAL" clId="{9FA4D38E-9479-4701-9456-444B3EFE8FB2}" dt="2025-09-15T17:48:05.544" v="418" actId="2696"/>
        <pc:sldMkLst>
          <pc:docMk/>
          <pc:sldMk cId="3993899207" sldId="2145705327"/>
        </pc:sldMkLst>
      </pc:sldChg>
      <pc:sldChg chg="del">
        <pc:chgData name="Andrew Collings" userId="0f84cdc6-c606-46cb-9c21-9a360095f536" providerId="ADAL" clId="{9FA4D38E-9479-4701-9456-444B3EFE8FB2}" dt="2025-09-15T17:48:05.544" v="418" actId="2696"/>
        <pc:sldMkLst>
          <pc:docMk/>
          <pc:sldMk cId="1961823995" sldId="2145705329"/>
        </pc:sldMkLst>
      </pc:sldChg>
      <pc:sldChg chg="del">
        <pc:chgData name="Andrew Collings" userId="0f84cdc6-c606-46cb-9c21-9a360095f536" providerId="ADAL" clId="{9FA4D38E-9479-4701-9456-444B3EFE8FB2}" dt="2025-09-15T17:58:14.027" v="913" actId="47"/>
        <pc:sldMkLst>
          <pc:docMk/>
          <pc:sldMk cId="3303983377" sldId="2145705330"/>
        </pc:sldMkLst>
      </pc:sldChg>
      <pc:sldChg chg="addSp delSp modSp add mod">
        <pc:chgData name="Andrew Collings" userId="0f84cdc6-c606-46cb-9c21-9a360095f536" providerId="ADAL" clId="{9FA4D38E-9479-4701-9456-444B3EFE8FB2}" dt="2025-09-15T17:42:28.478" v="367" actId="1076"/>
        <pc:sldMkLst>
          <pc:docMk/>
          <pc:sldMk cId="2586409987" sldId="2145705331"/>
        </pc:sldMkLst>
        <pc:spChg chg="del mod">
          <ac:chgData name="Andrew Collings" userId="0f84cdc6-c606-46cb-9c21-9a360095f536" providerId="ADAL" clId="{9FA4D38E-9479-4701-9456-444B3EFE8FB2}" dt="2025-09-15T17:40:19.345" v="285"/>
          <ac:spMkLst>
            <pc:docMk/>
            <pc:sldMk cId="2586409987" sldId="2145705331"/>
            <ac:spMk id="2" creationId="{CDC31EAB-701A-FD2C-9C0F-002CCBBEDE82}"/>
          </ac:spMkLst>
        </pc:spChg>
        <pc:spChg chg="mod">
          <ac:chgData name="Andrew Collings" userId="0f84cdc6-c606-46cb-9c21-9a360095f536" providerId="ADAL" clId="{9FA4D38E-9479-4701-9456-444B3EFE8FB2}" dt="2025-09-15T17:39:28.492" v="280" actId="255"/>
          <ac:spMkLst>
            <pc:docMk/>
            <pc:sldMk cId="2586409987" sldId="2145705331"/>
            <ac:spMk id="7" creationId="{A3DD2902-6644-C76C-A043-DC0C3B795B6D}"/>
          </ac:spMkLst>
        </pc:spChg>
        <pc:graphicFrameChg chg="add del mod modGraphic">
          <ac:chgData name="Andrew Collings" userId="0f84cdc6-c606-46cb-9c21-9a360095f536" providerId="ADAL" clId="{9FA4D38E-9479-4701-9456-444B3EFE8FB2}" dt="2025-09-15T17:42:02.525" v="331" actId="478"/>
          <ac:graphicFrameMkLst>
            <pc:docMk/>
            <pc:sldMk cId="2586409987" sldId="2145705331"/>
            <ac:graphicFrameMk id="4" creationId="{FDE58D04-CC82-17FD-E9FE-94515E59C6E1}"/>
          </ac:graphicFrameMkLst>
        </pc:graphicFrameChg>
        <pc:graphicFrameChg chg="add mod modGraphic">
          <ac:chgData name="Andrew Collings" userId="0f84cdc6-c606-46cb-9c21-9a360095f536" providerId="ADAL" clId="{9FA4D38E-9479-4701-9456-444B3EFE8FB2}" dt="2025-09-15T17:42:28.478" v="367" actId="1076"/>
          <ac:graphicFrameMkLst>
            <pc:docMk/>
            <pc:sldMk cId="2586409987" sldId="2145705331"/>
            <ac:graphicFrameMk id="5" creationId="{C534A3CF-EBFA-4C4D-ACCE-21AA89CD04CC}"/>
          </ac:graphicFrameMkLst>
        </pc:graphicFrameChg>
      </pc:sldChg>
      <pc:sldChg chg="modSp add mod ord">
        <pc:chgData name="Andrew Collings" userId="0f84cdc6-c606-46cb-9c21-9a360095f536" providerId="ADAL" clId="{9FA4D38E-9479-4701-9456-444B3EFE8FB2}" dt="2025-09-15T17:48:00.470" v="417" actId="255"/>
        <pc:sldMkLst>
          <pc:docMk/>
          <pc:sldMk cId="3285603989" sldId="2145705332"/>
        </pc:sldMkLst>
        <pc:spChg chg="mod">
          <ac:chgData name="Andrew Collings" userId="0f84cdc6-c606-46cb-9c21-9a360095f536" providerId="ADAL" clId="{9FA4D38E-9479-4701-9456-444B3EFE8FB2}" dt="2025-09-15T17:48:00.470" v="417" actId="255"/>
          <ac:spMkLst>
            <pc:docMk/>
            <pc:sldMk cId="3285603989" sldId="2145705332"/>
            <ac:spMk id="2" creationId="{F39781F4-C5D3-26AB-B669-65AB91E51441}"/>
          </ac:spMkLst>
        </pc:spChg>
        <pc:picChg chg="mod">
          <ac:chgData name="Andrew Collings" userId="0f84cdc6-c606-46cb-9c21-9a360095f536" providerId="ADAL" clId="{9FA4D38E-9479-4701-9456-444B3EFE8FB2}" dt="2025-09-15T17:45:10.157" v="384" actId="1076"/>
          <ac:picMkLst>
            <pc:docMk/>
            <pc:sldMk cId="3285603989" sldId="2145705332"/>
            <ac:picMk id="1026" creationId="{734622EE-ABB4-F3F5-4A33-495B8F366F9B}"/>
          </ac:picMkLst>
        </pc:picChg>
      </pc:sldChg>
      <pc:sldChg chg="addSp delSp new del mod">
        <pc:chgData name="Andrew Collings" userId="0f84cdc6-c606-46cb-9c21-9a360095f536" providerId="ADAL" clId="{9FA4D38E-9479-4701-9456-444B3EFE8FB2}" dt="2025-09-15T17:47:49.240" v="410" actId="680"/>
        <pc:sldMkLst>
          <pc:docMk/>
          <pc:sldMk cId="1134469780" sldId="2145705333"/>
        </pc:sldMkLst>
        <pc:spChg chg="add del">
          <ac:chgData name="Andrew Collings" userId="0f84cdc6-c606-46cb-9c21-9a360095f536" providerId="ADAL" clId="{9FA4D38E-9479-4701-9456-444B3EFE8FB2}" dt="2025-09-15T17:47:48.731" v="409" actId="22"/>
          <ac:spMkLst>
            <pc:docMk/>
            <pc:sldMk cId="1134469780" sldId="2145705333"/>
            <ac:spMk id="7" creationId="{C57D5553-52B5-D94D-0144-8395BA897B49}"/>
          </ac:spMkLst>
        </pc:spChg>
      </pc:sldChg>
      <pc:sldChg chg="modSp add mod ord">
        <pc:chgData name="Andrew Collings" userId="0f84cdc6-c606-46cb-9c21-9a360095f536" providerId="ADAL" clId="{9FA4D38E-9479-4701-9456-444B3EFE8FB2}" dt="2025-09-15T17:52:34.598" v="488" actId="20577"/>
        <pc:sldMkLst>
          <pc:docMk/>
          <pc:sldMk cId="3969830333" sldId="2145705333"/>
        </pc:sldMkLst>
        <pc:spChg chg="mod">
          <ac:chgData name="Andrew Collings" userId="0f84cdc6-c606-46cb-9c21-9a360095f536" providerId="ADAL" clId="{9FA4D38E-9479-4701-9456-444B3EFE8FB2}" dt="2025-09-15T17:52:34.598" v="488" actId="20577"/>
          <ac:spMkLst>
            <pc:docMk/>
            <pc:sldMk cId="3969830333" sldId="2145705333"/>
            <ac:spMk id="2" creationId="{279D2270-0F29-C81A-506A-12FA6460EB4E}"/>
          </ac:spMkLst>
        </pc:spChg>
        <pc:spChg chg="mod">
          <ac:chgData name="Andrew Collings" userId="0f84cdc6-c606-46cb-9c21-9a360095f536" providerId="ADAL" clId="{9FA4D38E-9479-4701-9456-444B3EFE8FB2}" dt="2025-09-15T17:50:51.500" v="446" actId="20577"/>
          <ac:spMkLst>
            <pc:docMk/>
            <pc:sldMk cId="3969830333" sldId="2145705333"/>
            <ac:spMk id="7" creationId="{97F4CA56-4995-5A14-8C22-58ECCDA77AD4}"/>
          </ac:spMkLst>
        </pc:spChg>
      </pc:sldChg>
      <pc:sldChg chg="modSp add mod">
        <pc:chgData name="Andrew Collings" userId="0f84cdc6-c606-46cb-9c21-9a360095f536" providerId="ADAL" clId="{9FA4D38E-9479-4701-9456-444B3EFE8FB2}" dt="2025-09-15T18:17:20.333" v="1038" actId="20577"/>
        <pc:sldMkLst>
          <pc:docMk/>
          <pc:sldMk cId="300859041" sldId="2145705334"/>
        </pc:sldMkLst>
        <pc:spChg chg="mod">
          <ac:chgData name="Andrew Collings" userId="0f84cdc6-c606-46cb-9c21-9a360095f536" providerId="ADAL" clId="{9FA4D38E-9479-4701-9456-444B3EFE8FB2}" dt="2025-09-15T18:17:20.333" v="1038" actId="20577"/>
          <ac:spMkLst>
            <pc:docMk/>
            <pc:sldMk cId="300859041" sldId="2145705334"/>
            <ac:spMk id="2" creationId="{1BC1B6F6-77C7-48D3-780F-AA706C3980AF}"/>
          </ac:spMkLst>
        </pc:spChg>
      </pc:sldChg>
      <pc:sldChg chg="add del">
        <pc:chgData name="Andrew Collings" userId="0f84cdc6-c606-46cb-9c21-9a360095f536" providerId="ADAL" clId="{9FA4D38E-9479-4701-9456-444B3EFE8FB2}" dt="2025-09-15T17:58:55.964" v="915" actId="2696"/>
        <pc:sldMkLst>
          <pc:docMk/>
          <pc:sldMk cId="2326919613" sldId="2145705335"/>
        </pc:sldMkLst>
      </pc:sldChg>
      <pc:sldChg chg="modSp add mod">
        <pc:chgData name="Andrew Collings" userId="0f84cdc6-c606-46cb-9c21-9a360095f536" providerId="ADAL" clId="{9FA4D38E-9479-4701-9456-444B3EFE8FB2}" dt="2025-09-15T17:58:17.477" v="914" actId="6549"/>
        <pc:sldMkLst>
          <pc:docMk/>
          <pc:sldMk cId="2462317873" sldId="2145705336"/>
        </pc:sldMkLst>
        <pc:spChg chg="mod">
          <ac:chgData name="Andrew Collings" userId="0f84cdc6-c606-46cb-9c21-9a360095f536" providerId="ADAL" clId="{9FA4D38E-9479-4701-9456-444B3EFE8FB2}" dt="2025-09-15T17:58:17.477" v="914" actId="6549"/>
          <ac:spMkLst>
            <pc:docMk/>
            <pc:sldMk cId="2462317873" sldId="2145705336"/>
            <ac:spMk id="6" creationId="{98584041-9EFF-C767-3474-F516777E5D02}"/>
          </ac:spMkLst>
        </pc:spChg>
      </pc:sldChg>
      <pc:sldChg chg="modSp add mod">
        <pc:chgData name="Andrew Collings" userId="0f84cdc6-c606-46cb-9c21-9a360095f536" providerId="ADAL" clId="{9FA4D38E-9479-4701-9456-444B3EFE8FB2}" dt="2025-09-15T18:13:48.559" v="961" actId="20577"/>
        <pc:sldMkLst>
          <pc:docMk/>
          <pc:sldMk cId="666916816" sldId="2145705337"/>
        </pc:sldMkLst>
        <pc:spChg chg="mod">
          <ac:chgData name="Andrew Collings" userId="0f84cdc6-c606-46cb-9c21-9a360095f536" providerId="ADAL" clId="{9FA4D38E-9479-4701-9456-444B3EFE8FB2}" dt="2025-09-15T18:13:48.559" v="961" actId="20577"/>
          <ac:spMkLst>
            <pc:docMk/>
            <pc:sldMk cId="666916816" sldId="2145705337"/>
            <ac:spMk id="2" creationId="{2B15707C-7671-5948-21A3-68B738B597FF}"/>
          </ac:spMkLst>
        </pc:spChg>
      </pc:sldChg>
    </pc:docChg>
  </pc:docChgLst>
  <pc:docChgLst>
    <pc:chgData name="Andrew Collings" userId="0f84cdc6-c606-46cb-9c21-9a360095f536" providerId="ADAL" clId="{970A8788-5246-4E45-A7A1-AF53FDE1F8B4}"/>
    <pc:docChg chg="undo custSel addSld delSld modSld modSection">
      <pc:chgData name="Andrew Collings" userId="0f84cdc6-c606-46cb-9c21-9a360095f536" providerId="ADAL" clId="{970A8788-5246-4E45-A7A1-AF53FDE1F8B4}" dt="2025-04-21T18:52:51.342" v="1466" actId="20577"/>
      <pc:docMkLst>
        <pc:docMk/>
      </pc:docMkLst>
      <pc:sldChg chg="modSp mod">
        <pc:chgData name="Andrew Collings" userId="0f84cdc6-c606-46cb-9c21-9a360095f536" providerId="ADAL" clId="{970A8788-5246-4E45-A7A1-AF53FDE1F8B4}" dt="2025-04-21T18:43:37.512" v="1452" actId="20577"/>
        <pc:sldMkLst>
          <pc:docMk/>
          <pc:sldMk cId="897020560" sldId="1914"/>
        </pc:sldMkLst>
      </pc:sldChg>
      <pc:sldChg chg="modSp mod">
        <pc:chgData name="Andrew Collings" userId="0f84cdc6-c606-46cb-9c21-9a360095f536" providerId="ADAL" clId="{970A8788-5246-4E45-A7A1-AF53FDE1F8B4}" dt="2025-04-21T14:31:12.547" v="129" actId="20577"/>
        <pc:sldMkLst>
          <pc:docMk/>
          <pc:sldMk cId="3705238078" sldId="2145705274"/>
        </pc:sldMkLst>
      </pc:sldChg>
      <pc:sldChg chg="modSp mod">
        <pc:chgData name="Andrew Collings" userId="0f84cdc6-c606-46cb-9c21-9a360095f536" providerId="ADAL" clId="{970A8788-5246-4E45-A7A1-AF53FDE1F8B4}" dt="2025-04-21T15:12:53.681" v="691" actId="20577"/>
        <pc:sldMkLst>
          <pc:docMk/>
          <pc:sldMk cId="3115841668" sldId="2145705292"/>
        </pc:sldMkLst>
      </pc:sldChg>
      <pc:sldChg chg="modSp mod">
        <pc:chgData name="Andrew Collings" userId="0f84cdc6-c606-46cb-9c21-9a360095f536" providerId="ADAL" clId="{970A8788-5246-4E45-A7A1-AF53FDE1F8B4}" dt="2025-04-21T15:24:02.512" v="747" actId="20577"/>
        <pc:sldMkLst>
          <pc:docMk/>
          <pc:sldMk cId="1172497205" sldId="2145705293"/>
        </pc:sldMkLst>
      </pc:sldChg>
      <pc:sldChg chg="modSp mod">
        <pc:chgData name="Andrew Collings" userId="0f84cdc6-c606-46cb-9c21-9a360095f536" providerId="ADAL" clId="{970A8788-5246-4E45-A7A1-AF53FDE1F8B4}" dt="2025-04-21T16:06:47.713" v="808" actId="255"/>
        <pc:sldMkLst>
          <pc:docMk/>
          <pc:sldMk cId="2551295527" sldId="2145705297"/>
        </pc:sldMkLst>
      </pc:sldChg>
      <pc:sldChg chg="modSp mod">
        <pc:chgData name="Andrew Collings" userId="0f84cdc6-c606-46cb-9c21-9a360095f536" providerId="ADAL" clId="{970A8788-5246-4E45-A7A1-AF53FDE1F8B4}" dt="2025-04-21T15:42:42.058" v="774" actId="255"/>
        <pc:sldMkLst>
          <pc:docMk/>
          <pc:sldMk cId="3074552998" sldId="2145705303"/>
        </pc:sldMkLst>
      </pc:sldChg>
      <pc:sldChg chg="modSp mod">
        <pc:chgData name="Andrew Collings" userId="0f84cdc6-c606-46cb-9c21-9a360095f536" providerId="ADAL" clId="{970A8788-5246-4E45-A7A1-AF53FDE1F8B4}" dt="2025-04-21T15:46:29.992" v="788" actId="20577"/>
        <pc:sldMkLst>
          <pc:docMk/>
          <pc:sldMk cId="2773944121" sldId="2145705304"/>
        </pc:sldMkLst>
      </pc:sldChg>
      <pc:sldChg chg="modSp mod">
        <pc:chgData name="Andrew Collings" userId="0f84cdc6-c606-46cb-9c21-9a360095f536" providerId="ADAL" clId="{970A8788-5246-4E45-A7A1-AF53FDE1F8B4}" dt="2025-04-21T18:24:38.594" v="1416"/>
        <pc:sldMkLst>
          <pc:docMk/>
          <pc:sldMk cId="2316122848" sldId="2145705305"/>
        </pc:sldMkLst>
      </pc:sldChg>
      <pc:sldChg chg="modSp mod">
        <pc:chgData name="Andrew Collings" userId="0f84cdc6-c606-46cb-9c21-9a360095f536" providerId="ADAL" clId="{970A8788-5246-4E45-A7A1-AF53FDE1F8B4}" dt="2025-04-21T16:06:56.823" v="822" actId="20577"/>
        <pc:sldMkLst>
          <pc:docMk/>
          <pc:sldMk cId="1165609462" sldId="2145705306"/>
        </pc:sldMkLst>
      </pc:sldChg>
      <pc:sldChg chg="del">
        <pc:chgData name="Andrew Collings" userId="0f84cdc6-c606-46cb-9c21-9a360095f536" providerId="ADAL" clId="{970A8788-5246-4E45-A7A1-AF53FDE1F8B4}" dt="2025-04-21T18:43:17.188" v="1430" actId="2696"/>
        <pc:sldMkLst>
          <pc:docMk/>
          <pc:sldMk cId="362441512" sldId="2145705307"/>
        </pc:sldMkLst>
      </pc:sldChg>
      <pc:sldChg chg="delSp modSp mod">
        <pc:chgData name="Andrew Collings" userId="0f84cdc6-c606-46cb-9c21-9a360095f536" providerId="ADAL" clId="{970A8788-5246-4E45-A7A1-AF53FDE1F8B4}" dt="2025-04-21T18:18:27.443" v="1399" actId="20577"/>
        <pc:sldMkLst>
          <pc:docMk/>
          <pc:sldMk cId="2794798177" sldId="2145705308"/>
        </pc:sldMkLst>
      </pc:sldChg>
      <pc:sldChg chg="addSp delSp modSp add mod">
        <pc:chgData name="Andrew Collings" userId="0f84cdc6-c606-46cb-9c21-9a360095f536" providerId="ADAL" clId="{970A8788-5246-4E45-A7A1-AF53FDE1F8B4}" dt="2025-04-21T18:52:51.342" v="1466" actId="20577"/>
        <pc:sldMkLst>
          <pc:docMk/>
          <pc:sldMk cId="813034359" sldId="2145705309"/>
        </pc:sldMkLst>
      </pc:sldChg>
      <pc:sldChg chg="addSp delSp modSp add mod">
        <pc:chgData name="Andrew Collings" userId="0f84cdc6-c606-46cb-9c21-9a360095f536" providerId="ADAL" clId="{970A8788-5246-4E45-A7A1-AF53FDE1F8B4}" dt="2025-04-21T14:45:40.248" v="225" actId="1076"/>
        <pc:sldMkLst>
          <pc:docMk/>
          <pc:sldMk cId="435568366" sldId="2145705310"/>
        </pc:sldMkLst>
      </pc:sldChg>
      <pc:sldChg chg="addSp delSp modSp add mod">
        <pc:chgData name="Andrew Collings" userId="0f84cdc6-c606-46cb-9c21-9a360095f536" providerId="ADAL" clId="{970A8788-5246-4E45-A7A1-AF53FDE1F8B4}" dt="2025-04-21T15:21:35.410" v="744" actId="13926"/>
        <pc:sldMkLst>
          <pc:docMk/>
          <pc:sldMk cId="3745324670" sldId="2145705311"/>
        </pc:sldMkLst>
      </pc:sldChg>
      <pc:sldChg chg="modSp add mod">
        <pc:chgData name="Andrew Collings" userId="0f84cdc6-c606-46cb-9c21-9a360095f536" providerId="ADAL" clId="{970A8788-5246-4E45-A7A1-AF53FDE1F8B4}" dt="2025-04-21T15:47:16.825" v="804" actId="255"/>
        <pc:sldMkLst>
          <pc:docMk/>
          <pc:sldMk cId="2949476977" sldId="2145705312"/>
        </pc:sldMkLst>
      </pc:sldChg>
      <pc:sldChg chg="modSp add mod">
        <pc:chgData name="Andrew Collings" userId="0f84cdc6-c606-46cb-9c21-9a360095f536" providerId="ADAL" clId="{970A8788-5246-4E45-A7A1-AF53FDE1F8B4}" dt="2025-04-21T16:09:20.191" v="834" actId="20577"/>
        <pc:sldMkLst>
          <pc:docMk/>
          <pc:sldMk cId="1429427432" sldId="2145705313"/>
        </pc:sldMkLst>
      </pc:sldChg>
      <pc:sldChg chg="new del">
        <pc:chgData name="Andrew Collings" userId="0f84cdc6-c606-46cb-9c21-9a360095f536" providerId="ADAL" clId="{970A8788-5246-4E45-A7A1-AF53FDE1F8B4}" dt="2025-04-21T16:19:02.460" v="1020" actId="680"/>
        <pc:sldMkLst>
          <pc:docMk/>
          <pc:sldMk cId="488391676" sldId="2145705314"/>
        </pc:sldMkLst>
      </pc:sldChg>
      <pc:sldChg chg="modSp add mod">
        <pc:chgData name="Andrew Collings" userId="0f84cdc6-c606-46cb-9c21-9a360095f536" providerId="ADAL" clId="{970A8788-5246-4E45-A7A1-AF53FDE1F8B4}" dt="2025-04-21T18:43:14.092" v="1429" actId="20577"/>
        <pc:sldMkLst>
          <pc:docMk/>
          <pc:sldMk cId="574064344" sldId="2145705314"/>
        </pc:sldMkLst>
      </pc:sldChg>
    </pc:docChg>
  </pc:docChgLst>
  <pc:docChgLst>
    <pc:chgData name="Andrew Collings" userId="0f84cdc6-c606-46cb-9c21-9a360095f536" providerId="ADAL" clId="{41CA302A-6EB7-44A7-BC0F-30135A443B7D}"/>
    <pc:docChg chg="undo redo custSel addSld delSld modSld sldOrd modSection">
      <pc:chgData name="Andrew Collings" userId="0f84cdc6-c606-46cb-9c21-9a360095f536" providerId="ADAL" clId="{41CA302A-6EB7-44A7-BC0F-30135A443B7D}" dt="2024-08-19T18:44:10.255" v="1442" actId="20577"/>
      <pc:docMkLst>
        <pc:docMk/>
      </pc:docMkLst>
      <pc:sldChg chg="del">
        <pc:chgData name="Andrew Collings" userId="0f84cdc6-c606-46cb-9c21-9a360095f536" providerId="ADAL" clId="{41CA302A-6EB7-44A7-BC0F-30135A443B7D}" dt="2024-08-19T16:17:16.876" v="1289" actId="2696"/>
        <pc:sldMkLst>
          <pc:docMk/>
          <pc:sldMk cId="3006853043" sldId="2183"/>
        </pc:sldMkLst>
      </pc:sldChg>
      <pc:sldChg chg="del">
        <pc:chgData name="Andrew Collings" userId="0f84cdc6-c606-46cb-9c21-9a360095f536" providerId="ADAL" clId="{41CA302A-6EB7-44A7-BC0F-30135A443B7D}" dt="2024-08-19T14:18:57.241" v="367" actId="2696"/>
        <pc:sldMkLst>
          <pc:docMk/>
          <pc:sldMk cId="1690979732" sldId="2145705240"/>
        </pc:sldMkLst>
      </pc:sldChg>
      <pc:sldChg chg="del">
        <pc:chgData name="Andrew Collings" userId="0f84cdc6-c606-46cb-9c21-9a360095f536" providerId="ADAL" clId="{41CA302A-6EB7-44A7-BC0F-30135A443B7D}" dt="2024-08-19T16:17:16.876" v="1289" actId="2696"/>
        <pc:sldMkLst>
          <pc:docMk/>
          <pc:sldMk cId="2457775113" sldId="2145705241"/>
        </pc:sldMkLst>
      </pc:sldChg>
      <pc:sldChg chg="modSp mod">
        <pc:chgData name="Andrew Collings" userId="0f84cdc6-c606-46cb-9c21-9a360095f536" providerId="ADAL" clId="{41CA302A-6EB7-44A7-BC0F-30135A443B7D}" dt="2024-08-19T16:18:52.886" v="1291" actId="20577"/>
        <pc:sldMkLst>
          <pc:docMk/>
          <pc:sldMk cId="372645148" sldId="2145705246"/>
        </pc:sldMkLst>
      </pc:sldChg>
      <pc:sldChg chg="modSp mod">
        <pc:chgData name="Andrew Collings" userId="0f84cdc6-c606-46cb-9c21-9a360095f536" providerId="ADAL" clId="{41CA302A-6EB7-44A7-BC0F-30135A443B7D}" dt="2024-08-19T15:24:48.554" v="836" actId="255"/>
        <pc:sldMkLst>
          <pc:docMk/>
          <pc:sldMk cId="3287505350" sldId="2145705247"/>
        </pc:sldMkLst>
      </pc:sldChg>
      <pc:sldChg chg="del">
        <pc:chgData name="Andrew Collings" userId="0f84cdc6-c606-46cb-9c21-9a360095f536" providerId="ADAL" clId="{41CA302A-6EB7-44A7-BC0F-30135A443B7D}" dt="2024-08-19T14:18:57.241" v="367" actId="2696"/>
        <pc:sldMkLst>
          <pc:docMk/>
          <pc:sldMk cId="69841370" sldId="2145705251"/>
        </pc:sldMkLst>
      </pc:sldChg>
      <pc:sldChg chg="del">
        <pc:chgData name="Andrew Collings" userId="0f84cdc6-c606-46cb-9c21-9a360095f536" providerId="ADAL" clId="{41CA302A-6EB7-44A7-BC0F-30135A443B7D}" dt="2024-08-19T14:18:57.241" v="367" actId="2696"/>
        <pc:sldMkLst>
          <pc:docMk/>
          <pc:sldMk cId="3670584493" sldId="2145705252"/>
        </pc:sldMkLst>
      </pc:sldChg>
      <pc:sldChg chg="del">
        <pc:chgData name="Andrew Collings" userId="0f84cdc6-c606-46cb-9c21-9a360095f536" providerId="ADAL" clId="{41CA302A-6EB7-44A7-BC0F-30135A443B7D}" dt="2024-08-19T14:18:57.241" v="367" actId="2696"/>
        <pc:sldMkLst>
          <pc:docMk/>
          <pc:sldMk cId="706183477" sldId="2145705253"/>
        </pc:sldMkLst>
      </pc:sldChg>
      <pc:sldChg chg="del">
        <pc:chgData name="Andrew Collings" userId="0f84cdc6-c606-46cb-9c21-9a360095f536" providerId="ADAL" clId="{41CA302A-6EB7-44A7-BC0F-30135A443B7D}" dt="2024-08-19T14:18:57.241" v="367" actId="2696"/>
        <pc:sldMkLst>
          <pc:docMk/>
          <pc:sldMk cId="989279610" sldId="2145705254"/>
        </pc:sldMkLst>
      </pc:sldChg>
      <pc:sldChg chg="del">
        <pc:chgData name="Andrew Collings" userId="0f84cdc6-c606-46cb-9c21-9a360095f536" providerId="ADAL" clId="{41CA302A-6EB7-44A7-BC0F-30135A443B7D}" dt="2024-08-19T14:18:57.241" v="367" actId="2696"/>
        <pc:sldMkLst>
          <pc:docMk/>
          <pc:sldMk cId="2561149068" sldId="2145705255"/>
        </pc:sldMkLst>
      </pc:sldChg>
      <pc:sldChg chg="del">
        <pc:chgData name="Andrew Collings" userId="0f84cdc6-c606-46cb-9c21-9a360095f536" providerId="ADAL" clId="{41CA302A-6EB7-44A7-BC0F-30135A443B7D}" dt="2024-08-19T14:18:57.241" v="367" actId="2696"/>
        <pc:sldMkLst>
          <pc:docMk/>
          <pc:sldMk cId="2355573949" sldId="2145705256"/>
        </pc:sldMkLst>
      </pc:sldChg>
      <pc:sldChg chg="del">
        <pc:chgData name="Andrew Collings" userId="0f84cdc6-c606-46cb-9c21-9a360095f536" providerId="ADAL" clId="{41CA302A-6EB7-44A7-BC0F-30135A443B7D}" dt="2024-08-19T14:18:57.241" v="367" actId="2696"/>
        <pc:sldMkLst>
          <pc:docMk/>
          <pc:sldMk cId="936304141" sldId="2145705257"/>
        </pc:sldMkLst>
      </pc:sldChg>
      <pc:sldChg chg="del">
        <pc:chgData name="Andrew Collings" userId="0f84cdc6-c606-46cb-9c21-9a360095f536" providerId="ADAL" clId="{41CA302A-6EB7-44A7-BC0F-30135A443B7D}" dt="2024-08-19T14:18:57.241" v="367" actId="2696"/>
        <pc:sldMkLst>
          <pc:docMk/>
          <pc:sldMk cId="2482301753" sldId="2145705258"/>
        </pc:sldMkLst>
      </pc:sldChg>
      <pc:sldChg chg="del">
        <pc:chgData name="Andrew Collings" userId="0f84cdc6-c606-46cb-9c21-9a360095f536" providerId="ADAL" clId="{41CA302A-6EB7-44A7-BC0F-30135A443B7D}" dt="2024-08-19T16:17:16.876" v="1289" actId="2696"/>
        <pc:sldMkLst>
          <pc:docMk/>
          <pc:sldMk cId="181536173" sldId="2145705259"/>
        </pc:sldMkLst>
      </pc:sldChg>
      <pc:sldChg chg="del">
        <pc:chgData name="Andrew Collings" userId="0f84cdc6-c606-46cb-9c21-9a360095f536" providerId="ADAL" clId="{41CA302A-6EB7-44A7-BC0F-30135A443B7D}" dt="2024-08-19T16:17:26.792" v="1290" actId="2696"/>
        <pc:sldMkLst>
          <pc:docMk/>
          <pc:sldMk cId="2937503517" sldId="2145705260"/>
        </pc:sldMkLst>
      </pc:sldChg>
      <pc:sldChg chg="addSp delSp modSp mod">
        <pc:chgData name="Andrew Collings" userId="0f84cdc6-c606-46cb-9c21-9a360095f536" providerId="ADAL" clId="{41CA302A-6EB7-44A7-BC0F-30135A443B7D}" dt="2024-08-19T14:48:43.976" v="597" actId="122"/>
        <pc:sldMkLst>
          <pc:docMk/>
          <pc:sldMk cId="3825831119" sldId="2145705261"/>
        </pc:sldMkLst>
      </pc:sldChg>
      <pc:sldChg chg="modSp add mod">
        <pc:chgData name="Andrew Collings" userId="0f84cdc6-c606-46cb-9c21-9a360095f536" providerId="ADAL" clId="{41CA302A-6EB7-44A7-BC0F-30135A443B7D}" dt="2024-08-19T15:00:58.147" v="701" actId="1076"/>
        <pc:sldMkLst>
          <pc:docMk/>
          <pc:sldMk cId="3543308811" sldId="2145705262"/>
        </pc:sldMkLst>
      </pc:sldChg>
      <pc:sldChg chg="modSp add mod ord">
        <pc:chgData name="Andrew Collings" userId="0f84cdc6-c606-46cb-9c21-9a360095f536" providerId="ADAL" clId="{41CA302A-6EB7-44A7-BC0F-30135A443B7D}" dt="2024-08-19T18:44:10.255" v="1442" actId="20577"/>
        <pc:sldMkLst>
          <pc:docMk/>
          <pc:sldMk cId="540281534" sldId="2145705263"/>
        </pc:sldMkLst>
      </pc:sldChg>
      <pc:sldChg chg="modSp add del mod">
        <pc:chgData name="Andrew Collings" userId="0f84cdc6-c606-46cb-9c21-9a360095f536" providerId="ADAL" clId="{41CA302A-6EB7-44A7-BC0F-30135A443B7D}" dt="2024-08-19T16:22:34.172" v="1337" actId="6549"/>
        <pc:sldMkLst>
          <pc:docMk/>
          <pc:sldMk cId="448368713" sldId="2145705264"/>
        </pc:sldMkLst>
      </pc:sldChg>
      <pc:sldChg chg="modSp add del mod">
        <pc:chgData name="Andrew Collings" userId="0f84cdc6-c606-46cb-9c21-9a360095f536" providerId="ADAL" clId="{41CA302A-6EB7-44A7-BC0F-30135A443B7D}" dt="2024-08-19T16:21:46.888" v="1308" actId="2696"/>
        <pc:sldMkLst>
          <pc:docMk/>
          <pc:sldMk cId="2866665401" sldId="2145705265"/>
        </pc:sldMkLst>
      </pc:sldChg>
      <pc:sldChg chg="modSp add mod">
        <pc:chgData name="Andrew Collings" userId="0f84cdc6-c606-46cb-9c21-9a360095f536" providerId="ADAL" clId="{41CA302A-6EB7-44A7-BC0F-30135A443B7D}" dt="2024-08-19T15:26:26.347" v="847" actId="255"/>
        <pc:sldMkLst>
          <pc:docMk/>
          <pc:sldMk cId="2859952641" sldId="2145705266"/>
        </pc:sldMkLst>
      </pc:sldChg>
      <pc:sldChg chg="modSp add mod">
        <pc:chgData name="Andrew Collings" userId="0f84cdc6-c606-46cb-9c21-9a360095f536" providerId="ADAL" clId="{41CA302A-6EB7-44A7-BC0F-30135A443B7D}" dt="2024-08-19T15:27:36.963" v="853" actId="33524"/>
        <pc:sldMkLst>
          <pc:docMk/>
          <pc:sldMk cId="754190782" sldId="2145705267"/>
        </pc:sldMkLst>
      </pc:sldChg>
      <pc:sldChg chg="modSp mod">
        <pc:chgData name="Andrew Collings" userId="0f84cdc6-c606-46cb-9c21-9a360095f536" providerId="ADAL" clId="{41CA302A-6EB7-44A7-BC0F-30135A443B7D}" dt="2024-08-19T16:29:20.955" v="1436" actId="20577"/>
        <pc:sldMkLst>
          <pc:docMk/>
          <pc:sldMk cId="3307773508" sldId="2145705268"/>
        </pc:sldMkLst>
      </pc:sldChg>
      <pc:sldChg chg="modSp add mod">
        <pc:chgData name="Andrew Collings" userId="0f84cdc6-c606-46cb-9c21-9a360095f536" providerId="ADAL" clId="{41CA302A-6EB7-44A7-BC0F-30135A443B7D}" dt="2024-08-19T15:31:30.970" v="944" actId="948"/>
        <pc:sldMkLst>
          <pc:docMk/>
          <pc:sldMk cId="2704750984" sldId="2145705269"/>
        </pc:sldMkLst>
      </pc:sldChg>
      <pc:sldChg chg="modSp add mod ord">
        <pc:chgData name="Andrew Collings" userId="0f84cdc6-c606-46cb-9c21-9a360095f536" providerId="ADAL" clId="{41CA302A-6EB7-44A7-BC0F-30135A443B7D}" dt="2024-08-19T15:32:56.224" v="956" actId="20577"/>
        <pc:sldMkLst>
          <pc:docMk/>
          <pc:sldMk cId="162512986" sldId="2145705270"/>
        </pc:sldMkLst>
      </pc:sldChg>
      <pc:sldChg chg="modSp add mod">
        <pc:chgData name="Andrew Collings" userId="0f84cdc6-c606-46cb-9c21-9a360095f536" providerId="ADAL" clId="{41CA302A-6EB7-44A7-BC0F-30135A443B7D}" dt="2024-08-19T16:32:27.059" v="1439" actId="20577"/>
        <pc:sldMkLst>
          <pc:docMk/>
          <pc:sldMk cId="3208537935" sldId="2145705271"/>
        </pc:sldMkLst>
      </pc:sldChg>
      <pc:sldChg chg="modSp add mod">
        <pc:chgData name="Andrew Collings" userId="0f84cdc6-c606-46cb-9c21-9a360095f536" providerId="ADAL" clId="{41CA302A-6EB7-44A7-BC0F-30135A443B7D}" dt="2024-08-19T16:02:56.902" v="970" actId="20577"/>
        <pc:sldMkLst>
          <pc:docMk/>
          <pc:sldMk cId="3273750113" sldId="2145705272"/>
        </pc:sldMkLst>
      </pc:sldChg>
      <pc:sldChg chg="modSp add mod">
        <pc:chgData name="Andrew Collings" userId="0f84cdc6-c606-46cb-9c21-9a360095f536" providerId="ADAL" clId="{41CA302A-6EB7-44A7-BC0F-30135A443B7D}" dt="2024-08-19T16:04:29.798" v="1043" actId="20577"/>
        <pc:sldMkLst>
          <pc:docMk/>
          <pc:sldMk cId="2459635919" sldId="2145705273"/>
        </pc:sldMkLst>
      </pc:sldChg>
      <pc:sldChg chg="modSp add mod">
        <pc:chgData name="Andrew Collings" userId="0f84cdc6-c606-46cb-9c21-9a360095f536" providerId="ADAL" clId="{41CA302A-6EB7-44A7-BC0F-30135A443B7D}" dt="2024-08-19T16:17:07.948" v="1288" actId="20577"/>
        <pc:sldMkLst>
          <pc:docMk/>
          <pc:sldMk cId="3627658787" sldId="2145705275"/>
        </pc:sldMkLst>
      </pc:sldChg>
    </pc:docChg>
  </pc:docChgLst>
  <pc:docChgLst>
    <pc:chgData name="Andrew Collings" userId="0f84cdc6-c606-46cb-9c21-9a360095f536" providerId="ADAL" clId="{E0D51082-5EB7-4144-8B33-0B0A6D39B181}"/>
    <pc:docChg chg="undo custSel addSld delSld modSld sldOrd modSection">
      <pc:chgData name="Andrew Collings" userId="0f84cdc6-c606-46cb-9c21-9a360095f536" providerId="ADAL" clId="{E0D51082-5EB7-4144-8B33-0B0A6D39B181}" dt="2025-05-20T14:40:05.441" v="3725" actId="6549"/>
      <pc:docMkLst>
        <pc:docMk/>
      </pc:docMkLst>
      <pc:sldChg chg="modSp mod">
        <pc:chgData name="Andrew Collings" userId="0f84cdc6-c606-46cb-9c21-9a360095f536" providerId="ADAL" clId="{E0D51082-5EB7-4144-8B33-0B0A6D39B181}" dt="2025-05-16T14:43:14.786" v="5" actId="20577"/>
        <pc:sldMkLst>
          <pc:docMk/>
          <pc:sldMk cId="897020560" sldId="1914"/>
        </pc:sldMkLst>
      </pc:sldChg>
      <pc:sldChg chg="modSp mod">
        <pc:chgData name="Andrew Collings" userId="0f84cdc6-c606-46cb-9c21-9a360095f536" providerId="ADAL" clId="{E0D51082-5EB7-4144-8B33-0B0A6D39B181}" dt="2025-05-19T18:49:21.770" v="3724" actId="12"/>
        <pc:sldMkLst>
          <pc:docMk/>
          <pc:sldMk cId="3705238078" sldId="2145705274"/>
        </pc:sldMkLst>
      </pc:sldChg>
      <pc:sldChg chg="del">
        <pc:chgData name="Andrew Collings" userId="0f84cdc6-c606-46cb-9c21-9a360095f536" providerId="ADAL" clId="{E0D51082-5EB7-4144-8B33-0B0A6D39B181}" dt="2025-05-19T15:02:27.220" v="1050" actId="2696"/>
        <pc:sldMkLst>
          <pc:docMk/>
          <pc:sldMk cId="3115841668" sldId="2145705292"/>
        </pc:sldMkLst>
      </pc:sldChg>
      <pc:sldChg chg="del">
        <pc:chgData name="Andrew Collings" userId="0f84cdc6-c606-46cb-9c21-9a360095f536" providerId="ADAL" clId="{E0D51082-5EB7-4144-8B33-0B0A6D39B181}" dt="2025-05-19T15:02:27.220" v="1050" actId="2696"/>
        <pc:sldMkLst>
          <pc:docMk/>
          <pc:sldMk cId="1172497205" sldId="2145705293"/>
        </pc:sldMkLst>
      </pc:sldChg>
      <pc:sldChg chg="modSp mod">
        <pc:chgData name="Andrew Collings" userId="0f84cdc6-c606-46cb-9c21-9a360095f536" providerId="ADAL" clId="{E0D51082-5EB7-4144-8B33-0B0A6D39B181}" dt="2025-05-16T15:43:44.829" v="387" actId="6549"/>
        <pc:sldMkLst>
          <pc:docMk/>
          <pc:sldMk cId="2551295527" sldId="2145705297"/>
        </pc:sldMkLst>
      </pc:sldChg>
      <pc:sldChg chg="modSp mod ord">
        <pc:chgData name="Andrew Collings" userId="0f84cdc6-c606-46cb-9c21-9a360095f536" providerId="ADAL" clId="{E0D51082-5EB7-4144-8B33-0B0A6D39B181}" dt="2025-05-19T16:11:13.453" v="3646" actId="20577"/>
        <pc:sldMkLst>
          <pc:docMk/>
          <pc:sldMk cId="3074552998" sldId="2145705303"/>
        </pc:sldMkLst>
      </pc:sldChg>
      <pc:sldChg chg="modSp mod ord">
        <pc:chgData name="Andrew Collings" userId="0f84cdc6-c606-46cb-9c21-9a360095f536" providerId="ADAL" clId="{E0D51082-5EB7-4144-8B33-0B0A6D39B181}" dt="2025-05-19T15:22:03.064" v="1270" actId="20577"/>
        <pc:sldMkLst>
          <pc:docMk/>
          <pc:sldMk cId="2773944121" sldId="2145705304"/>
        </pc:sldMkLst>
      </pc:sldChg>
      <pc:sldChg chg="modSp mod">
        <pc:chgData name="Andrew Collings" userId="0f84cdc6-c606-46cb-9c21-9a360095f536" providerId="ADAL" clId="{E0D51082-5EB7-4144-8B33-0B0A6D39B181}" dt="2025-05-19T14:51:36.021" v="855" actId="20577"/>
        <pc:sldMkLst>
          <pc:docMk/>
          <pc:sldMk cId="2316122848" sldId="2145705305"/>
        </pc:sldMkLst>
      </pc:sldChg>
      <pc:sldChg chg="modSp mod">
        <pc:chgData name="Andrew Collings" userId="0f84cdc6-c606-46cb-9c21-9a360095f536" providerId="ADAL" clId="{E0D51082-5EB7-4144-8B33-0B0A6D39B181}" dt="2025-05-16T15:44:55.234" v="496" actId="20577"/>
        <pc:sldMkLst>
          <pc:docMk/>
          <pc:sldMk cId="1165609462" sldId="2145705306"/>
        </pc:sldMkLst>
      </pc:sldChg>
      <pc:sldChg chg="modSp mod">
        <pc:chgData name="Andrew Collings" userId="0f84cdc6-c606-46cb-9c21-9a360095f536" providerId="ADAL" clId="{E0D51082-5EB7-4144-8B33-0B0A6D39B181}" dt="2025-05-19T15:28:46.143" v="2050" actId="313"/>
        <pc:sldMkLst>
          <pc:docMk/>
          <pc:sldMk cId="2794798177" sldId="2145705308"/>
        </pc:sldMkLst>
      </pc:sldChg>
      <pc:sldChg chg="del">
        <pc:chgData name="Andrew Collings" userId="0f84cdc6-c606-46cb-9c21-9a360095f536" providerId="ADAL" clId="{E0D51082-5EB7-4144-8B33-0B0A6D39B181}" dt="2025-05-19T15:02:18.403" v="1049" actId="2696"/>
        <pc:sldMkLst>
          <pc:docMk/>
          <pc:sldMk cId="813034359" sldId="2145705309"/>
        </pc:sldMkLst>
      </pc:sldChg>
      <pc:sldChg chg="del">
        <pc:chgData name="Andrew Collings" userId="0f84cdc6-c606-46cb-9c21-9a360095f536" providerId="ADAL" clId="{E0D51082-5EB7-4144-8B33-0B0A6D39B181}" dt="2025-05-19T15:02:18.403" v="1049" actId="2696"/>
        <pc:sldMkLst>
          <pc:docMk/>
          <pc:sldMk cId="435568366" sldId="2145705310"/>
        </pc:sldMkLst>
      </pc:sldChg>
      <pc:sldChg chg="del">
        <pc:chgData name="Andrew Collings" userId="0f84cdc6-c606-46cb-9c21-9a360095f536" providerId="ADAL" clId="{E0D51082-5EB7-4144-8B33-0B0A6D39B181}" dt="2025-05-19T15:02:29.380" v="1051" actId="2696"/>
        <pc:sldMkLst>
          <pc:docMk/>
          <pc:sldMk cId="3745324670" sldId="2145705311"/>
        </pc:sldMkLst>
      </pc:sldChg>
      <pc:sldChg chg="ord">
        <pc:chgData name="Andrew Collings" userId="0f84cdc6-c606-46cb-9c21-9a360095f536" providerId="ADAL" clId="{E0D51082-5EB7-4144-8B33-0B0A6D39B181}" dt="2025-05-19T15:02:38.170" v="1053"/>
        <pc:sldMkLst>
          <pc:docMk/>
          <pc:sldMk cId="2949476977" sldId="2145705312"/>
        </pc:sldMkLst>
      </pc:sldChg>
      <pc:sldChg chg="modSp del mod">
        <pc:chgData name="Andrew Collings" userId="0f84cdc6-c606-46cb-9c21-9a360095f536" providerId="ADAL" clId="{E0D51082-5EB7-4144-8B33-0B0A6D39B181}" dt="2025-05-16T15:45:05.745" v="497" actId="2696"/>
        <pc:sldMkLst>
          <pc:docMk/>
          <pc:sldMk cId="1429427432" sldId="2145705313"/>
        </pc:sldMkLst>
      </pc:sldChg>
      <pc:sldChg chg="del">
        <pc:chgData name="Andrew Collings" userId="0f84cdc6-c606-46cb-9c21-9a360095f536" providerId="ADAL" clId="{E0D51082-5EB7-4144-8B33-0B0A6D39B181}" dt="2025-05-19T14:48:43.772" v="805" actId="47"/>
        <pc:sldMkLst>
          <pc:docMk/>
          <pc:sldMk cId="574064344" sldId="2145705314"/>
        </pc:sldMkLst>
      </pc:sldChg>
      <pc:sldChg chg="add">
        <pc:chgData name="Andrew Collings" userId="0f84cdc6-c606-46cb-9c21-9a360095f536" providerId="ADAL" clId="{E0D51082-5EB7-4144-8B33-0B0A6D39B181}" dt="2025-05-19T14:48:42.065" v="804"/>
        <pc:sldMkLst>
          <pc:docMk/>
          <pc:sldMk cId="2720608286" sldId="2145705315"/>
        </pc:sldMkLst>
      </pc:sldChg>
      <pc:sldChg chg="addSp delSp modSp add mod">
        <pc:chgData name="Andrew Collings" userId="0f84cdc6-c606-46cb-9c21-9a360095f536" providerId="ADAL" clId="{E0D51082-5EB7-4144-8B33-0B0A6D39B181}" dt="2025-05-19T14:57:17.379" v="935" actId="20577"/>
        <pc:sldMkLst>
          <pc:docMk/>
          <pc:sldMk cId="259466784" sldId="2145705316"/>
        </pc:sldMkLst>
      </pc:sldChg>
      <pc:sldChg chg="modSp add mod">
        <pc:chgData name="Andrew Collings" userId="0f84cdc6-c606-46cb-9c21-9a360095f536" providerId="ADAL" clId="{E0D51082-5EB7-4144-8B33-0B0A6D39B181}" dt="2025-05-19T15:23:35.196" v="1567" actId="20577"/>
        <pc:sldMkLst>
          <pc:docMk/>
          <pc:sldMk cId="4131828128" sldId="2145705317"/>
        </pc:sldMkLst>
      </pc:sldChg>
      <pc:sldChg chg="modSp add mod">
        <pc:chgData name="Andrew Collings" userId="0f84cdc6-c606-46cb-9c21-9a360095f536" providerId="ADAL" clId="{E0D51082-5EB7-4144-8B33-0B0A6D39B181}" dt="2025-05-19T16:05:30.214" v="3438" actId="1076"/>
        <pc:sldMkLst>
          <pc:docMk/>
          <pc:sldMk cId="2158659602" sldId="2145705318"/>
        </pc:sldMkLst>
      </pc:sldChg>
      <pc:sldChg chg="modSp add mod">
        <pc:chgData name="Andrew Collings" userId="0f84cdc6-c606-46cb-9c21-9a360095f536" providerId="ADAL" clId="{E0D51082-5EB7-4144-8B33-0B0A6D39B181}" dt="2025-05-19T15:33:16.998" v="2522" actId="115"/>
        <pc:sldMkLst>
          <pc:docMk/>
          <pc:sldMk cId="461885524" sldId="2145705319"/>
        </pc:sldMkLst>
      </pc:sldChg>
      <pc:sldChg chg="modSp add mod">
        <pc:chgData name="Andrew Collings" userId="0f84cdc6-c606-46cb-9c21-9a360095f536" providerId="ADAL" clId="{E0D51082-5EB7-4144-8B33-0B0A6D39B181}" dt="2025-05-19T16:03:44.255" v="3392" actId="255"/>
        <pc:sldMkLst>
          <pc:docMk/>
          <pc:sldMk cId="270513010" sldId="2145705320"/>
        </pc:sldMkLst>
      </pc:sldChg>
      <pc:sldChg chg="modSp add mod">
        <pc:chgData name="Andrew Collings" userId="0f84cdc6-c606-46cb-9c21-9a360095f536" providerId="ADAL" clId="{E0D51082-5EB7-4144-8B33-0B0A6D39B181}" dt="2025-05-19T16:03:35.703" v="3391" actId="255"/>
        <pc:sldMkLst>
          <pc:docMk/>
          <pc:sldMk cId="3374449934" sldId="2145705321"/>
        </pc:sldMkLst>
      </pc:sldChg>
      <pc:sldChg chg="add del">
        <pc:chgData name="Andrew Collings" userId="0f84cdc6-c606-46cb-9c21-9a360095f536" providerId="ADAL" clId="{E0D51082-5EB7-4144-8B33-0B0A6D39B181}" dt="2025-05-19T15:54:31.678" v="2857" actId="2696"/>
        <pc:sldMkLst>
          <pc:docMk/>
          <pc:sldMk cId="3588824021" sldId="2145705321"/>
        </pc:sldMkLst>
      </pc:sldChg>
      <pc:sldChg chg="modSp add mod">
        <pc:chgData name="Andrew Collings" userId="0f84cdc6-c606-46cb-9c21-9a360095f536" providerId="ADAL" clId="{E0D51082-5EB7-4144-8B33-0B0A6D39B181}" dt="2025-05-20T14:40:05.441" v="3725" actId="6549"/>
        <pc:sldMkLst>
          <pc:docMk/>
          <pc:sldMk cId="1506061662" sldId="2145705322"/>
        </pc:sldMkLst>
      </pc:sldChg>
    </pc:docChg>
  </pc:docChgLst>
  <pc:docChgLst>
    <pc:chgData name="Andrew Collings" userId="0f84cdc6-c606-46cb-9c21-9a360095f536" providerId="ADAL" clId="{EBEBE697-68EE-4789-A90F-93A746308F2F}"/>
    <pc:docChg chg="undo redo custSel addSld delSld modSld modSection">
      <pc:chgData name="Andrew Collings" userId="0f84cdc6-c606-46cb-9c21-9a360095f536" providerId="ADAL" clId="{EBEBE697-68EE-4789-A90F-93A746308F2F}" dt="2024-11-18T18:04:40.230" v="3007" actId="948"/>
      <pc:docMkLst>
        <pc:docMk/>
      </pc:docMkLst>
      <pc:sldChg chg="modSp mod">
        <pc:chgData name="Andrew Collings" userId="0f84cdc6-c606-46cb-9c21-9a360095f536" providerId="ADAL" clId="{EBEBE697-68EE-4789-A90F-93A746308F2F}" dt="2024-11-18T15:57:51.822" v="1793" actId="255"/>
        <pc:sldMkLst>
          <pc:docMk/>
          <pc:sldMk cId="3825831119" sldId="2145705261"/>
        </pc:sldMkLst>
      </pc:sldChg>
      <pc:sldChg chg="del">
        <pc:chgData name="Andrew Collings" userId="0f84cdc6-c606-46cb-9c21-9a360095f536" providerId="ADAL" clId="{EBEBE697-68EE-4789-A90F-93A746308F2F}" dt="2024-11-18T16:09:31.486" v="1942" actId="2696"/>
        <pc:sldMkLst>
          <pc:docMk/>
          <pc:sldMk cId="3627658787" sldId="2145705275"/>
        </pc:sldMkLst>
      </pc:sldChg>
      <pc:sldChg chg="del">
        <pc:chgData name="Andrew Collings" userId="0f84cdc6-c606-46cb-9c21-9a360095f536" providerId="ADAL" clId="{EBEBE697-68EE-4789-A90F-93A746308F2F}" dt="2024-11-18T14:46:23.753" v="96" actId="2696"/>
        <pc:sldMkLst>
          <pc:docMk/>
          <pc:sldMk cId="561640295" sldId="2145705277"/>
        </pc:sldMkLst>
      </pc:sldChg>
      <pc:sldChg chg="del">
        <pc:chgData name="Andrew Collings" userId="0f84cdc6-c606-46cb-9c21-9a360095f536" providerId="ADAL" clId="{EBEBE697-68EE-4789-A90F-93A746308F2F}" dt="2024-11-18T16:09:31.486" v="1942" actId="2696"/>
        <pc:sldMkLst>
          <pc:docMk/>
          <pc:sldMk cId="2216073989" sldId="2145705278"/>
        </pc:sldMkLst>
      </pc:sldChg>
      <pc:sldChg chg="del">
        <pc:chgData name="Andrew Collings" userId="0f84cdc6-c606-46cb-9c21-9a360095f536" providerId="ADAL" clId="{EBEBE697-68EE-4789-A90F-93A746308F2F}" dt="2024-11-18T17:02:04.489" v="2950" actId="47"/>
        <pc:sldMkLst>
          <pc:docMk/>
          <pc:sldMk cId="2771485487" sldId="2145705279"/>
        </pc:sldMkLst>
      </pc:sldChg>
      <pc:sldChg chg="del">
        <pc:chgData name="Andrew Collings" userId="0f84cdc6-c606-46cb-9c21-9a360095f536" providerId="ADAL" clId="{EBEBE697-68EE-4789-A90F-93A746308F2F}" dt="2024-11-18T16:09:37.015" v="1943" actId="2696"/>
        <pc:sldMkLst>
          <pc:docMk/>
          <pc:sldMk cId="987007108" sldId="2145705280"/>
        </pc:sldMkLst>
      </pc:sldChg>
      <pc:sldChg chg="del">
        <pc:chgData name="Andrew Collings" userId="0f84cdc6-c606-46cb-9c21-9a360095f536" providerId="ADAL" clId="{EBEBE697-68EE-4789-A90F-93A746308F2F}" dt="2024-11-18T16:09:31.486" v="1942" actId="2696"/>
        <pc:sldMkLst>
          <pc:docMk/>
          <pc:sldMk cId="3934333526" sldId="2145705281"/>
        </pc:sldMkLst>
      </pc:sldChg>
      <pc:sldChg chg="modSp add mod">
        <pc:chgData name="Andrew Collings" userId="0f84cdc6-c606-46cb-9c21-9a360095f536" providerId="ADAL" clId="{EBEBE697-68EE-4789-A90F-93A746308F2F}" dt="2024-11-18T16:03:16.560" v="1888" actId="33524"/>
        <pc:sldMkLst>
          <pc:docMk/>
          <pc:sldMk cId="3978334202" sldId="2145705282"/>
        </pc:sldMkLst>
      </pc:sldChg>
      <pc:sldChg chg="modSp add mod">
        <pc:chgData name="Andrew Collings" userId="0f84cdc6-c606-46cb-9c21-9a360095f536" providerId="ADAL" clId="{EBEBE697-68EE-4789-A90F-93A746308F2F}" dt="2024-11-18T15:50:26.159" v="1406" actId="20577"/>
        <pc:sldMkLst>
          <pc:docMk/>
          <pc:sldMk cId="2348994699" sldId="2145705283"/>
        </pc:sldMkLst>
      </pc:sldChg>
      <pc:sldChg chg="addSp modSp add mod">
        <pc:chgData name="Andrew Collings" userId="0f84cdc6-c606-46cb-9c21-9a360095f536" providerId="ADAL" clId="{EBEBE697-68EE-4789-A90F-93A746308F2F}" dt="2024-11-18T16:00:20.912" v="1863" actId="1076"/>
        <pc:sldMkLst>
          <pc:docMk/>
          <pc:sldMk cId="2808992231" sldId="2145705284"/>
        </pc:sldMkLst>
      </pc:sldChg>
      <pc:sldChg chg="modSp add del mod">
        <pc:chgData name="Andrew Collings" userId="0f84cdc6-c606-46cb-9c21-9a360095f536" providerId="ADAL" clId="{EBEBE697-68EE-4789-A90F-93A746308F2F}" dt="2024-11-18T16:00:15.244" v="1862" actId="1076"/>
        <pc:sldMkLst>
          <pc:docMk/>
          <pc:sldMk cId="1582815890" sldId="2145705285"/>
        </pc:sldMkLst>
      </pc:sldChg>
      <pc:sldChg chg="modSp add mod">
        <pc:chgData name="Andrew Collings" userId="0f84cdc6-c606-46cb-9c21-9a360095f536" providerId="ADAL" clId="{EBEBE697-68EE-4789-A90F-93A746308F2F}" dt="2024-11-18T16:04:48.889" v="1927" actId="20577"/>
        <pc:sldMkLst>
          <pc:docMk/>
          <pc:sldMk cId="3007269134" sldId="2145705286"/>
        </pc:sldMkLst>
      </pc:sldChg>
      <pc:sldChg chg="modSp add mod">
        <pc:chgData name="Andrew Collings" userId="0f84cdc6-c606-46cb-9c21-9a360095f536" providerId="ADAL" clId="{EBEBE697-68EE-4789-A90F-93A746308F2F}" dt="2024-11-18T16:08:58.536" v="1941" actId="255"/>
        <pc:sldMkLst>
          <pc:docMk/>
          <pc:sldMk cId="3089924799" sldId="2145705287"/>
        </pc:sldMkLst>
      </pc:sldChg>
      <pc:sldChg chg="modSp add mod">
        <pc:chgData name="Andrew Collings" userId="0f84cdc6-c606-46cb-9c21-9a360095f536" providerId="ADAL" clId="{EBEBE697-68EE-4789-A90F-93A746308F2F}" dt="2024-11-18T18:01:24.155" v="3004" actId="313"/>
        <pc:sldMkLst>
          <pc:docMk/>
          <pc:sldMk cId="1311256938" sldId="2145705288"/>
        </pc:sldMkLst>
      </pc:sldChg>
    </pc:docChg>
  </pc:docChgLst>
  <pc:docChgLst>
    <pc:chgData name="Lucas Young" userId="e5c8e53c-2e87-4dfe-8770-4799e4e3fc84" providerId="ADAL" clId="{FB6064A0-5B23-48AE-AD4E-ABB4E59FCA94}"/>
    <pc:docChg chg="custSel addSld delSld modSld modSection">
      <pc:chgData name="Lucas Young" userId="e5c8e53c-2e87-4dfe-8770-4799e4e3fc84" providerId="ADAL" clId="{FB6064A0-5B23-48AE-AD4E-ABB4E59FCA94}" dt="2024-05-31T14:03:18.500" v="133" actId="1037"/>
      <pc:docMkLst>
        <pc:docMk/>
      </pc:docMkLst>
      <pc:sldChg chg="addSp modSp">
        <pc:chgData name="Lucas Young" userId="e5c8e53c-2e87-4dfe-8770-4799e4e3fc84" providerId="ADAL" clId="{FB6064A0-5B23-48AE-AD4E-ABB4E59FCA94}" dt="2024-05-31T13:52:26.909" v="42"/>
        <pc:sldMkLst>
          <pc:docMk/>
          <pc:sldMk cId="3006853043" sldId="2183"/>
        </pc:sldMkLst>
      </pc:sldChg>
      <pc:sldChg chg="addSp modSp">
        <pc:chgData name="Lucas Young" userId="e5c8e53c-2e87-4dfe-8770-4799e4e3fc84" providerId="ADAL" clId="{FB6064A0-5B23-48AE-AD4E-ABB4E59FCA94}" dt="2024-05-31T13:51:55.802" v="29"/>
        <pc:sldMkLst>
          <pc:docMk/>
          <pc:sldMk cId="1690979732" sldId="2145705240"/>
        </pc:sldMkLst>
      </pc:sldChg>
      <pc:sldChg chg="addSp modSp mod">
        <pc:chgData name="Lucas Young" userId="e5c8e53c-2e87-4dfe-8770-4799e4e3fc84" providerId="ADAL" clId="{FB6064A0-5B23-48AE-AD4E-ABB4E59FCA94}" dt="2024-05-31T14:01:19.413" v="108" actId="1076"/>
        <pc:sldMkLst>
          <pc:docMk/>
          <pc:sldMk cId="2457775113" sldId="2145705241"/>
        </pc:sldMkLst>
      </pc:sldChg>
      <pc:sldChg chg="addSp modSp">
        <pc:chgData name="Lucas Young" userId="e5c8e53c-2e87-4dfe-8770-4799e4e3fc84" providerId="ADAL" clId="{FB6064A0-5B23-48AE-AD4E-ABB4E59FCA94}" dt="2024-05-31T13:52:20.189" v="39"/>
        <pc:sldMkLst>
          <pc:docMk/>
          <pc:sldMk cId="372645148" sldId="2145705246"/>
        </pc:sldMkLst>
      </pc:sldChg>
      <pc:sldChg chg="addSp modSp mod">
        <pc:chgData name="Lucas Young" userId="e5c8e53c-2e87-4dfe-8770-4799e4e3fc84" providerId="ADAL" clId="{FB6064A0-5B23-48AE-AD4E-ABB4E59FCA94}" dt="2024-05-31T14:01:11.285" v="107" actId="6549"/>
        <pc:sldMkLst>
          <pc:docMk/>
          <pc:sldMk cId="3287505350" sldId="2145705247"/>
        </pc:sldMkLst>
      </pc:sldChg>
      <pc:sldChg chg="addSp modSp">
        <pc:chgData name="Lucas Young" userId="e5c8e53c-2e87-4dfe-8770-4799e4e3fc84" providerId="ADAL" clId="{FB6064A0-5B23-48AE-AD4E-ABB4E59FCA94}" dt="2024-05-31T13:51:58.792" v="30"/>
        <pc:sldMkLst>
          <pc:docMk/>
          <pc:sldMk cId="69841370" sldId="2145705251"/>
        </pc:sldMkLst>
      </pc:sldChg>
      <pc:sldChg chg="addSp modSp">
        <pc:chgData name="Lucas Young" userId="e5c8e53c-2e87-4dfe-8770-4799e4e3fc84" providerId="ADAL" clId="{FB6064A0-5B23-48AE-AD4E-ABB4E59FCA94}" dt="2024-05-31T13:52:14.444" v="36"/>
        <pc:sldMkLst>
          <pc:docMk/>
          <pc:sldMk cId="3670584493" sldId="2145705252"/>
        </pc:sldMkLst>
      </pc:sldChg>
      <pc:sldChg chg="addSp modSp">
        <pc:chgData name="Lucas Young" userId="e5c8e53c-2e87-4dfe-8770-4799e4e3fc84" providerId="ADAL" clId="{FB6064A0-5B23-48AE-AD4E-ABB4E59FCA94}" dt="2024-05-31T13:52:16.077" v="37"/>
        <pc:sldMkLst>
          <pc:docMk/>
          <pc:sldMk cId="706183477" sldId="2145705253"/>
        </pc:sldMkLst>
      </pc:sldChg>
      <pc:sldChg chg="addSp modSp mod">
        <pc:chgData name="Lucas Young" userId="e5c8e53c-2e87-4dfe-8770-4799e4e3fc84" providerId="ADAL" clId="{FB6064A0-5B23-48AE-AD4E-ABB4E59FCA94}" dt="2024-05-31T13:53:06.878" v="52" actId="1036"/>
        <pc:sldMkLst>
          <pc:docMk/>
          <pc:sldMk cId="989279610" sldId="2145705254"/>
        </pc:sldMkLst>
      </pc:sldChg>
      <pc:sldChg chg="addSp modSp">
        <pc:chgData name="Lucas Young" userId="e5c8e53c-2e87-4dfe-8770-4799e4e3fc84" providerId="ADAL" clId="{FB6064A0-5B23-48AE-AD4E-ABB4E59FCA94}" dt="2024-05-31T13:52:05.945" v="32"/>
        <pc:sldMkLst>
          <pc:docMk/>
          <pc:sldMk cId="2561149068" sldId="2145705255"/>
        </pc:sldMkLst>
      </pc:sldChg>
      <pc:sldChg chg="addSp modSp">
        <pc:chgData name="Lucas Young" userId="e5c8e53c-2e87-4dfe-8770-4799e4e3fc84" providerId="ADAL" clId="{FB6064A0-5B23-48AE-AD4E-ABB4E59FCA94}" dt="2024-05-31T13:52:08.815" v="33"/>
        <pc:sldMkLst>
          <pc:docMk/>
          <pc:sldMk cId="2355573949" sldId="2145705256"/>
        </pc:sldMkLst>
      </pc:sldChg>
      <pc:sldChg chg="addSp modSp">
        <pc:chgData name="Lucas Young" userId="e5c8e53c-2e87-4dfe-8770-4799e4e3fc84" providerId="ADAL" clId="{FB6064A0-5B23-48AE-AD4E-ABB4E59FCA94}" dt="2024-05-31T13:52:10.767" v="34"/>
        <pc:sldMkLst>
          <pc:docMk/>
          <pc:sldMk cId="936304141" sldId="2145705257"/>
        </pc:sldMkLst>
      </pc:sldChg>
      <pc:sldChg chg="addSp modSp">
        <pc:chgData name="Lucas Young" userId="e5c8e53c-2e87-4dfe-8770-4799e4e3fc84" providerId="ADAL" clId="{FB6064A0-5B23-48AE-AD4E-ABB4E59FCA94}" dt="2024-05-31T13:52:12.418" v="35"/>
        <pc:sldMkLst>
          <pc:docMk/>
          <pc:sldMk cId="2482301753" sldId="2145705258"/>
        </pc:sldMkLst>
      </pc:sldChg>
      <pc:sldChg chg="addSp modSp">
        <pc:chgData name="Lucas Young" userId="e5c8e53c-2e87-4dfe-8770-4799e4e3fc84" providerId="ADAL" clId="{FB6064A0-5B23-48AE-AD4E-ABB4E59FCA94}" dt="2024-05-31T13:52:28.715" v="43"/>
        <pc:sldMkLst>
          <pc:docMk/>
          <pc:sldMk cId="181536173" sldId="2145705259"/>
        </pc:sldMkLst>
      </pc:sldChg>
      <pc:sldChg chg="addSp modSp">
        <pc:chgData name="Lucas Young" userId="e5c8e53c-2e87-4dfe-8770-4799e4e3fc84" providerId="ADAL" clId="{FB6064A0-5B23-48AE-AD4E-ABB4E59FCA94}" dt="2024-05-31T13:52:30.592" v="44"/>
        <pc:sldMkLst>
          <pc:docMk/>
          <pc:sldMk cId="2937503517" sldId="2145705260"/>
        </pc:sldMkLst>
      </pc:sldChg>
      <pc:sldChg chg="addSp modSp mod">
        <pc:chgData name="Lucas Young" userId="e5c8e53c-2e87-4dfe-8770-4799e4e3fc84" providerId="ADAL" clId="{FB6064A0-5B23-48AE-AD4E-ABB4E59FCA94}" dt="2024-05-31T13:55:16.352" v="53" actId="20577"/>
        <pc:sldMkLst>
          <pc:docMk/>
          <pc:sldMk cId="3825831119" sldId="2145705261"/>
        </pc:sldMkLst>
      </pc:sldChg>
      <pc:sldChg chg="new del">
        <pc:chgData name="Lucas Young" userId="e5c8e53c-2e87-4dfe-8770-4799e4e3fc84" providerId="ADAL" clId="{FB6064A0-5B23-48AE-AD4E-ABB4E59FCA94}" dt="2024-05-31T13:51:45.417" v="28" actId="2696"/>
        <pc:sldMkLst>
          <pc:docMk/>
          <pc:sldMk cId="4066910546" sldId="2145705262"/>
        </pc:sldMkLst>
      </pc:sldChg>
    </pc:docChg>
  </pc:docChgLst>
  <pc:docChgLst>
    <pc:chgData name="Lucas Young" userId="e5c8e53c-2e87-4dfe-8770-4799e4e3fc84" providerId="ADAL" clId="{D70635E4-A594-475B-AF4E-E143722774F2}"/>
    <pc:docChg chg="custSel modSld">
      <pc:chgData name="Lucas Young" userId="e5c8e53c-2e87-4dfe-8770-4799e4e3fc84" providerId="ADAL" clId="{D70635E4-A594-475B-AF4E-E143722774F2}" dt="2025-07-21T18:32:26.434" v="423" actId="20577"/>
      <pc:docMkLst>
        <pc:docMk/>
      </pc:docMkLst>
      <pc:sldChg chg="modSp mod">
        <pc:chgData name="Lucas Young" userId="e5c8e53c-2e87-4dfe-8770-4799e4e3fc84" providerId="ADAL" clId="{D70635E4-A594-475B-AF4E-E143722774F2}" dt="2025-07-21T18:32:26.434" v="423" actId="20577"/>
        <pc:sldMkLst>
          <pc:docMk/>
          <pc:sldMk cId="3074552998" sldId="2145705303"/>
        </pc:sldMkLst>
      </pc:sldChg>
      <pc:sldChg chg="modSp mod">
        <pc:chgData name="Lucas Young" userId="e5c8e53c-2e87-4dfe-8770-4799e4e3fc84" providerId="ADAL" clId="{D70635E4-A594-475B-AF4E-E143722774F2}" dt="2025-07-21T18:11:45.685" v="47" actId="20577"/>
        <pc:sldMkLst>
          <pc:docMk/>
          <pc:sldMk cId="4131828128" sldId="2145705317"/>
        </pc:sldMkLst>
      </pc:sldChg>
      <pc:sldChg chg="modSp mod">
        <pc:chgData name="Lucas Young" userId="e5c8e53c-2e87-4dfe-8770-4799e4e3fc84" providerId="ADAL" clId="{D70635E4-A594-475B-AF4E-E143722774F2}" dt="2025-07-21T18:30:30.052" v="422" actId="20577"/>
        <pc:sldMkLst>
          <pc:docMk/>
          <pc:sldMk cId="4270965368" sldId="2145705323"/>
        </pc:sldMkLst>
      </pc:sldChg>
      <pc:sldChg chg="modSp mod">
        <pc:chgData name="Lucas Young" userId="e5c8e53c-2e87-4dfe-8770-4799e4e3fc84" providerId="ADAL" clId="{D70635E4-A594-475B-AF4E-E143722774F2}" dt="2025-07-21T18:13:33.904" v="51" actId="20577"/>
        <pc:sldMkLst>
          <pc:docMk/>
          <pc:sldMk cId="1152164647" sldId="2145705325"/>
        </pc:sldMkLst>
      </pc:sldChg>
      <pc:sldChg chg="modSp mod">
        <pc:chgData name="Lucas Young" userId="e5c8e53c-2e87-4dfe-8770-4799e4e3fc84" providerId="ADAL" clId="{D70635E4-A594-475B-AF4E-E143722774F2}" dt="2025-07-21T18:17:32.766" v="89" actId="20577"/>
        <pc:sldMkLst>
          <pc:docMk/>
          <pc:sldMk cId="3993899207" sldId="2145705327"/>
        </pc:sldMkLst>
      </pc:sldChg>
    </pc:docChg>
  </pc:docChgLst>
  <pc:docChgLst>
    <pc:chgData name="Lucas Young" userId="e5c8e53c-2e87-4dfe-8770-4799e4e3fc84" providerId="ADAL" clId="{0CC76E15-50B4-4862-A3C0-F14450BF4B5C}"/>
    <pc:docChg chg="undo custSel addSld modSld sldOrd modSection">
      <pc:chgData name="Lucas Young" userId="e5c8e53c-2e87-4dfe-8770-4799e4e3fc84" providerId="ADAL" clId="{0CC76E15-50B4-4862-A3C0-F14450BF4B5C}" dt="2025-02-19T14:58:22.433" v="1623" actId="20577"/>
      <pc:docMkLst>
        <pc:docMk/>
      </pc:docMkLst>
      <pc:sldChg chg="modSp mod">
        <pc:chgData name="Lucas Young" userId="e5c8e53c-2e87-4dfe-8770-4799e4e3fc84" providerId="ADAL" clId="{0CC76E15-50B4-4862-A3C0-F14450BF4B5C}" dt="2025-02-19T05:02:39.642" v="433" actId="20577"/>
        <pc:sldMkLst>
          <pc:docMk/>
          <pc:sldMk cId="3007269134" sldId="2145705286"/>
        </pc:sldMkLst>
      </pc:sldChg>
      <pc:sldChg chg="addSp delSp modSp new mod ord">
        <pc:chgData name="Lucas Young" userId="e5c8e53c-2e87-4dfe-8770-4799e4e3fc84" providerId="ADAL" clId="{0CC76E15-50B4-4862-A3C0-F14450BF4B5C}" dt="2025-02-19T14:58:22.433" v="1623" actId="20577"/>
        <pc:sldMkLst>
          <pc:docMk/>
          <pc:sldMk cId="554261325" sldId="2145705301"/>
        </pc:sldMkLst>
      </pc:sldChg>
    </pc:docChg>
  </pc:docChgLst>
  <pc:docChgLst>
    <pc:chgData name="Lucas Young" userId="e5c8e53c-2e87-4dfe-8770-4799e4e3fc84" providerId="ADAL" clId="{276C3925-D0D7-4CD5-901F-85A3644080DC}"/>
    <pc:docChg chg="undo custSel modSld">
      <pc:chgData name="Lucas Young" userId="e5c8e53c-2e87-4dfe-8770-4799e4e3fc84" providerId="ADAL" clId="{276C3925-D0D7-4CD5-901F-85A3644080DC}" dt="2024-08-19T17:03:00.594" v="84" actId="6549"/>
      <pc:docMkLst>
        <pc:docMk/>
      </pc:docMkLst>
      <pc:sldChg chg="modSp mod">
        <pc:chgData name="Lucas Young" userId="e5c8e53c-2e87-4dfe-8770-4799e4e3fc84" providerId="ADAL" clId="{276C3925-D0D7-4CD5-901F-85A3644080DC}" dt="2024-08-19T16:45:17.928" v="51" actId="6549"/>
        <pc:sldMkLst>
          <pc:docMk/>
          <pc:sldMk cId="540281534" sldId="2145705263"/>
        </pc:sldMkLst>
      </pc:sldChg>
      <pc:sldChg chg="modSp mod">
        <pc:chgData name="Lucas Young" userId="e5c8e53c-2e87-4dfe-8770-4799e4e3fc84" providerId="ADAL" clId="{276C3925-D0D7-4CD5-901F-85A3644080DC}" dt="2024-08-19T17:03:00.594" v="84" actId="6549"/>
        <pc:sldMkLst>
          <pc:docMk/>
          <pc:sldMk cId="3273750113" sldId="2145705272"/>
        </pc:sldMkLst>
      </pc:sldChg>
    </pc:docChg>
  </pc:docChgLst>
  <pc:docChgLst>
    <pc:chgData name="Caleb Knutson" userId="128b42d0-114e-4200-9cb7-3b379defb5c0" providerId="ADAL" clId="{A2F92F11-A041-402A-8D58-7A0E884D0631}"/>
    <pc:docChg chg="undo custSel addSld delSld modSld modSection">
      <pc:chgData name="Caleb Knutson" userId="128b42d0-114e-4200-9cb7-3b379defb5c0" providerId="ADAL" clId="{A2F92F11-A041-402A-8D58-7A0E884D0631}" dt="2024-09-16T17:52:05.702" v="789" actId="20577"/>
      <pc:docMkLst>
        <pc:docMk/>
      </pc:docMkLst>
      <pc:sldChg chg="modSp mod">
        <pc:chgData name="Caleb Knutson" userId="128b42d0-114e-4200-9cb7-3b379defb5c0" providerId="ADAL" clId="{A2F92F11-A041-402A-8D58-7A0E884D0631}" dt="2024-09-16T15:50:21.142" v="331" actId="20577"/>
        <pc:sldMkLst>
          <pc:docMk/>
          <pc:sldMk cId="3627658787" sldId="2145705275"/>
        </pc:sldMkLst>
      </pc:sldChg>
      <pc:sldChg chg="new del">
        <pc:chgData name="Caleb Knutson" userId="128b42d0-114e-4200-9cb7-3b379defb5c0" providerId="ADAL" clId="{A2F92F11-A041-402A-8D58-7A0E884D0631}" dt="2024-09-16T17:28:23.122" v="333" actId="2696"/>
        <pc:sldMkLst>
          <pc:docMk/>
          <pc:sldMk cId="3092447714" sldId="2145705281"/>
        </pc:sldMkLst>
      </pc:sldChg>
      <pc:sldChg chg="modSp add mod">
        <pc:chgData name="Caleb Knutson" userId="128b42d0-114e-4200-9cb7-3b379defb5c0" providerId="ADAL" clId="{A2F92F11-A041-402A-8D58-7A0E884D0631}" dt="2024-09-16T17:52:05.702" v="789" actId="20577"/>
        <pc:sldMkLst>
          <pc:docMk/>
          <pc:sldMk cId="3934333526" sldId="2145705281"/>
        </pc:sldMkLst>
      </pc:sldChg>
    </pc:docChg>
  </pc:docChgLst>
  <pc:docChgLst>
    <pc:chgData name="Lucas Young" userId="e5c8e53c-2e87-4dfe-8770-4799e4e3fc84" providerId="ADAL" clId="{908693B8-0376-4168-BFF8-EE3EC070CE0B}"/>
    <pc:docChg chg="undo custSel delSld modSld modSection">
      <pc:chgData name="Lucas Young" userId="e5c8e53c-2e87-4dfe-8770-4799e4e3fc84" providerId="ADAL" clId="{908693B8-0376-4168-BFF8-EE3EC070CE0B}" dt="2024-04-26T03:25:34.623" v="3009" actId="20577"/>
      <pc:docMkLst>
        <pc:docMk/>
      </pc:docMkLst>
      <pc:sldChg chg="delSp modSp del mod">
        <pc:chgData name="Lucas Young" userId="e5c8e53c-2e87-4dfe-8770-4799e4e3fc84" providerId="ADAL" clId="{908693B8-0376-4168-BFF8-EE3EC070CE0B}" dt="2024-04-26T03:19:42.266" v="2842" actId="2696"/>
        <pc:sldMkLst>
          <pc:docMk/>
          <pc:sldMk cId="0" sldId="256"/>
        </pc:sldMkLst>
      </pc:sldChg>
      <pc:sldChg chg="modSp mod">
        <pc:chgData name="Lucas Young" userId="e5c8e53c-2e87-4dfe-8770-4799e4e3fc84" providerId="ADAL" clId="{908693B8-0376-4168-BFF8-EE3EC070CE0B}" dt="2024-04-26T02:48:55.501" v="854" actId="6549"/>
        <pc:sldMkLst>
          <pc:docMk/>
          <pc:sldMk cId="3006853043" sldId="2183"/>
        </pc:sldMkLst>
      </pc:sldChg>
      <pc:sldChg chg="modSp mod">
        <pc:chgData name="Lucas Young" userId="e5c8e53c-2e87-4dfe-8770-4799e4e3fc84" providerId="ADAL" clId="{908693B8-0376-4168-BFF8-EE3EC070CE0B}" dt="2024-04-26T03:10:58.046" v="2171" actId="20577"/>
        <pc:sldMkLst>
          <pc:docMk/>
          <pc:sldMk cId="952414789" sldId="2145705206"/>
        </pc:sldMkLst>
      </pc:sldChg>
      <pc:sldChg chg="modSp mod">
        <pc:chgData name="Lucas Young" userId="e5c8e53c-2e87-4dfe-8770-4799e4e3fc84" providerId="ADAL" clId="{908693B8-0376-4168-BFF8-EE3EC070CE0B}" dt="2024-04-26T02:50:00.684" v="867" actId="6549"/>
        <pc:sldMkLst>
          <pc:docMk/>
          <pc:sldMk cId="525321126" sldId="2145705239"/>
        </pc:sldMkLst>
      </pc:sldChg>
      <pc:sldChg chg="modSp mod">
        <pc:chgData name="Lucas Young" userId="e5c8e53c-2e87-4dfe-8770-4799e4e3fc84" providerId="ADAL" clId="{908693B8-0376-4168-BFF8-EE3EC070CE0B}" dt="2024-04-26T02:48:30.955" v="841" actId="313"/>
        <pc:sldMkLst>
          <pc:docMk/>
          <pc:sldMk cId="2457775113" sldId="2145705241"/>
        </pc:sldMkLst>
      </pc:sldChg>
      <pc:sldChg chg="modSp mod">
        <pc:chgData name="Lucas Young" userId="e5c8e53c-2e87-4dfe-8770-4799e4e3fc84" providerId="ADAL" clId="{908693B8-0376-4168-BFF8-EE3EC070CE0B}" dt="2024-04-26T03:03:50.014" v="1633" actId="20577"/>
        <pc:sldMkLst>
          <pc:docMk/>
          <pc:sldMk cId="545117541" sldId="2145705242"/>
        </pc:sldMkLst>
      </pc:sldChg>
      <pc:sldChg chg="modSp mod">
        <pc:chgData name="Lucas Young" userId="e5c8e53c-2e87-4dfe-8770-4799e4e3fc84" providerId="ADAL" clId="{908693B8-0376-4168-BFF8-EE3EC070CE0B}" dt="2024-04-26T03:10:06.487" v="2169" actId="20577"/>
        <pc:sldMkLst>
          <pc:docMk/>
          <pc:sldMk cId="4187080998" sldId="2145705243"/>
        </pc:sldMkLst>
      </pc:sldChg>
      <pc:sldChg chg="modSp mod">
        <pc:chgData name="Lucas Young" userId="e5c8e53c-2e87-4dfe-8770-4799e4e3fc84" providerId="ADAL" clId="{908693B8-0376-4168-BFF8-EE3EC070CE0B}" dt="2024-04-26T03:22:25.304" v="3004" actId="20577"/>
        <pc:sldMkLst>
          <pc:docMk/>
          <pc:sldMk cId="679471551" sldId="2145705244"/>
        </pc:sldMkLst>
      </pc:sldChg>
      <pc:sldChg chg="modSp mod">
        <pc:chgData name="Lucas Young" userId="e5c8e53c-2e87-4dfe-8770-4799e4e3fc84" providerId="ADAL" clId="{908693B8-0376-4168-BFF8-EE3EC070CE0B}" dt="2024-04-26T03:23:07.788" v="3005" actId="20577"/>
        <pc:sldMkLst>
          <pc:docMk/>
          <pc:sldMk cId="892401882" sldId="2145705245"/>
        </pc:sldMkLst>
      </pc:sldChg>
      <pc:sldChg chg="modSp mod">
        <pc:chgData name="Lucas Young" userId="e5c8e53c-2e87-4dfe-8770-4799e4e3fc84" providerId="ADAL" clId="{908693B8-0376-4168-BFF8-EE3EC070CE0B}" dt="2024-04-26T03:23:32.302" v="3007" actId="20577"/>
        <pc:sldMkLst>
          <pc:docMk/>
          <pc:sldMk cId="372645148" sldId="2145705246"/>
        </pc:sldMkLst>
      </pc:sldChg>
      <pc:sldChg chg="modSp mod">
        <pc:chgData name="Lucas Young" userId="e5c8e53c-2e87-4dfe-8770-4799e4e3fc84" providerId="ADAL" clId="{908693B8-0376-4168-BFF8-EE3EC070CE0B}" dt="2024-04-26T03:25:34.623" v="3009" actId="20577"/>
        <pc:sldMkLst>
          <pc:docMk/>
          <pc:sldMk cId="3999890475" sldId="2145705250"/>
        </pc:sldMkLst>
      </pc:sldChg>
    </pc:docChg>
  </pc:docChgLst>
  <pc:docChgLst>
    <pc:chgData name="Andrew Collings" userId="0f84cdc6-c606-46cb-9c21-9a360095f536" providerId="ADAL" clId="{A842A81F-6891-4FBC-87EB-C21C160E88C0}"/>
    <pc:docChg chg="custSel addSld delSld modSld sldOrd modSection">
      <pc:chgData name="Andrew Collings" userId="0f84cdc6-c606-46cb-9c21-9a360095f536" providerId="ADAL" clId="{A842A81F-6891-4FBC-87EB-C21C160E88C0}" dt="2025-08-18T17:08:06.035" v="164" actId="2696"/>
      <pc:docMkLst>
        <pc:docMk/>
      </pc:docMkLst>
      <pc:sldChg chg="del">
        <pc:chgData name="Andrew Collings" userId="0f84cdc6-c606-46cb-9c21-9a360095f536" providerId="ADAL" clId="{A842A81F-6891-4FBC-87EB-C21C160E88C0}" dt="2025-08-18T17:05:27.867" v="149" actId="2696"/>
        <pc:sldMkLst>
          <pc:docMk/>
          <pc:sldMk cId="2551295527" sldId="2145705297"/>
        </pc:sldMkLst>
      </pc:sldChg>
      <pc:sldChg chg="del">
        <pc:chgData name="Andrew Collings" userId="0f84cdc6-c606-46cb-9c21-9a360095f536" providerId="ADAL" clId="{A842A81F-6891-4FBC-87EB-C21C160E88C0}" dt="2025-08-18T17:05:27.867" v="149" actId="2696"/>
        <pc:sldMkLst>
          <pc:docMk/>
          <pc:sldMk cId="3074552998" sldId="2145705303"/>
        </pc:sldMkLst>
      </pc:sldChg>
      <pc:sldChg chg="del">
        <pc:chgData name="Andrew Collings" userId="0f84cdc6-c606-46cb-9c21-9a360095f536" providerId="ADAL" clId="{A842A81F-6891-4FBC-87EB-C21C160E88C0}" dt="2025-08-18T17:05:27.867" v="149" actId="2696"/>
        <pc:sldMkLst>
          <pc:docMk/>
          <pc:sldMk cId="2316122848" sldId="2145705305"/>
        </pc:sldMkLst>
      </pc:sldChg>
      <pc:sldChg chg="del">
        <pc:chgData name="Andrew Collings" userId="0f84cdc6-c606-46cb-9c21-9a360095f536" providerId="ADAL" clId="{A842A81F-6891-4FBC-87EB-C21C160E88C0}" dt="2025-08-18T17:05:27.867" v="149" actId="2696"/>
        <pc:sldMkLst>
          <pc:docMk/>
          <pc:sldMk cId="1165609462" sldId="2145705306"/>
        </pc:sldMkLst>
      </pc:sldChg>
      <pc:sldChg chg="del">
        <pc:chgData name="Andrew Collings" userId="0f84cdc6-c606-46cb-9c21-9a360095f536" providerId="ADAL" clId="{A842A81F-6891-4FBC-87EB-C21C160E88C0}" dt="2025-08-18T17:05:27.867" v="149" actId="2696"/>
        <pc:sldMkLst>
          <pc:docMk/>
          <pc:sldMk cId="259466784" sldId="2145705316"/>
        </pc:sldMkLst>
      </pc:sldChg>
      <pc:sldChg chg="del">
        <pc:chgData name="Andrew Collings" userId="0f84cdc6-c606-46cb-9c21-9a360095f536" providerId="ADAL" clId="{A842A81F-6891-4FBC-87EB-C21C160E88C0}" dt="2025-08-18T17:05:27.867" v="149" actId="2696"/>
        <pc:sldMkLst>
          <pc:docMk/>
          <pc:sldMk cId="4270965368" sldId="2145705323"/>
        </pc:sldMkLst>
      </pc:sldChg>
      <pc:sldChg chg="del">
        <pc:chgData name="Andrew Collings" userId="0f84cdc6-c606-46cb-9c21-9a360095f536" providerId="ADAL" clId="{A842A81F-6891-4FBC-87EB-C21C160E88C0}" dt="2025-08-18T17:08:06.035" v="164" actId="2696"/>
        <pc:sldMkLst>
          <pc:docMk/>
          <pc:sldMk cId="12002256" sldId="2145705328"/>
        </pc:sldMkLst>
      </pc:sldChg>
      <pc:sldChg chg="ord">
        <pc:chgData name="Andrew Collings" userId="0f84cdc6-c606-46cb-9c21-9a360095f536" providerId="ADAL" clId="{A842A81F-6891-4FBC-87EB-C21C160E88C0}" dt="2025-08-18T17:07:02.419" v="153"/>
        <pc:sldMkLst>
          <pc:docMk/>
          <pc:sldMk cId="1961823995" sldId="2145705329"/>
        </pc:sldMkLst>
      </pc:sldChg>
      <pc:sldChg chg="add">
        <pc:chgData name="Andrew Collings" userId="0f84cdc6-c606-46cb-9c21-9a360095f536" providerId="ADAL" clId="{A842A81F-6891-4FBC-87EB-C21C160E88C0}" dt="2025-08-18T17:08:03.061" v="163"/>
        <pc:sldMkLst>
          <pc:docMk/>
          <pc:sldMk cId="3303983377" sldId="2145705330"/>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F0E1F19-DADE-4FD1-B754-83EA7C0E2D20}" type="datetimeFigureOut">
              <a:rPr lang="en-US" smtClean="0"/>
              <a:t>9/15/2025</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CB19D18-04FB-4825-BC68-8A4D1C0D8A22}" type="slidenum">
              <a:rPr lang="en-US" smtClean="0"/>
              <a:t>‹#›</a:t>
            </a:fld>
            <a:endParaRPr lang="en-US"/>
          </a:p>
        </p:txBody>
      </p:sp>
    </p:spTree>
    <p:extLst>
      <p:ext uri="{BB962C8B-B14F-4D97-AF65-F5344CB8AC3E}">
        <p14:creationId xmlns:p14="http://schemas.microsoft.com/office/powerpoint/2010/main" val="25660731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6AD04A0-6CD9-4E5C-9C88-A66243022FAD}" type="datetimeFigureOut">
              <a:rPr lang="en-US" smtClean="0"/>
              <a:t>9/15/2025</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3C4C276-97D9-4276-B965-3953F69C25FE}" type="slidenum">
              <a:rPr lang="en-US" smtClean="0"/>
              <a:t>‹#›</a:t>
            </a:fld>
            <a:endParaRPr lang="en-US"/>
          </a:p>
        </p:txBody>
      </p:sp>
    </p:spTree>
    <p:extLst>
      <p:ext uri="{BB962C8B-B14F-4D97-AF65-F5344CB8AC3E}">
        <p14:creationId xmlns:p14="http://schemas.microsoft.com/office/powerpoint/2010/main" val="1736587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4766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7704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C812B-7CE7-1115-25BC-693F68BEE3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CAFB5F-2EFE-F406-3F2C-34A53B5B88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03F4E8-F5D7-3B1A-54C3-0EB457A6CC9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C4D56FB-0305-6C15-FA7D-83D41D6951B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194287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70556-50E7-2618-4516-617981B22E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B522F6-1A27-8854-AE15-4F5FD092EC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221B60-8752-364A-CEA2-B9E8E33B2BD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CC903CB-D799-4774-F9F5-60C6695A443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84495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1E5C9-9ED7-76F0-C33E-A2109ACF49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B0E790-7053-14F9-A930-FC234BAEF9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BC715E-7B1D-0B71-7E63-8FC77634AFA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6C08BD8-A8B0-416D-6B36-A9FED5624E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62359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AF808-B553-2865-B43E-D82E552582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A624EB-56B1-ED71-F1FF-7613A6550D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9AF124-CF94-1D64-2246-EACDEB6AA2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7F61F21-5370-BFED-F9F8-36742135637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5522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9F5D0-677E-CBB1-3BE0-E403FCC8DF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78FB6F-4C3A-1F59-A244-D33DBCDCCC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D15487-48DB-1E66-5E3E-F6E4107C0B6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1B5C40-1B71-80BE-37D7-7C923DBA026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56428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97DCC-AE60-DC76-07AA-4C50AB82EF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4AD4E5-F1DF-D281-97AE-B9A557741A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99A1AF-8AA7-5FCD-3A59-D64686E3330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0782576-4702-5BB8-5D27-D937745A457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872327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6" name="Picture 5" descr="Text, logo, company name&#10;&#10;Description automatically generated">
            <a:extLst>
              <a:ext uri="{FF2B5EF4-FFF2-40B4-BE49-F238E27FC236}">
                <a16:creationId xmlns:a16="http://schemas.microsoft.com/office/drawing/2014/main" id="{58E5B724-33A7-4A5D-95C4-E481E6A965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42902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3572384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3169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299FF2D0-4FF7-4DF4-9D82-B593DB88B3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151521"/>
            <a:ext cx="3919818" cy="3028950"/>
          </a:xfrm>
          <a:prstGeom prst="rect">
            <a:avLst/>
          </a:prstGeom>
        </p:spPr>
      </p:pic>
    </p:spTree>
    <p:extLst>
      <p:ext uri="{BB962C8B-B14F-4D97-AF65-F5344CB8AC3E}">
        <p14:creationId xmlns:p14="http://schemas.microsoft.com/office/powerpoint/2010/main" val="92038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0" y="1429067"/>
            <a:ext cx="9144000" cy="564356"/>
          </a:xfrm>
          <a:prstGeom prst="rect">
            <a:avLst/>
          </a:prstGeom>
        </p:spPr>
        <p:txBody>
          <a:bodyPr anchor="t"/>
          <a:lstStyle>
            <a:lvl1pPr algn="ctr">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0" y="2040150"/>
            <a:ext cx="9144000" cy="609600"/>
          </a:xfrm>
          <a:prstGeom prst="rect">
            <a:avLst/>
          </a:prstGeom>
        </p:spPr>
        <p:txBody>
          <a:bodyPr anchor="t"/>
          <a:lstStyle>
            <a:lvl1pPr marL="0" indent="0" algn="ctr">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pic>
        <p:nvPicPr>
          <p:cNvPr id="4" name="Picture 3" descr="Text, logo, company name&#10;&#10;Description automatically generated">
            <a:extLst>
              <a:ext uri="{FF2B5EF4-FFF2-40B4-BE49-F238E27FC236}">
                <a16:creationId xmlns:a16="http://schemas.microsoft.com/office/drawing/2014/main" id="{DA2AD932-CFF5-419C-91AD-FB75594A36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24200" y="2495550"/>
            <a:ext cx="3821206" cy="2952750"/>
          </a:xfrm>
          <a:prstGeom prst="rect">
            <a:avLst/>
          </a:prstGeom>
        </p:spPr>
      </p:pic>
    </p:spTree>
    <p:extLst>
      <p:ext uri="{BB962C8B-B14F-4D97-AF65-F5344CB8AC3E}">
        <p14:creationId xmlns:p14="http://schemas.microsoft.com/office/powerpoint/2010/main" val="3671439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2417900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44E98708-67C2-40E8-92D3-4B141308D6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3545587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782600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t>Click to add heading</a:t>
            </a:r>
          </a:p>
        </p:txBody>
      </p:sp>
    </p:spTree>
    <p:extLst>
      <p:ext uri="{BB962C8B-B14F-4D97-AF65-F5344CB8AC3E}">
        <p14:creationId xmlns:p14="http://schemas.microsoft.com/office/powerpoint/2010/main" val="2990257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3898457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453552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186052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2938707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1110784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856956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81029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5688272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5923240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52978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21C7-BF1E-4185-9387-42B0B482ABC7}"/>
              </a:ext>
            </a:extLst>
          </p:cNvPr>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1EEF76-A119-41D3-8627-16F22FDFC394}"/>
              </a:ext>
            </a:extLst>
          </p:cNvPr>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09BCC8-EE2B-48AE-B977-583953856A4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ACE6D48-E384-4988-B51D-CC9000688B47}"/>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3FE6C77-892D-4F45-AEBE-E49D8B86290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128098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7ACD9-476E-472C-99FE-04E958A45ABE}"/>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BEAEB35-0E37-42FD-B3F6-86008E021043}"/>
              </a:ext>
            </a:extLst>
          </p:cNvPr>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420A05-3B5B-4466-989F-715BF6BB7DD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D9E283E6-4AF6-4DFB-B659-75248E12F1F6}"/>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420AE29-AC43-4D83-A712-FCB8705FDBCC}"/>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462448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8D850-2CC7-47D3-8F17-5E75CF5C4C16}"/>
              </a:ext>
            </a:extLst>
          </p:cNvPr>
          <p:cNvSpPr>
            <a:spLocks noGrp="1"/>
          </p:cNvSpPr>
          <p:nvPr>
            <p:ph type="title"/>
          </p:nvPr>
        </p:nvSpPr>
        <p:spPr>
          <a:xfrm>
            <a:off x="623888" y="1282700"/>
            <a:ext cx="7886700" cy="2139950"/>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ECCE7A-A2FA-4B8E-B6F0-BD40703B93A3}"/>
              </a:ext>
            </a:extLst>
          </p:cNvPr>
          <p:cNvSpPr>
            <a:spLocks noGrp="1"/>
          </p:cNvSpPr>
          <p:nvPr>
            <p:ph type="body" idx="1"/>
          </p:nvPr>
        </p:nvSpPr>
        <p:spPr>
          <a:xfrm>
            <a:off x="623888" y="3441700"/>
            <a:ext cx="7886700" cy="112553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1F3894-D63B-4075-A0A8-1E0851B9511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6B6C2F41-2B7B-44D6-8272-1EBB25771F5B}"/>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E88D0E2-8CF0-497E-9FE2-799617C3ED8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639931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4E29F-A01A-47AB-A322-C95C1D22CA2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2D7D413-F3BE-4151-967E-1BB600AB5C53}"/>
              </a:ext>
            </a:extLst>
          </p:cNvPr>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E00FD6-055C-4AD8-BDBE-5F79FD030362}"/>
              </a:ext>
            </a:extLst>
          </p:cNvPr>
          <p:cNvSpPr>
            <a:spLocks noGrp="1"/>
          </p:cNvSpPr>
          <p:nvPr>
            <p:ph sz="half" idx="2"/>
          </p:nvPr>
        </p:nvSpPr>
        <p:spPr>
          <a:xfrm>
            <a:off x="464820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0720A1-4E87-4A8F-86A3-507CEE7CDB3D}"/>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0F9CB4A1-8FBD-4A05-B9AA-AFEDFD1B2923}"/>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BAC9A66-4033-4C26-B420-15B054D3AF7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3448705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71165-2619-4690-B71C-AAB47C1E6341}"/>
              </a:ext>
            </a:extLst>
          </p:cNvPr>
          <p:cNvSpPr>
            <a:spLocks noGrp="1"/>
          </p:cNvSpPr>
          <p:nvPr>
            <p:ph type="title"/>
          </p:nvPr>
        </p:nvSpPr>
        <p:spPr>
          <a:xfrm>
            <a:off x="630238" y="274638"/>
            <a:ext cx="7886700" cy="993775"/>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294ABC0-FE9B-410E-ACBA-028290784845}"/>
              </a:ext>
            </a:extLst>
          </p:cNvPr>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34076D-5EB5-41F7-BE08-BA63F984555E}"/>
              </a:ext>
            </a:extLst>
          </p:cNvPr>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01DBD5-687D-4AF3-9AB6-4F582CFECECF}"/>
              </a:ext>
            </a:extLst>
          </p:cNvPr>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2D1FA6-0D78-40F8-A927-951DE897FF79}"/>
              </a:ext>
            </a:extLst>
          </p:cNvPr>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1C4450-EAA5-47AB-9CCB-8C16B72D01D6}"/>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DFB47DC4-C497-4DAF-8C3A-2185735EAE18}"/>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C112E389-4CC8-4F00-AA49-18BA55CF54F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38685996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CD4A9-7445-4881-96DB-40F89AA65FCD}"/>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595D73B-9C80-40E1-AFCE-4F7A8F8618C4}"/>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DF7FC857-6A5C-4DEB-8689-EDB45A99F907}"/>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2CDD2D6-8D90-472C-8DBE-B7E75E20552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7022666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34B55D-6FB3-48F6-A2AD-A832FA7B2A45}"/>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7C210E32-DB18-4786-9B2D-AC8CE255016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16A3CDDF-9258-4A92-99DF-73DD8018F32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373336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014E-32BA-4532-9833-F0E7710318B0}"/>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B7193C-1DFF-48E3-A1E9-49E19E9526A8}"/>
              </a:ext>
            </a:extLst>
          </p:cNvPr>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B4A24A-8359-4D6C-91E8-E1ED7FC8E8C4}"/>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49D444-1BF0-4F12-9916-A474A7D0906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B5241713-1D49-4BA4-AFAC-7BB1167F9E06}"/>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498050D-6750-4620-A4A4-ABD088F663B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9671239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67397-4CD9-4D30-9150-87B2C92491FD}"/>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3296C5-8F75-47EF-B646-5B9CC8A3C6E3}"/>
              </a:ext>
            </a:extLst>
          </p:cNvPr>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A35BD4D-05F7-4195-9E45-FB30C66A158A}"/>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31375-3DC3-42F2-95BA-4CC8E979039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E863B2B9-64A5-41B8-A7DA-DF7EAEEB1A6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1B87D15-CEB8-465A-A28D-0C9F77F9F2C3}"/>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155475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F3993-BB82-4765-A8FC-9591775CC30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00CA7C-AEF1-4101-ABFB-7356ED386106}"/>
              </a:ext>
            </a:extLst>
          </p:cNvPr>
          <p:cNvSpPr>
            <a:spLocks noGrp="1"/>
          </p:cNvSpPr>
          <p:nvPr>
            <p:ph type="body" orient="vert" idx="1"/>
          </p:nvPr>
        </p:nvSpPr>
        <p:spPr>
          <a:xfrm>
            <a:off x="628650" y="1370013"/>
            <a:ext cx="7886700" cy="326231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BFCABC-B4D6-45EF-8D20-C55F69F484A2}"/>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ECFB340-87A5-48E2-9CA5-052717E6C94F}"/>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675582F-45E7-4CD1-80C2-C00F8FF0169A}"/>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8789059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00553D-FDBB-46BD-90D2-8EB7EF108CEE}"/>
              </a:ext>
            </a:extLst>
          </p:cNvPr>
          <p:cNvSpPr>
            <a:spLocks noGrp="1"/>
          </p:cNvSpPr>
          <p:nvPr>
            <p:ph type="title" orient="vert"/>
          </p:nvPr>
        </p:nvSpPr>
        <p:spPr>
          <a:xfrm>
            <a:off x="6543675" y="274638"/>
            <a:ext cx="1971675" cy="4357687"/>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49701E-4969-42A5-93CB-F84FF1680FB2}"/>
              </a:ext>
            </a:extLst>
          </p:cNvPr>
          <p:cNvSpPr>
            <a:spLocks noGrp="1"/>
          </p:cNvSpPr>
          <p:nvPr>
            <p:ph type="body" orient="vert" idx="1"/>
          </p:nvPr>
        </p:nvSpPr>
        <p:spPr>
          <a:xfrm>
            <a:off x="628650" y="274638"/>
            <a:ext cx="5762625" cy="43576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92F02-ED59-4B4E-9A1A-13549E0E975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E84EFFF-7034-499F-A9B1-B4AEC6BFC1AE}"/>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6F93C98-5609-4D3D-9DAD-6C6341AEE3E4}"/>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2163220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253995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12923664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8169733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2491744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1"/>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0"/>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8337293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6632745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39175829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760043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37649842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497192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89403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36269107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3062398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6964421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2"/>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7"/>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3849427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2"/>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1"/>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3042032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2"/>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7246362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12975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40660032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8010720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20391062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1"/>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20" y="4389122"/>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89033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5378197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26032917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1158496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3"/>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8"/>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7885064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3"/>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8"/>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2"/>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9816041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3"/>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3"/>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8468662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64809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6240533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2182979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6313619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2"/>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21" y="4389123"/>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71988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38054189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30111375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8065814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1433513" y="527834"/>
            <a:ext cx="28956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966913" y="2156091"/>
            <a:ext cx="2200656"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2008650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48400" y="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008733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9478823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26248508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1" anchor="t"/>
          <a:lstStyle>
            <a:lvl1pPr marL="214313" indent="-214313">
              <a:buFont typeface="Arial" panose="020B0604020202020204" pitchFamily="34" charset="0"/>
              <a:buChar char="•"/>
              <a:defRPr sz="9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0819486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7995200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0263681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80444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97822"/>
            <a:ext cx="8403336" cy="1102519"/>
          </a:xfrm>
        </p:spPr>
        <p:txBody>
          <a:bodyPr/>
          <a:lstStyle>
            <a:lvl1pPr>
              <a:defRPr b="1"/>
            </a:lvl1pPr>
          </a:lstStyle>
          <a:p>
            <a:r>
              <a:rPr lang="en-US"/>
              <a:t>Click to edit Master title style</a:t>
            </a:r>
          </a:p>
        </p:txBody>
      </p:sp>
      <p:sp>
        <p:nvSpPr>
          <p:cNvPr id="3" name="Subtitle 2"/>
          <p:cNvSpPr>
            <a:spLocks noGrp="1"/>
          </p:cNvSpPr>
          <p:nvPr>
            <p:ph type="subTitle" idx="1"/>
          </p:nvPr>
        </p:nvSpPr>
        <p:spPr>
          <a:xfrm>
            <a:off x="457200" y="2914650"/>
            <a:ext cx="8403336" cy="1314450"/>
          </a:xfrm>
        </p:spPr>
        <p:txBody>
          <a:bodyPr/>
          <a:lstStyle>
            <a:lvl1pPr marL="0" indent="0" algn="l">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endParaRPr lang="en-US"/>
          </a:p>
        </p:txBody>
      </p:sp>
      <p:sp>
        <p:nvSpPr>
          <p:cNvPr id="9" name="Rectangle 5"/>
          <p:cNvSpPr>
            <a:spLocks noGrp="1" noChangeArrowheads="1"/>
          </p:cNvSpPr>
          <p:nvPr>
            <p:ph type="ftr" sz="quarter" idx="11"/>
          </p:nvPr>
        </p:nvSpPr>
        <p:spPr/>
        <p:txBody>
          <a:bodyPr/>
          <a:lstStyle>
            <a:lvl1pPr>
              <a:defRPr/>
            </a:lvl1pPr>
          </a:lstStyle>
          <a:p>
            <a:pPr>
              <a:defRPr/>
            </a:pPr>
            <a:endParaRPr lang="en-US"/>
          </a:p>
        </p:txBody>
      </p:sp>
      <p:sp>
        <p:nvSpPr>
          <p:cNvPr id="10" name="Rectangle 6"/>
          <p:cNvSpPr>
            <a:spLocks noGrp="1" noChangeArrowheads="1"/>
          </p:cNvSpPr>
          <p:nvPr>
            <p:ph type="sldNum" sz="quarter" idx="12"/>
          </p:nvPr>
        </p:nvSpPr>
        <p:spPr/>
        <p:txBody>
          <a:bodyPr/>
          <a:lstStyle>
            <a:lvl1pPr>
              <a:defRPr/>
            </a:lvl1pPr>
          </a:lstStyle>
          <a:p>
            <a:pPr>
              <a:defRPr/>
            </a:pPr>
            <a:fld id="{DB021196-0C90-47E9-AC29-CA8773201907}" type="slidenum">
              <a:rPr lang="en-US"/>
              <a:pPr>
                <a:defRPr/>
              </a:pPr>
              <a:t>‹#›</a:t>
            </a:fld>
            <a:endParaRPr lang="en-US"/>
          </a:p>
        </p:txBody>
      </p:sp>
    </p:spTree>
    <p:extLst>
      <p:ext uri="{BB962C8B-B14F-4D97-AF65-F5344CB8AC3E}">
        <p14:creationId xmlns:p14="http://schemas.microsoft.com/office/powerpoint/2010/main" val="3724516508"/>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A91AD46-31DE-49F9-8FD7-7D545B7D99A0}" type="slidenum">
              <a:rPr lang="en-US"/>
              <a:pPr>
                <a:defRPr/>
              </a:pPr>
              <a:t>‹#›</a:t>
            </a:fld>
            <a:endParaRPr lang="en-US"/>
          </a:p>
        </p:txBody>
      </p:sp>
    </p:spTree>
    <p:extLst>
      <p:ext uri="{BB962C8B-B14F-4D97-AF65-F5344CB8AC3E}">
        <p14:creationId xmlns:p14="http://schemas.microsoft.com/office/powerpoint/2010/main" val="1072012918"/>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8"/>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61D4120-DC0E-4E55-8C87-5CF07ED4799A}" type="slidenum">
              <a:rPr lang="en-US"/>
              <a:pPr>
                <a:defRPr/>
              </a:pPr>
              <a:t>‹#›</a:t>
            </a:fld>
            <a:endParaRPr lang="en-US"/>
          </a:p>
        </p:txBody>
      </p:sp>
    </p:spTree>
    <p:extLst>
      <p:ext uri="{BB962C8B-B14F-4D97-AF65-F5344CB8AC3E}">
        <p14:creationId xmlns:p14="http://schemas.microsoft.com/office/powerpoint/2010/main" val="3297535942"/>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B70DC9-267B-4C77-9D0F-97BFCEE06118}" type="slidenum">
              <a:rPr lang="en-US"/>
              <a:pPr>
                <a:defRPr/>
              </a:pPr>
              <a:t>‹#›</a:t>
            </a:fld>
            <a:endParaRPr lang="en-US"/>
          </a:p>
        </p:txBody>
      </p:sp>
    </p:spTree>
    <p:extLst>
      <p:ext uri="{BB962C8B-B14F-4D97-AF65-F5344CB8AC3E}">
        <p14:creationId xmlns:p14="http://schemas.microsoft.com/office/powerpoint/2010/main" val="2672099952"/>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3"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232DF96-210A-46EA-ACFC-8E6B27913151}" type="slidenum">
              <a:rPr lang="en-US"/>
              <a:pPr>
                <a:defRPr/>
              </a:pPr>
              <a:t>‹#›</a:t>
            </a:fld>
            <a:endParaRPr lang="en-US"/>
          </a:p>
        </p:txBody>
      </p:sp>
    </p:spTree>
    <p:extLst>
      <p:ext uri="{BB962C8B-B14F-4D97-AF65-F5344CB8AC3E}">
        <p14:creationId xmlns:p14="http://schemas.microsoft.com/office/powerpoint/2010/main" val="3891011680"/>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9751B0B-D1D4-498B-9D6B-6920D5CD666C}" type="slidenum">
              <a:rPr lang="en-US"/>
              <a:pPr>
                <a:defRPr/>
              </a:pPr>
              <a:t>‹#›</a:t>
            </a:fld>
            <a:endParaRPr lang="en-US"/>
          </a:p>
        </p:txBody>
      </p:sp>
    </p:spTree>
    <p:extLst>
      <p:ext uri="{BB962C8B-B14F-4D97-AF65-F5344CB8AC3E}">
        <p14:creationId xmlns:p14="http://schemas.microsoft.com/office/powerpoint/2010/main" val="4087003695"/>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DC4C76E-89C2-41C9-B68C-F331B1F1B429}" type="slidenum">
              <a:rPr lang="en-US"/>
              <a:pPr>
                <a:defRPr/>
              </a:pPr>
              <a:t>‹#›</a:t>
            </a:fld>
            <a:endParaRPr lang="en-US"/>
          </a:p>
        </p:txBody>
      </p:sp>
    </p:spTree>
    <p:extLst>
      <p:ext uri="{BB962C8B-B14F-4D97-AF65-F5344CB8AC3E}">
        <p14:creationId xmlns:p14="http://schemas.microsoft.com/office/powerpoint/2010/main" val="393480669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4" y="204791"/>
            <a:ext cx="5111751"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8C4ECD-4F2F-46FC-8A98-9C93B4F35ACA}" type="slidenum">
              <a:rPr lang="en-US"/>
              <a:pPr>
                <a:defRPr/>
              </a:pPr>
              <a:t>‹#›</a:t>
            </a:fld>
            <a:endParaRPr lang="en-US"/>
          </a:p>
        </p:txBody>
      </p:sp>
    </p:spTree>
    <p:extLst>
      <p:ext uri="{BB962C8B-B14F-4D97-AF65-F5344CB8AC3E}">
        <p14:creationId xmlns:p14="http://schemas.microsoft.com/office/powerpoint/2010/main" val="2721734361"/>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9660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t>Click to add heading</a:t>
            </a:r>
          </a:p>
        </p:txBody>
      </p:sp>
    </p:spTree>
    <p:extLst>
      <p:ext uri="{BB962C8B-B14F-4D97-AF65-F5344CB8AC3E}">
        <p14:creationId xmlns:p14="http://schemas.microsoft.com/office/powerpoint/2010/main" val="40693785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19116132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7554010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2947749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34775708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08344275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352970386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85547724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1414605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22405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589813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8CF7B-602B-5BB3-3FCD-055AEE14E508}"/>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8FBDA64-66B2-98EC-8ACD-A4DEA78206A1}"/>
              </a:ext>
            </a:extLst>
          </p:cNvPr>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E81DAEA-FA9A-02B2-C6CA-0AA6FCFAECE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7E2F672-B106-EC63-293A-51E05602EB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835666-D784-E750-9132-C4EB53CC2C85}"/>
              </a:ext>
            </a:extLst>
          </p:cNvPr>
          <p:cNvSpPr>
            <a:spLocks noGrp="1"/>
          </p:cNvSpPr>
          <p:nvPr>
            <p:ph type="sldNum" sz="quarter" idx="12"/>
          </p:nvPr>
        </p:nvSpPr>
        <p:spPr/>
        <p:txBody>
          <a:bodyPr/>
          <a:lstStyle/>
          <a:p>
            <a:fld id="{21FF573C-7E7D-4474-80B2-CCE6061A91B6}" type="slidenum">
              <a:rPr lang="en-US" smtClean="0"/>
              <a:t>‹#›</a:t>
            </a:fld>
            <a:endParaRPr lang="en-US"/>
          </a:p>
        </p:txBody>
      </p:sp>
    </p:spTree>
    <p:extLst>
      <p:ext uri="{BB962C8B-B14F-4D97-AF65-F5344CB8AC3E}">
        <p14:creationId xmlns:p14="http://schemas.microsoft.com/office/powerpoint/2010/main" val="3055052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7.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image" Target="../media/image10.jpeg"/><Relationship Id="rId5" Type="http://schemas.openxmlformats.org/officeDocument/2006/relationships/slideLayout" Target="../slideLayouts/slideLayout79.xml"/><Relationship Id="rId10" Type="http://schemas.openxmlformats.org/officeDocument/2006/relationships/theme" Target="../theme/theme8.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9.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77ADA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771682"/>
      </p:ext>
    </p:extLst>
  </p:cSld>
  <p:clrMap bg1="lt1" tx1="dk1" bg2="lt2" tx2="dk2" accent1="accent1" accent2="accent2" accent3="accent3" accent4="accent4" accent5="accent5" accent6="accent6" hlink="hlink" folHlink="folHlink"/>
  <p:sldLayoutIdLst>
    <p:sldLayoutId id="2147483662" r:id="rId1"/>
    <p:sldLayoutId id="2147483739" r:id="rId2"/>
    <p:sldLayoutId id="2147483768" r:id="rId3"/>
    <p:sldLayoutId id="2147483649" r:id="rId4"/>
    <p:sldLayoutId id="2147483742" r:id="rId5"/>
    <p:sldLayoutId id="2147483737" r:id="rId6"/>
    <p:sldLayoutId id="2147483663" r:id="rId7"/>
    <p:sldLayoutId id="2147483740" r:id="rId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281913"/>
      </p:ext>
    </p:extLst>
  </p:cSld>
  <p:clrMap bg1="lt1" tx1="dk1" bg2="lt2" tx2="dk2" accent1="accent1" accent2="accent2" accent3="accent3" accent4="accent4" accent5="accent5" accent6="accent6" hlink="hlink" folHlink="folHlink"/>
  <p:sldLayoutIdLst>
    <p:sldLayoutId id="2147483774" r:id="rId1"/>
    <p:sldLayoutId id="2147483781" r:id="rId2"/>
    <p:sldLayoutId id="2147483782" r:id="rId3"/>
    <p:sldLayoutId id="2147483775" r:id="rId4"/>
    <p:sldLayoutId id="2147483786" r:id="rId5"/>
    <p:sldLayoutId id="2147483783" r:id="rId6"/>
    <p:sldLayoutId id="2147483776" r:id="rId7"/>
    <p:sldLayoutId id="2147483784" r:id="rId8"/>
    <p:sldLayoutId id="2147483800" r:id="rId9"/>
    <p:sldLayoutId id="2147483801" r:id="rId10"/>
    <p:sldLayoutId id="214748378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8559335"/>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671172"/>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8381595"/>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hf sldNum="0" hdr="0" ftr="0" dt="0"/>
  <p:txStyles>
    <p:titleStyle>
      <a:lvl1pPr algn="l" defTabSz="91435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8" indent="-228588" algn="l" defTabSz="91435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8" algn="l" defTabSz="91435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4" indent="-228588" algn="l" defTabSz="91435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7"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6107630"/>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sldNum="0" hdr="0" ftr="0" dt="0"/>
  <p:txStyles>
    <p:titleStyle>
      <a:lvl1pPr algn="l" defTabSz="91433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2" indent="-228582" algn="l" defTabSz="91433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49" indent="-228582" algn="l" defTabSz="91433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5" indent="-228582" algn="l" defTabSz="91433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6"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1"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607101"/>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FB4079-488A-4DD8-B479-674184113CF1}"/>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1027" name="Rectangle 2"/>
          <p:cNvSpPr>
            <a:spLocks noGrp="1" noChangeArrowheads="1"/>
          </p:cNvSpPr>
          <p:nvPr>
            <p:ph type="title"/>
          </p:nvPr>
        </p:nvSpPr>
        <p:spPr bwMode="auto">
          <a:xfrm>
            <a:off x="457200" y="260751"/>
            <a:ext cx="8229600" cy="59650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457200" y="1085854"/>
            <a:ext cx="8229600" cy="35087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3716"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atin typeface="Arial" charset="0"/>
                <a:cs typeface="+mn-cs"/>
              </a:defRPr>
            </a:lvl1pPr>
          </a:lstStyle>
          <a:p>
            <a:pPr>
              <a:defRPr/>
            </a:pPr>
            <a:endParaRPr lang="en-US"/>
          </a:p>
        </p:txBody>
      </p:sp>
      <p:sp>
        <p:nvSpPr>
          <p:cNvPr id="243717"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atin typeface="Arial" charset="0"/>
                <a:cs typeface="+mn-cs"/>
              </a:defRPr>
            </a:lvl1pPr>
          </a:lstStyle>
          <a:p>
            <a:pPr>
              <a:defRPr/>
            </a:pPr>
            <a:endParaRPr lang="en-US"/>
          </a:p>
        </p:txBody>
      </p:sp>
      <p:sp>
        <p:nvSpPr>
          <p:cNvPr id="243718"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atin typeface="Arial" charset="0"/>
                <a:cs typeface="+mn-cs"/>
              </a:defRPr>
            </a:lvl1pPr>
          </a:lstStyle>
          <a:p>
            <a:pPr>
              <a:defRPr/>
            </a:pPr>
            <a:fld id="{0147173C-17D9-4D25-9377-9582B9966743}" type="slidenum">
              <a:rPr lang="en-US"/>
              <a:pPr>
                <a:defRPr/>
              </a:pPr>
              <a:t>‹#›</a:t>
            </a:fld>
            <a:endParaRPr lang="en-US"/>
          </a:p>
        </p:txBody>
      </p:sp>
    </p:spTree>
    <p:extLst>
      <p:ext uri="{BB962C8B-B14F-4D97-AF65-F5344CB8AC3E}">
        <p14:creationId xmlns:p14="http://schemas.microsoft.com/office/powerpoint/2010/main" val="2676607969"/>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Lst>
  <p:transition>
    <p:fade/>
  </p:transition>
  <p:hf sldNum="0" hdr="0" ftr="0" dt="0"/>
  <p:txStyles>
    <p:titleStyle>
      <a:lvl1pPr algn="l" rtl="0" fontAlgn="base">
        <a:spcBef>
          <a:spcPct val="0"/>
        </a:spcBef>
        <a:spcAft>
          <a:spcPct val="0"/>
        </a:spcAft>
        <a:defRPr sz="2700" b="1">
          <a:solidFill>
            <a:srgbClr val="404040"/>
          </a:solidFill>
          <a:latin typeface="Arial" panose="020B0604020202020204" pitchFamily="34" charset="0"/>
          <a:ea typeface="+mj-ea"/>
          <a:cs typeface="Arial" panose="020B0604020202020204" pitchFamily="34" charset="0"/>
        </a:defRPr>
      </a:lvl1pPr>
      <a:lvl2pPr algn="r" rtl="0" fontAlgn="base">
        <a:spcBef>
          <a:spcPct val="0"/>
        </a:spcBef>
        <a:spcAft>
          <a:spcPct val="0"/>
        </a:spcAft>
        <a:defRPr sz="2700" b="1">
          <a:solidFill>
            <a:srgbClr val="404040"/>
          </a:solidFill>
          <a:latin typeface="Arial Narrow" pitchFamily="34" charset="0"/>
        </a:defRPr>
      </a:lvl2pPr>
      <a:lvl3pPr algn="r" rtl="0" fontAlgn="base">
        <a:spcBef>
          <a:spcPct val="0"/>
        </a:spcBef>
        <a:spcAft>
          <a:spcPct val="0"/>
        </a:spcAft>
        <a:defRPr sz="2700" b="1">
          <a:solidFill>
            <a:srgbClr val="404040"/>
          </a:solidFill>
          <a:latin typeface="Arial Narrow" pitchFamily="34" charset="0"/>
        </a:defRPr>
      </a:lvl3pPr>
      <a:lvl4pPr algn="r" rtl="0" fontAlgn="base">
        <a:spcBef>
          <a:spcPct val="0"/>
        </a:spcBef>
        <a:spcAft>
          <a:spcPct val="0"/>
        </a:spcAft>
        <a:defRPr sz="2700" b="1">
          <a:solidFill>
            <a:srgbClr val="404040"/>
          </a:solidFill>
          <a:latin typeface="Arial Narrow" pitchFamily="34" charset="0"/>
        </a:defRPr>
      </a:lvl4pPr>
      <a:lvl5pPr algn="r" rtl="0" fontAlgn="base">
        <a:spcBef>
          <a:spcPct val="0"/>
        </a:spcBef>
        <a:spcAft>
          <a:spcPct val="0"/>
        </a:spcAft>
        <a:defRPr sz="2700" b="1">
          <a:solidFill>
            <a:srgbClr val="404040"/>
          </a:solidFill>
          <a:latin typeface="Arial Narrow" pitchFamily="34" charset="0"/>
        </a:defRPr>
      </a:lvl5pPr>
      <a:lvl6pPr marL="342900" algn="ctr" rtl="0" eaLnBrk="1" fontAlgn="base" hangingPunct="1">
        <a:spcBef>
          <a:spcPct val="0"/>
        </a:spcBef>
        <a:spcAft>
          <a:spcPct val="0"/>
        </a:spcAft>
        <a:defRPr sz="3300">
          <a:solidFill>
            <a:schemeClr val="tx2"/>
          </a:solidFill>
          <a:latin typeface="Arial" charset="0"/>
        </a:defRPr>
      </a:lvl6pPr>
      <a:lvl7pPr marL="685800" algn="ctr" rtl="0" eaLnBrk="1" fontAlgn="base" hangingPunct="1">
        <a:spcBef>
          <a:spcPct val="0"/>
        </a:spcBef>
        <a:spcAft>
          <a:spcPct val="0"/>
        </a:spcAft>
        <a:defRPr sz="3300">
          <a:solidFill>
            <a:schemeClr val="tx2"/>
          </a:solidFill>
          <a:latin typeface="Arial" charset="0"/>
        </a:defRPr>
      </a:lvl7pPr>
      <a:lvl8pPr marL="1028700" algn="ctr" rtl="0" eaLnBrk="1" fontAlgn="base" hangingPunct="1">
        <a:spcBef>
          <a:spcPct val="0"/>
        </a:spcBef>
        <a:spcAft>
          <a:spcPct val="0"/>
        </a:spcAft>
        <a:defRPr sz="3300">
          <a:solidFill>
            <a:schemeClr val="tx2"/>
          </a:solidFill>
          <a:latin typeface="Arial" charset="0"/>
        </a:defRPr>
      </a:lvl8pPr>
      <a:lvl9pPr marL="1371600" algn="ctr" rtl="0" eaLnBrk="1" fontAlgn="base" hangingPunct="1">
        <a:spcBef>
          <a:spcPct val="0"/>
        </a:spcBef>
        <a:spcAft>
          <a:spcPct val="0"/>
        </a:spcAft>
        <a:defRPr sz="3300">
          <a:solidFill>
            <a:schemeClr val="tx2"/>
          </a:solidFill>
          <a:latin typeface="Arial" charset="0"/>
        </a:defRPr>
      </a:lvl9pPr>
    </p:titleStyle>
    <p:bodyStyle>
      <a:lvl1pPr marL="257175" indent="-257175" algn="l" rtl="0" fontAlgn="base">
        <a:spcBef>
          <a:spcPct val="20000"/>
        </a:spcBef>
        <a:spcAft>
          <a:spcPct val="0"/>
        </a:spcAft>
        <a:buClr>
          <a:srgbClr val="C1CD23"/>
        </a:buClr>
        <a:buFont typeface="Wingdings" panose="05000000000000000000" pitchFamily="2" charset="2"/>
        <a:buChar char="§"/>
        <a:defRPr sz="1800" b="1">
          <a:solidFill>
            <a:schemeClr val="tx1"/>
          </a:solidFill>
          <a:latin typeface="Arial" panose="020B0604020202020204" pitchFamily="34" charset="0"/>
          <a:ea typeface="+mn-ea"/>
          <a:cs typeface="Arial" panose="020B0604020202020204" pitchFamily="34" charset="0"/>
        </a:defRPr>
      </a:lvl1pPr>
      <a:lvl2pPr marL="557213" indent="-214313" algn="l" rtl="0" fontAlgn="base">
        <a:spcBef>
          <a:spcPct val="20000"/>
        </a:spcBef>
        <a:spcAft>
          <a:spcPct val="0"/>
        </a:spcAft>
        <a:buClr>
          <a:srgbClr val="C1CD23"/>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2pPr>
      <a:lvl3pPr marL="8572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3pPr>
      <a:lvl4pPr marL="12001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4pPr>
      <a:lvl5pPr marL="15430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0568524"/>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603BE-9E80-4DFD-AE77-BB7937049706}"/>
              </a:ext>
            </a:extLst>
          </p:cNvPr>
          <p:cNvSpPr>
            <a:spLocks noGrp="1"/>
          </p:cNvSpPr>
          <p:nvPr>
            <p:ph type="title"/>
          </p:nvPr>
        </p:nvSpPr>
        <p:spPr>
          <a:xfrm>
            <a:off x="713511" y="2312194"/>
            <a:ext cx="7772400" cy="564356"/>
          </a:xfrm>
        </p:spPr>
        <p:txBody>
          <a:bodyPr/>
          <a:lstStyle/>
          <a:p>
            <a:r>
              <a:rPr lang="en-US">
                <a:solidFill>
                  <a:srgbClr val="11635B"/>
                </a:solidFill>
              </a:rPr>
              <a:t>Executive Committee Meeting</a:t>
            </a:r>
          </a:p>
        </p:txBody>
      </p:sp>
      <p:sp>
        <p:nvSpPr>
          <p:cNvPr id="4" name="Text Placeholder 3">
            <a:extLst>
              <a:ext uri="{FF2B5EF4-FFF2-40B4-BE49-F238E27FC236}">
                <a16:creationId xmlns:a16="http://schemas.microsoft.com/office/drawing/2014/main" id="{B8FB94D8-EDEF-4486-A0C9-F494E70B2B9B}"/>
              </a:ext>
            </a:extLst>
          </p:cNvPr>
          <p:cNvSpPr>
            <a:spLocks noGrp="1"/>
          </p:cNvSpPr>
          <p:nvPr>
            <p:ph type="body" idx="1"/>
          </p:nvPr>
        </p:nvSpPr>
        <p:spPr>
          <a:xfrm>
            <a:off x="741219" y="2876550"/>
            <a:ext cx="7772400" cy="609600"/>
          </a:xfrm>
        </p:spPr>
        <p:txBody>
          <a:bodyPr/>
          <a:lstStyle/>
          <a:p>
            <a:r>
              <a:rPr lang="en-US">
                <a:solidFill>
                  <a:srgbClr val="11635B"/>
                </a:solidFill>
              </a:rPr>
              <a:t>September 15, 2025</a:t>
            </a:r>
          </a:p>
        </p:txBody>
      </p:sp>
      <p:pic>
        <p:nvPicPr>
          <p:cNvPr id="8" name="Picture 7" descr="A green and black logo&#10;&#10;Description automatically generated">
            <a:extLst>
              <a:ext uri="{FF2B5EF4-FFF2-40B4-BE49-F238E27FC236}">
                <a16:creationId xmlns:a16="http://schemas.microsoft.com/office/drawing/2014/main" id="{2E3ECBC5-7579-6C13-DCE3-65585D778B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6635" y="644236"/>
            <a:ext cx="4917911" cy="1432214"/>
          </a:xfrm>
          <a:prstGeom prst="rect">
            <a:avLst/>
          </a:prstGeom>
        </p:spPr>
      </p:pic>
    </p:spTree>
    <p:extLst>
      <p:ext uri="{BB962C8B-B14F-4D97-AF65-F5344CB8AC3E}">
        <p14:creationId xmlns:p14="http://schemas.microsoft.com/office/powerpoint/2010/main" val="897020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97A7A0D-D3DB-431A-A92B-9D4788B9D125}"/>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500" b="1">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500" b="1">
                <a:cs typeface="Times New Roman" panose="02020603050405020304" pitchFamily="18" charset="0"/>
              </a:rPr>
              <a:t>REPORT and VOTE: Financial Statements</a:t>
            </a:r>
          </a:p>
          <a:p>
            <a:pPr marL="342900" indent="-342900">
              <a:lnSpc>
                <a:spcPct val="107000"/>
              </a:lnSpc>
              <a:spcBef>
                <a:spcPts val="0"/>
              </a:spcBef>
              <a:spcAft>
                <a:spcPts val="400"/>
              </a:spcAft>
              <a:buFont typeface="+mj-lt"/>
              <a:buAutoNum type="arabicPeriod"/>
              <a:tabLst>
                <a:tab pos="228600" algn="l"/>
                <a:tab pos="5943600" algn="r"/>
              </a:tabLst>
            </a:pPr>
            <a:r>
              <a:rPr lang="en-US" sz="1500" b="1">
                <a:cs typeface="Times New Roman" panose="02020603050405020304" pitchFamily="18" charset="0"/>
              </a:rPr>
              <a:t>REPORT and VOTE: Invoices and Contracts</a:t>
            </a:r>
          </a:p>
          <a:p>
            <a:pPr marL="342900" indent="-342900">
              <a:lnSpc>
                <a:spcPct val="107000"/>
              </a:lnSpc>
              <a:spcBef>
                <a:spcPts val="0"/>
              </a:spcBef>
              <a:spcAft>
                <a:spcPts val="400"/>
              </a:spcAft>
              <a:buFont typeface="+mj-lt"/>
              <a:buAutoNum type="arabicPeriod"/>
              <a:tabLst>
                <a:tab pos="228600" algn="l"/>
                <a:tab pos="5943600" algn="r"/>
              </a:tabLst>
            </a:pPr>
            <a:r>
              <a:rPr lang="sv-SE" sz="1500" b="1">
                <a:effectLst/>
                <a:latin typeface="Century Gothic" panose="020B0502020202020204" pitchFamily="34" charset="0"/>
                <a:ea typeface="Calibri" panose="020F0502020204030204" pitchFamily="34" charset="0"/>
                <a:cs typeface="Times New Roman" panose="02020603050405020304" pitchFamily="18" charset="0"/>
              </a:rPr>
              <a:t>REPORT and VOTE: Investment Policy</a:t>
            </a:r>
          </a:p>
          <a:p>
            <a:pPr marL="342900" indent="-342900">
              <a:lnSpc>
                <a:spcPct val="107000"/>
              </a:lnSpc>
              <a:spcBef>
                <a:spcPts val="0"/>
              </a:spcBef>
              <a:spcAft>
                <a:spcPts val="400"/>
              </a:spcAft>
              <a:buFont typeface="+mj-lt"/>
              <a:buAutoNum type="arabicPeriod"/>
              <a:tabLst>
                <a:tab pos="228600" algn="l"/>
                <a:tab pos="5943600" algn="r"/>
              </a:tabLst>
            </a:pPr>
            <a:r>
              <a:rPr lang="sv-SE" sz="1500" b="1">
                <a:ea typeface="Calibri" panose="020F0502020204030204" pitchFamily="34" charset="0"/>
                <a:cs typeface="Times New Roman" panose="02020603050405020304" pitchFamily="18" charset="0"/>
              </a:rPr>
              <a:t>REPORT and OPTIONAL VOTE: Executive Committee Regional Meeting Locations</a:t>
            </a:r>
          </a:p>
          <a:p>
            <a:pPr marL="342900" indent="-342900">
              <a:lnSpc>
                <a:spcPct val="107000"/>
              </a:lnSpc>
              <a:spcBef>
                <a:spcPts val="0"/>
              </a:spcBef>
              <a:spcAft>
                <a:spcPts val="400"/>
              </a:spcAft>
              <a:buFont typeface="+mj-lt"/>
              <a:buAutoNum type="arabicPeriod"/>
              <a:tabLst>
                <a:tab pos="228600" algn="l"/>
                <a:tab pos="5943600" algn="r"/>
              </a:tabLst>
            </a:pPr>
            <a:r>
              <a:rPr lang="sv-SE" sz="1500" b="1">
                <a:effectLst/>
                <a:latin typeface="Century Gothic" panose="020B0502020202020204" pitchFamily="34" charset="0"/>
                <a:ea typeface="Calibri" panose="020F0502020204030204" pitchFamily="34" charset="0"/>
                <a:cs typeface="Times New Roman" panose="02020603050405020304" pitchFamily="18" charset="0"/>
              </a:rPr>
              <a:t>REPORT: MIPA Designation as a Council of Governments</a:t>
            </a:r>
          </a:p>
          <a:p>
            <a:pPr marL="342900" indent="-342900">
              <a:lnSpc>
                <a:spcPct val="107000"/>
              </a:lnSpc>
              <a:spcBef>
                <a:spcPts val="0"/>
              </a:spcBef>
              <a:spcAft>
                <a:spcPts val="400"/>
              </a:spcAft>
              <a:buFont typeface="+mj-lt"/>
              <a:buAutoNum type="arabicPeriod"/>
              <a:tabLst>
                <a:tab pos="228600" algn="l"/>
                <a:tab pos="5943600" algn="r"/>
              </a:tabLst>
            </a:pPr>
            <a:r>
              <a:rPr lang="en-US" sz="1500" b="1">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500" b="1">
                <a:cs typeface="Times New Roman" panose="02020603050405020304" pitchFamily="18" charset="0"/>
              </a:rPr>
              <a:t>Next Meeting Date – October 20</a:t>
            </a:r>
            <a:r>
              <a:rPr lang="en-US" sz="1500" b="1" baseline="30000">
                <a:cs typeface="Times New Roman" panose="02020603050405020304" pitchFamily="18" charset="0"/>
              </a:rPr>
              <a:t>th</a:t>
            </a:r>
            <a:r>
              <a:rPr lang="en-US" sz="1500" b="1">
                <a:cs typeface="Times New Roman" panose="02020603050405020304" pitchFamily="18" charset="0"/>
              </a:rPr>
              <a:t> at 2 PM</a:t>
            </a: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a:cs typeface="Times New Roman" panose="02020603050405020304" pitchFamily="18" charset="0"/>
            </a:endParaRPr>
          </a:p>
          <a:p>
            <a:pPr marR="0" lvl="0">
              <a:lnSpc>
                <a:spcPct val="107000"/>
              </a:lnSpc>
              <a:spcBef>
                <a:spcPts val="0"/>
              </a:spcBef>
              <a:spcAft>
                <a:spcPts val="600"/>
              </a:spcAft>
            </a:pPr>
            <a:endParaRPr lang="en-US" sz="200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533400" y="133350"/>
            <a:ext cx="7543800" cy="381000"/>
          </a:xfrm>
        </p:spPr>
        <p:txBody>
          <a:bodyPr/>
          <a:lstStyle/>
          <a:p>
            <a:r>
              <a:rPr lang="en-US"/>
              <a:t>September 15, 2025 AGENDA</a:t>
            </a:r>
          </a:p>
        </p:txBody>
      </p:sp>
      <p:pic>
        <p:nvPicPr>
          <p:cNvPr id="3" name="Picture 2" descr="A green and white logo&#10;&#10;Description automatically generated">
            <a:extLst>
              <a:ext uri="{FF2B5EF4-FFF2-40B4-BE49-F238E27FC236}">
                <a16:creationId xmlns:a16="http://schemas.microsoft.com/office/drawing/2014/main" id="{766CCF09-B8D2-8465-E9DF-3918893200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649967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400">
                <a:cs typeface="Times New Roman" panose="02020603050405020304" pitchFamily="18" charset="0"/>
              </a:rPr>
              <a:t>Financial Statements</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60246"/>
            <a:ext cx="8111836" cy="2298065"/>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Information regarding MIPA’s financial accounts</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200">
                <a:solidFill>
                  <a:prstClr val="black"/>
                </a:solidFill>
                <a:latin typeface="Calibri" panose="020F0502020204030204"/>
              </a:rPr>
              <a:t>August 2025 Transaction List</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200">
                <a:solidFill>
                  <a:prstClr val="black"/>
                </a:solidFill>
                <a:latin typeface="Calibri" panose="020F0502020204030204"/>
              </a:rPr>
              <a:t>Budget vs Actuals August FY 26 </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200">
                <a:solidFill>
                  <a:prstClr val="black"/>
                </a:solidFill>
                <a:latin typeface="Calibri" panose="020F0502020204030204"/>
              </a:rPr>
              <a:t>August FY 26 Statement of Activity</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200">
                <a:solidFill>
                  <a:prstClr val="black"/>
                </a:solidFill>
                <a:latin typeface="Calibri" panose="020F0502020204030204"/>
              </a:rPr>
              <a:t>Statement of Financial Position August FY 26</a:t>
            </a: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705238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a:cs typeface="Times New Roman" panose="02020603050405020304" pitchFamily="18" charset="0"/>
              </a:rPr>
              <a:t>Invoices and Contracts</a:t>
            </a:r>
          </a:p>
        </p:txBody>
      </p:sp>
      <p:pic>
        <p:nvPicPr>
          <p:cNvPr id="3" name="Picture 2" descr="A green and white logo&#10;&#10;Description automatically generated">
            <a:extLst>
              <a:ext uri="{FF2B5EF4-FFF2-40B4-BE49-F238E27FC236}">
                <a16:creationId xmlns:a16="http://schemas.microsoft.com/office/drawing/2014/main" id="{542E796F-467F-4877-E3CC-B46662AEBC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graphicFrame>
        <p:nvGraphicFramePr>
          <p:cNvPr id="4" name="Table 3">
            <a:extLst>
              <a:ext uri="{FF2B5EF4-FFF2-40B4-BE49-F238E27FC236}">
                <a16:creationId xmlns:a16="http://schemas.microsoft.com/office/drawing/2014/main" id="{F51A3394-1985-E62B-8D6A-EF3C3AC7A819}"/>
              </a:ext>
            </a:extLst>
          </p:cNvPr>
          <p:cNvGraphicFramePr>
            <a:graphicFrameLocks noGrp="1"/>
          </p:cNvGraphicFramePr>
          <p:nvPr>
            <p:extLst>
              <p:ext uri="{D42A27DB-BD31-4B8C-83A1-F6EECF244321}">
                <p14:modId xmlns:p14="http://schemas.microsoft.com/office/powerpoint/2010/main" val="647576363"/>
              </p:ext>
            </p:extLst>
          </p:nvPr>
        </p:nvGraphicFramePr>
        <p:xfrm>
          <a:off x="1524000" y="2958104"/>
          <a:ext cx="6096000" cy="980440"/>
        </p:xfrm>
        <a:graphic>
          <a:graphicData uri="http://schemas.openxmlformats.org/drawingml/2006/table">
            <a:tbl>
              <a:tblPr firstRow="1" bandRow="1">
                <a:tableStyleId>{93296810-A885-4BE3-A3E7-6D5BEEA58F35}</a:tableStyleId>
              </a:tblPr>
              <a:tblGrid>
                <a:gridCol w="3048000">
                  <a:extLst>
                    <a:ext uri="{9D8B030D-6E8A-4147-A177-3AD203B41FA5}">
                      <a16:colId xmlns:a16="http://schemas.microsoft.com/office/drawing/2014/main" val="679154845"/>
                    </a:ext>
                  </a:extLst>
                </a:gridCol>
                <a:gridCol w="3048000">
                  <a:extLst>
                    <a:ext uri="{9D8B030D-6E8A-4147-A177-3AD203B41FA5}">
                      <a16:colId xmlns:a16="http://schemas.microsoft.com/office/drawing/2014/main" val="1024784940"/>
                    </a:ext>
                  </a:extLst>
                </a:gridCol>
              </a:tblGrid>
              <a:tr h="370840">
                <a:tc gridSpan="2">
                  <a:txBody>
                    <a:bodyPr/>
                    <a:lstStyle/>
                    <a:p>
                      <a:r>
                        <a:rPr lang="en-US" sz="1700"/>
                        <a:t>Contracts</a:t>
                      </a:r>
                    </a:p>
                  </a:txBody>
                  <a:tcPr>
                    <a:solidFill>
                      <a:srgbClr val="77ADA4"/>
                    </a:solidFill>
                  </a:tcPr>
                </a:tc>
                <a:tc hMerge="1">
                  <a:txBody>
                    <a:bodyPr/>
                    <a:lstStyle/>
                    <a:p>
                      <a:endParaRPr lang="en-US"/>
                    </a:p>
                  </a:txBody>
                  <a:tcPr/>
                </a:tc>
                <a:extLst>
                  <a:ext uri="{0D108BD9-81ED-4DB2-BD59-A6C34878D82A}">
                    <a16:rowId xmlns:a16="http://schemas.microsoft.com/office/drawing/2014/main" val="603898770"/>
                  </a:ext>
                </a:extLst>
              </a:tr>
              <a:tr h="370840">
                <a:tc>
                  <a:txBody>
                    <a:bodyPr/>
                    <a:lstStyle/>
                    <a:p>
                      <a:r>
                        <a:rPr lang="en-US" sz="1700" kern="1200">
                          <a:solidFill>
                            <a:schemeClr val="dk1"/>
                          </a:solidFill>
                          <a:latin typeface="+mn-lt"/>
                          <a:ea typeface="+mn-ea"/>
                          <a:cs typeface="+mn-cs"/>
                        </a:rPr>
                        <a:t>Story County Housing Plan Implementation Amendment #1</a:t>
                      </a:r>
                    </a:p>
                  </a:txBody>
                  <a:tcPr>
                    <a:solidFill>
                      <a:srgbClr val="CAE8DE"/>
                    </a:solidFill>
                  </a:tcPr>
                </a:tc>
                <a:tc>
                  <a:txBody>
                    <a:bodyPr/>
                    <a:lstStyle/>
                    <a:p>
                      <a:pPr algn="ctr"/>
                      <a:r>
                        <a:rPr lang="en-US" sz="1700" b="1" kern="1200">
                          <a:solidFill>
                            <a:schemeClr val="dk1"/>
                          </a:solidFill>
                          <a:latin typeface="+mn-lt"/>
                          <a:ea typeface="+mn-ea"/>
                          <a:cs typeface="+mn-cs"/>
                        </a:rPr>
                        <a:t>$0 – Revenue</a:t>
                      </a:r>
                    </a:p>
                  </a:txBody>
                  <a:tcPr anchor="ctr">
                    <a:solidFill>
                      <a:srgbClr val="CAE8DE"/>
                    </a:solidFill>
                  </a:tcPr>
                </a:tc>
                <a:extLst>
                  <a:ext uri="{0D108BD9-81ED-4DB2-BD59-A6C34878D82A}">
                    <a16:rowId xmlns:a16="http://schemas.microsoft.com/office/drawing/2014/main" val="2288444734"/>
                  </a:ext>
                </a:extLst>
              </a:tr>
            </a:tbl>
          </a:graphicData>
        </a:graphic>
      </p:graphicFrame>
      <p:graphicFrame>
        <p:nvGraphicFramePr>
          <p:cNvPr id="5" name="Table 4">
            <a:extLst>
              <a:ext uri="{FF2B5EF4-FFF2-40B4-BE49-F238E27FC236}">
                <a16:creationId xmlns:a16="http://schemas.microsoft.com/office/drawing/2014/main" id="{D3BD6F0E-8154-16BF-FEEC-94E1476F72CF}"/>
              </a:ext>
            </a:extLst>
          </p:cNvPr>
          <p:cNvGraphicFramePr>
            <a:graphicFrameLocks noGrp="1"/>
          </p:cNvGraphicFramePr>
          <p:nvPr>
            <p:extLst>
              <p:ext uri="{D42A27DB-BD31-4B8C-83A1-F6EECF244321}">
                <p14:modId xmlns:p14="http://schemas.microsoft.com/office/powerpoint/2010/main" val="1268279896"/>
              </p:ext>
            </p:extLst>
          </p:nvPr>
        </p:nvGraphicFramePr>
        <p:xfrm>
          <a:off x="1524000" y="1651897"/>
          <a:ext cx="6096000" cy="741680"/>
        </p:xfrm>
        <a:graphic>
          <a:graphicData uri="http://schemas.openxmlformats.org/drawingml/2006/table">
            <a:tbl>
              <a:tblPr firstRow="1" bandRow="1">
                <a:tableStyleId>{93296810-A885-4BE3-A3E7-6D5BEEA58F35}</a:tableStyleId>
              </a:tblPr>
              <a:tblGrid>
                <a:gridCol w="3048000">
                  <a:extLst>
                    <a:ext uri="{9D8B030D-6E8A-4147-A177-3AD203B41FA5}">
                      <a16:colId xmlns:a16="http://schemas.microsoft.com/office/drawing/2014/main" val="679154845"/>
                    </a:ext>
                  </a:extLst>
                </a:gridCol>
                <a:gridCol w="3048000">
                  <a:extLst>
                    <a:ext uri="{9D8B030D-6E8A-4147-A177-3AD203B41FA5}">
                      <a16:colId xmlns:a16="http://schemas.microsoft.com/office/drawing/2014/main" val="1024784940"/>
                    </a:ext>
                  </a:extLst>
                </a:gridCol>
              </a:tblGrid>
              <a:tr h="370840">
                <a:tc gridSpan="2">
                  <a:txBody>
                    <a:bodyPr/>
                    <a:lstStyle/>
                    <a:p>
                      <a:r>
                        <a:rPr lang="en-US" sz="1700"/>
                        <a:t>Invoices</a:t>
                      </a:r>
                    </a:p>
                  </a:txBody>
                  <a:tcPr>
                    <a:solidFill>
                      <a:srgbClr val="77ADA4"/>
                    </a:solidFill>
                  </a:tcPr>
                </a:tc>
                <a:tc hMerge="1">
                  <a:txBody>
                    <a:bodyPr/>
                    <a:lstStyle/>
                    <a:p>
                      <a:endParaRPr lang="en-US"/>
                    </a:p>
                  </a:txBody>
                  <a:tcPr/>
                </a:tc>
                <a:extLst>
                  <a:ext uri="{0D108BD9-81ED-4DB2-BD59-A6C34878D82A}">
                    <a16:rowId xmlns:a16="http://schemas.microsoft.com/office/drawing/2014/main" val="603898770"/>
                  </a:ext>
                </a:extLst>
              </a:tr>
              <a:tr h="370840">
                <a:tc>
                  <a:txBody>
                    <a:bodyPr/>
                    <a:lstStyle/>
                    <a:p>
                      <a:r>
                        <a:rPr lang="en-US" sz="1700"/>
                        <a:t>None</a:t>
                      </a:r>
                    </a:p>
                  </a:txBody>
                  <a:tcPr>
                    <a:solidFill>
                      <a:srgbClr val="CAE8DE"/>
                    </a:solidFill>
                  </a:tcPr>
                </a:tc>
                <a:tc>
                  <a:txBody>
                    <a:bodyPr/>
                    <a:lstStyle/>
                    <a:p>
                      <a:pPr algn="ctr"/>
                      <a:r>
                        <a:rPr lang="en-US" sz="1700" b="1"/>
                        <a:t>$0</a:t>
                      </a:r>
                    </a:p>
                  </a:txBody>
                  <a:tcPr>
                    <a:solidFill>
                      <a:srgbClr val="CAE8DE"/>
                    </a:solidFill>
                  </a:tcPr>
                </a:tc>
                <a:extLst>
                  <a:ext uri="{0D108BD9-81ED-4DB2-BD59-A6C34878D82A}">
                    <a16:rowId xmlns:a16="http://schemas.microsoft.com/office/drawing/2014/main" val="2852208798"/>
                  </a:ext>
                </a:extLst>
              </a:tr>
            </a:tbl>
          </a:graphicData>
        </a:graphic>
      </p:graphicFrame>
    </p:spTree>
    <p:extLst>
      <p:ext uri="{BB962C8B-B14F-4D97-AF65-F5344CB8AC3E}">
        <p14:creationId xmlns:p14="http://schemas.microsoft.com/office/powerpoint/2010/main" val="3825831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D93D8-4DD4-9DA7-B15E-8EDD483D3F67}"/>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6A3BC727-3D99-0C15-9B71-14FB93413AE3}"/>
              </a:ext>
            </a:extLst>
          </p:cNvPr>
          <p:cNvSpPr>
            <a:spLocks noGrp="1"/>
          </p:cNvSpPr>
          <p:nvPr>
            <p:ph type="body" idx="14"/>
          </p:nvPr>
        </p:nvSpPr>
        <p:spPr>
          <a:xfrm>
            <a:off x="447040" y="195575"/>
            <a:ext cx="7467600" cy="381000"/>
          </a:xfrm>
        </p:spPr>
        <p:txBody>
          <a:bodyPr/>
          <a:lstStyle/>
          <a:p>
            <a:r>
              <a:rPr lang="en-US" sz="2300" b="1">
                <a:effectLst/>
                <a:latin typeface="Calibri" panose="020F0502020204030204" pitchFamily="34" charset="0"/>
                <a:ea typeface="Calibri" panose="020F0502020204030204" pitchFamily="34" charset="0"/>
              </a:rPr>
              <a:t>Investment Policy</a:t>
            </a:r>
            <a:endParaRPr lang="en-US" sz="2300">
              <a:cs typeface="Times New Roman" panose="02020603050405020304" pitchFamily="18" charset="0"/>
            </a:endParaRPr>
          </a:p>
        </p:txBody>
      </p:sp>
      <p:sp>
        <p:nvSpPr>
          <p:cNvPr id="2" name="TextBox 1">
            <a:extLst>
              <a:ext uri="{FF2B5EF4-FFF2-40B4-BE49-F238E27FC236}">
                <a16:creationId xmlns:a16="http://schemas.microsoft.com/office/drawing/2014/main" id="{EFFD5E82-D722-8686-0EAE-9B5C3689619F}"/>
              </a:ext>
            </a:extLst>
          </p:cNvPr>
          <p:cNvSpPr txBox="1"/>
          <p:nvPr/>
        </p:nvSpPr>
        <p:spPr>
          <a:xfrm>
            <a:off x="152400" y="895350"/>
            <a:ext cx="8839200" cy="378565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As MIPA continues to grow and diversify the types of assistance and programming it provides member communities, a formal policy on how MIPA invests funds is needed. The proposed Investment Policy was developed to meet the requirements of Iowa Code Chapter 12B and Chapter 12 C, the investment of public funds</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Funding that would be subject to this policy includes, but is not limited to:</a:t>
            </a:r>
          </a:p>
          <a:p>
            <a:pPr marL="8001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MIPA Operating and Reserve Funding</a:t>
            </a:r>
          </a:p>
          <a:p>
            <a:pPr marL="8001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MHIP Operating Funding</a:t>
            </a:r>
          </a:p>
          <a:p>
            <a:pPr marL="8001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CILWDB Operating and Reserve Funding</a:t>
            </a:r>
          </a:p>
        </p:txBody>
      </p:sp>
      <p:pic>
        <p:nvPicPr>
          <p:cNvPr id="3" name="Picture 2" descr="A green and white logo&#10;&#10;Description automatically generated">
            <a:extLst>
              <a:ext uri="{FF2B5EF4-FFF2-40B4-BE49-F238E27FC236}">
                <a16:creationId xmlns:a16="http://schemas.microsoft.com/office/drawing/2014/main" id="{B978BE61-A7C7-58E4-CD80-C04A45B215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1656094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F9098-CA13-FB57-8048-01F1158061D7}"/>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DF47015F-E54D-B0D4-D09E-A153C4903397}"/>
              </a:ext>
            </a:extLst>
          </p:cNvPr>
          <p:cNvSpPr>
            <a:spLocks noGrp="1"/>
          </p:cNvSpPr>
          <p:nvPr>
            <p:ph type="body" idx="14"/>
          </p:nvPr>
        </p:nvSpPr>
        <p:spPr>
          <a:xfrm>
            <a:off x="447040" y="195575"/>
            <a:ext cx="7467600" cy="381000"/>
          </a:xfrm>
        </p:spPr>
        <p:txBody>
          <a:bodyPr/>
          <a:lstStyle/>
          <a:p>
            <a:r>
              <a:rPr lang="en-US" sz="2300" b="1">
                <a:effectLst/>
                <a:latin typeface="Calibri" panose="020F0502020204030204" pitchFamily="34" charset="0"/>
                <a:ea typeface="Calibri" panose="020F0502020204030204" pitchFamily="34" charset="0"/>
              </a:rPr>
              <a:t>Investment Policy</a:t>
            </a:r>
            <a:endParaRPr lang="en-US" sz="2300">
              <a:cs typeface="Times New Roman" panose="02020603050405020304" pitchFamily="18" charset="0"/>
            </a:endParaRPr>
          </a:p>
        </p:txBody>
      </p:sp>
      <p:sp>
        <p:nvSpPr>
          <p:cNvPr id="2" name="TextBox 1">
            <a:extLst>
              <a:ext uri="{FF2B5EF4-FFF2-40B4-BE49-F238E27FC236}">
                <a16:creationId xmlns:a16="http://schemas.microsoft.com/office/drawing/2014/main" id="{2B15707C-7671-5948-21A3-68B738B597FF}"/>
              </a:ext>
            </a:extLst>
          </p:cNvPr>
          <p:cNvSpPr txBox="1"/>
          <p:nvPr/>
        </p:nvSpPr>
        <p:spPr>
          <a:xfrm>
            <a:off x="152400" y="895350"/>
            <a:ext cx="8839200" cy="4293483"/>
          </a:xfrm>
          <a:prstGeom prst="rect">
            <a:avLst/>
          </a:prstGeom>
          <a:noFill/>
        </p:spPr>
        <p:txBody>
          <a:bodyPr wrap="square" rtlCol="0">
            <a:spAutoFit/>
          </a:bodyPr>
          <a:lstStyle/>
          <a:p>
            <a:pPr marL="285750" indent="-285750">
              <a:buFont typeface="Arial" panose="020B0604020202020204" pitchFamily="34" charset="0"/>
              <a:buChar char="•"/>
            </a:pPr>
            <a:r>
              <a:rPr lang="en-US" sz="1300"/>
              <a:t>We are pursuing a quote for a Management Liability policy. That policy will include the following coverages: D&amp;O (Directors &amp; Officers), EPL (Employment Practices Liability), Crime and Cyber Liability. A brief description of each coverage is below. The D&amp;O and EPL coverages will each have their own $1M coverage limit plus an additional $1M of defense coverage. The EPL coverage will include third party liability and workplace violence event expense coverages. The Crime coverage will include a variety of coverages with the primary coverages of Employee Theft, Computer Fraud, Funds Transfer Fraud and Social Engineering each having a $1M limit. The Cyber Liability coverage will also have a $1M coverage limit.  It will also include Cyber Extortion coverage. If you need anything additional prior to you board meeting, please don’t hesitate to reach out</a:t>
            </a:r>
          </a:p>
          <a:p>
            <a:pPr marL="285750" indent="-285750">
              <a:buFont typeface="Arial" panose="020B0604020202020204" pitchFamily="34" charset="0"/>
              <a:buChar char="•"/>
            </a:pPr>
            <a:r>
              <a:rPr lang="en-US" sz="1300" b="1" i="1" u="sng"/>
              <a:t>D&amp;O</a:t>
            </a:r>
            <a:br>
              <a:rPr lang="en-US" sz="1300" b="1" i="1" u="sng"/>
            </a:br>
            <a:r>
              <a:rPr lang="en-US" sz="1300"/>
              <a:t>Liability insurance that protects an organization’s directors and officers from personal liability for claims arising from actual or alleged wrongful acts in managing the organization</a:t>
            </a:r>
          </a:p>
          <a:p>
            <a:pPr marL="285750" indent="-285750">
              <a:buFont typeface="Arial" panose="020B0604020202020204" pitchFamily="34" charset="0"/>
              <a:buChar char="•"/>
            </a:pPr>
            <a:r>
              <a:rPr lang="en-US" sz="1300" b="1" i="1" u="sng"/>
              <a:t>EPL</a:t>
            </a:r>
            <a:br>
              <a:rPr lang="en-US" sz="1300" b="1" i="1" u="sng"/>
            </a:br>
            <a:r>
              <a:rPr lang="en-US" sz="1300"/>
              <a:t>Provides coverage for a business’s defense costs and potential settlements arising from claims made by employees or job applicants, such as those related to discrimination, harassment, wrongful termination, or retaliation</a:t>
            </a:r>
          </a:p>
          <a:p>
            <a:pPr marL="285750" indent="-285750">
              <a:buFont typeface="Arial" panose="020B0604020202020204" pitchFamily="34" charset="0"/>
              <a:buChar char="•"/>
            </a:pPr>
            <a:r>
              <a:rPr lang="en-US" sz="1300" b="1" i="1" u="sng"/>
              <a:t>Crime</a:t>
            </a:r>
            <a:br>
              <a:rPr lang="en-US" sz="1300" b="1" i="1" u="sng"/>
            </a:br>
            <a:r>
              <a:rPr lang="en-US" sz="1300"/>
              <a:t>Provides coverage for first-party financial losses resulting from criminal acts such as employee theft, forgery, computer fraud, </a:t>
            </a:r>
            <a:r>
              <a:rPr lang="en-US" sz="1300" err="1"/>
              <a:t>etc</a:t>
            </a:r>
            <a:r>
              <a:rPr lang="en-US" sz="1300"/>
              <a:t> </a:t>
            </a:r>
          </a:p>
          <a:p>
            <a:pPr marL="285750" indent="-285750">
              <a:buFont typeface="Arial" panose="020B0604020202020204" pitchFamily="34" charset="0"/>
              <a:buChar char="•"/>
            </a:pPr>
            <a:r>
              <a:rPr lang="en-US" sz="1300" b="1" i="1" u="sng"/>
              <a:t>Cyber</a:t>
            </a:r>
            <a:br>
              <a:rPr lang="en-US" sz="1300" b="1" i="1" u="sng"/>
            </a:br>
            <a:r>
              <a:rPr lang="en-US" sz="1300"/>
              <a:t>Provides first-party coverage for an organization’s direct costs following a cyber incident, such as data recovery, lost income, and crisis management as well as third-party coverage for claims from others due to the incident, like lawsuits for privacy breaches or regulatory fines</a:t>
            </a:r>
          </a:p>
        </p:txBody>
      </p:sp>
      <p:pic>
        <p:nvPicPr>
          <p:cNvPr id="3" name="Picture 2" descr="A green and white logo&#10;&#10;Description automatically generated">
            <a:extLst>
              <a:ext uri="{FF2B5EF4-FFF2-40B4-BE49-F238E27FC236}">
                <a16:creationId xmlns:a16="http://schemas.microsoft.com/office/drawing/2014/main" id="{DF42E449-7BD9-EBB0-0E4B-48C8C5F5F9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666916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66261-128B-02EB-D69A-5BFA9F7DF0B7}"/>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A3DD2902-6644-C76C-A043-DC0C3B795B6D}"/>
              </a:ext>
            </a:extLst>
          </p:cNvPr>
          <p:cNvSpPr>
            <a:spLocks noGrp="1"/>
          </p:cNvSpPr>
          <p:nvPr>
            <p:ph type="body" idx="14"/>
          </p:nvPr>
        </p:nvSpPr>
        <p:spPr>
          <a:xfrm>
            <a:off x="447040" y="195575"/>
            <a:ext cx="7467600" cy="381000"/>
          </a:xfrm>
        </p:spPr>
        <p:txBody>
          <a:bodyPr/>
          <a:lstStyle/>
          <a:p>
            <a:r>
              <a:rPr lang="en-US" sz="2200"/>
              <a:t>Executive Committee Regional Meeting Locations</a:t>
            </a:r>
            <a:endParaRPr lang="en-US" sz="220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0F326CED-6F2A-A6CD-CF03-91095C1E84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graphicFrame>
        <p:nvGraphicFramePr>
          <p:cNvPr id="5" name="Table 4">
            <a:extLst>
              <a:ext uri="{FF2B5EF4-FFF2-40B4-BE49-F238E27FC236}">
                <a16:creationId xmlns:a16="http://schemas.microsoft.com/office/drawing/2014/main" id="{C534A3CF-EBFA-4C4D-ACCE-21AA89CD04CC}"/>
              </a:ext>
            </a:extLst>
          </p:cNvPr>
          <p:cNvGraphicFramePr>
            <a:graphicFrameLocks noGrp="1"/>
          </p:cNvGraphicFramePr>
          <p:nvPr>
            <p:extLst>
              <p:ext uri="{D42A27DB-BD31-4B8C-83A1-F6EECF244321}">
                <p14:modId xmlns:p14="http://schemas.microsoft.com/office/powerpoint/2010/main" val="62302934"/>
              </p:ext>
            </p:extLst>
          </p:nvPr>
        </p:nvGraphicFramePr>
        <p:xfrm>
          <a:off x="810722" y="1075897"/>
          <a:ext cx="6740235" cy="3337560"/>
        </p:xfrm>
        <a:graphic>
          <a:graphicData uri="http://schemas.openxmlformats.org/drawingml/2006/table">
            <a:tbl>
              <a:tblPr firstRow="1" bandRow="1">
                <a:tableStyleId>{93296810-A885-4BE3-A3E7-6D5BEEA58F35}</a:tableStyleId>
              </a:tblPr>
              <a:tblGrid>
                <a:gridCol w="2246745">
                  <a:extLst>
                    <a:ext uri="{9D8B030D-6E8A-4147-A177-3AD203B41FA5}">
                      <a16:colId xmlns:a16="http://schemas.microsoft.com/office/drawing/2014/main" val="679154845"/>
                    </a:ext>
                  </a:extLst>
                </a:gridCol>
                <a:gridCol w="1550533">
                  <a:extLst>
                    <a:ext uri="{9D8B030D-6E8A-4147-A177-3AD203B41FA5}">
                      <a16:colId xmlns:a16="http://schemas.microsoft.com/office/drawing/2014/main" val="1024784940"/>
                    </a:ext>
                  </a:extLst>
                </a:gridCol>
                <a:gridCol w="2942957">
                  <a:extLst>
                    <a:ext uri="{9D8B030D-6E8A-4147-A177-3AD203B41FA5}">
                      <a16:colId xmlns:a16="http://schemas.microsoft.com/office/drawing/2014/main" val="2603611983"/>
                    </a:ext>
                  </a:extLst>
                </a:gridCol>
              </a:tblGrid>
              <a:tr h="370840">
                <a:tc>
                  <a:txBody>
                    <a:bodyPr/>
                    <a:lstStyle/>
                    <a:p>
                      <a:r>
                        <a:rPr lang="en-US" sz="1700"/>
                        <a:t>Date</a:t>
                      </a:r>
                    </a:p>
                  </a:txBody>
                  <a:tcPr>
                    <a:solidFill>
                      <a:srgbClr val="77ADA4"/>
                    </a:solidFill>
                  </a:tcPr>
                </a:tc>
                <a:tc>
                  <a:txBody>
                    <a:bodyPr/>
                    <a:lstStyle/>
                    <a:p>
                      <a:r>
                        <a:rPr lang="en-US" sz="1700"/>
                        <a:t>County</a:t>
                      </a:r>
                    </a:p>
                  </a:txBody>
                  <a:tcPr>
                    <a:solidFill>
                      <a:srgbClr val="77ADA4"/>
                    </a:solidFill>
                  </a:tcPr>
                </a:tc>
                <a:tc>
                  <a:txBody>
                    <a:bodyPr/>
                    <a:lstStyle/>
                    <a:p>
                      <a:r>
                        <a:rPr lang="en-US" sz="1700"/>
                        <a:t>Potential Community</a:t>
                      </a:r>
                    </a:p>
                  </a:txBody>
                  <a:tcPr>
                    <a:solidFill>
                      <a:srgbClr val="77ADA4"/>
                    </a:solidFill>
                  </a:tcPr>
                </a:tc>
                <a:extLst>
                  <a:ext uri="{0D108BD9-81ED-4DB2-BD59-A6C34878D82A}">
                    <a16:rowId xmlns:a16="http://schemas.microsoft.com/office/drawing/2014/main" val="603898770"/>
                  </a:ext>
                </a:extLst>
              </a:tr>
              <a:tr h="370840">
                <a:tc>
                  <a:txBody>
                    <a:bodyPr/>
                    <a:lstStyle/>
                    <a:p>
                      <a:pPr marL="0" marR="457200" algn="l" defTabSz="914400" rtl="0" eaLnBrk="1" latinLnBrk="0" hangingPunct="1">
                        <a:lnSpc>
                          <a:spcPct val="107000"/>
                        </a:lnSpc>
                        <a:spcAft>
                          <a:spcPts val="800"/>
                        </a:spcAft>
                        <a:buNone/>
                      </a:pPr>
                      <a:r>
                        <a:rPr lang="en-US" sz="1700" b="0" kern="1200">
                          <a:solidFill>
                            <a:schemeClr val="tx1"/>
                          </a:solidFill>
                          <a:latin typeface="+mn-lt"/>
                          <a:ea typeface="+mn-ea"/>
                          <a:cs typeface="+mn-cs"/>
                        </a:rPr>
                        <a:t>10/20</a:t>
                      </a:r>
                    </a:p>
                  </a:txBody>
                  <a:tcPr marL="68580" marR="68580" marT="0" marB="0">
                    <a:solidFill>
                      <a:srgbClr val="CAE8DE"/>
                    </a:solidFill>
                  </a:tcPr>
                </a:tc>
                <a:tc>
                  <a:txBody>
                    <a:bodyPr/>
                    <a:lstStyle/>
                    <a:p>
                      <a:pPr marL="0" marR="457200" algn="l" defTabSz="914400" rtl="0" eaLnBrk="1" latinLnBrk="0" hangingPunct="1">
                        <a:lnSpc>
                          <a:spcPct val="107000"/>
                        </a:lnSpc>
                        <a:spcAft>
                          <a:spcPts val="800"/>
                        </a:spcAft>
                        <a:buNone/>
                      </a:pPr>
                      <a:r>
                        <a:rPr lang="en-US" sz="1700" b="0" kern="1200">
                          <a:solidFill>
                            <a:schemeClr val="tx1"/>
                          </a:solidFill>
                          <a:latin typeface="+mn-lt"/>
                          <a:ea typeface="+mn-ea"/>
                          <a:cs typeface="+mn-cs"/>
                        </a:rPr>
                        <a:t>Boone</a:t>
                      </a:r>
                    </a:p>
                  </a:txBody>
                  <a:tcPr marL="68580" marR="68580" marT="0" marB="0">
                    <a:solidFill>
                      <a:srgbClr val="CAE8DE"/>
                    </a:solidFill>
                  </a:tcPr>
                </a:tc>
                <a:tc>
                  <a:txBody>
                    <a:bodyPr/>
                    <a:lstStyle/>
                    <a:p>
                      <a:pPr marL="0" marR="457200" algn="l" defTabSz="914400" rtl="0" eaLnBrk="1" latinLnBrk="0" hangingPunct="1">
                        <a:lnSpc>
                          <a:spcPct val="107000"/>
                        </a:lnSpc>
                        <a:spcAft>
                          <a:spcPts val="800"/>
                        </a:spcAft>
                        <a:buNone/>
                      </a:pPr>
                      <a:r>
                        <a:rPr lang="en-US" sz="1700" b="0" kern="1200">
                          <a:solidFill>
                            <a:schemeClr val="tx1"/>
                          </a:solidFill>
                          <a:latin typeface="+mn-lt"/>
                          <a:ea typeface="+mn-ea"/>
                          <a:cs typeface="+mn-cs"/>
                        </a:rPr>
                        <a:t>Boone County</a:t>
                      </a:r>
                    </a:p>
                  </a:txBody>
                  <a:tcPr marL="68580" marR="68580" marT="0" marB="0">
                    <a:solidFill>
                      <a:srgbClr val="CAE8DE"/>
                    </a:solidFill>
                  </a:tcPr>
                </a:tc>
                <a:extLst>
                  <a:ext uri="{0D108BD9-81ED-4DB2-BD59-A6C34878D82A}">
                    <a16:rowId xmlns:a16="http://schemas.microsoft.com/office/drawing/2014/main" val="2852208798"/>
                  </a:ext>
                </a:extLst>
              </a:tr>
              <a:tr h="370840">
                <a:tc>
                  <a:txBody>
                    <a:bodyPr/>
                    <a:lstStyle/>
                    <a:p>
                      <a:pPr marL="0" marR="457200" algn="l" defTabSz="914400" rtl="0" eaLnBrk="1" latinLnBrk="0" hangingPunct="1">
                        <a:lnSpc>
                          <a:spcPct val="107000"/>
                        </a:lnSpc>
                        <a:spcAft>
                          <a:spcPts val="800"/>
                        </a:spcAft>
                        <a:buNone/>
                      </a:pPr>
                      <a:r>
                        <a:rPr lang="en-US" sz="1700" b="0" kern="1200">
                          <a:solidFill>
                            <a:schemeClr val="tx1"/>
                          </a:solidFill>
                          <a:latin typeface="+mn-lt"/>
                          <a:ea typeface="+mn-ea"/>
                          <a:cs typeface="+mn-cs"/>
                        </a:rPr>
                        <a:t>11/17</a:t>
                      </a:r>
                    </a:p>
                  </a:txBody>
                  <a:tcPr marL="68580" marR="68580" marT="0" marB="0">
                    <a:solidFill>
                      <a:srgbClr val="CAE8DE"/>
                    </a:solidFill>
                  </a:tcPr>
                </a:tc>
                <a:tc>
                  <a:txBody>
                    <a:bodyPr/>
                    <a:lstStyle/>
                    <a:p>
                      <a:pPr marL="0" marR="457200" algn="l" defTabSz="914400" rtl="0" eaLnBrk="1" latinLnBrk="0" hangingPunct="1">
                        <a:lnSpc>
                          <a:spcPct val="107000"/>
                        </a:lnSpc>
                        <a:spcAft>
                          <a:spcPts val="800"/>
                        </a:spcAft>
                        <a:buNone/>
                      </a:pPr>
                      <a:r>
                        <a:rPr lang="en-US" sz="1700" b="0" kern="1200">
                          <a:solidFill>
                            <a:schemeClr val="tx1"/>
                          </a:solidFill>
                          <a:latin typeface="+mn-lt"/>
                          <a:ea typeface="+mn-ea"/>
                          <a:cs typeface="+mn-cs"/>
                        </a:rPr>
                        <a:t>Dallas</a:t>
                      </a:r>
                    </a:p>
                  </a:txBody>
                  <a:tcPr marL="68580" marR="68580" marT="0" marB="0">
                    <a:solidFill>
                      <a:srgbClr val="CAE8DE"/>
                    </a:solidFill>
                  </a:tcPr>
                </a:tc>
                <a:tc>
                  <a:txBody>
                    <a:bodyPr/>
                    <a:lstStyle/>
                    <a:p>
                      <a:pPr marL="0" marR="457200" algn="l" defTabSz="914400" rtl="0" eaLnBrk="1" latinLnBrk="0" hangingPunct="1">
                        <a:lnSpc>
                          <a:spcPct val="107000"/>
                        </a:lnSpc>
                        <a:spcAft>
                          <a:spcPts val="800"/>
                        </a:spcAft>
                        <a:buNone/>
                      </a:pPr>
                      <a:r>
                        <a:rPr lang="en-US" sz="1700" b="0" kern="1200">
                          <a:solidFill>
                            <a:schemeClr val="tx1"/>
                          </a:solidFill>
                          <a:latin typeface="+mn-lt"/>
                          <a:ea typeface="+mn-ea"/>
                          <a:cs typeface="+mn-cs"/>
                        </a:rPr>
                        <a:t>City of Dallas Center</a:t>
                      </a:r>
                    </a:p>
                  </a:txBody>
                  <a:tcPr marL="68580" marR="68580" marT="0" marB="0">
                    <a:solidFill>
                      <a:srgbClr val="CAE8DE"/>
                    </a:solidFill>
                  </a:tcPr>
                </a:tc>
                <a:extLst>
                  <a:ext uri="{0D108BD9-81ED-4DB2-BD59-A6C34878D82A}">
                    <a16:rowId xmlns:a16="http://schemas.microsoft.com/office/drawing/2014/main" val="1441015438"/>
                  </a:ext>
                </a:extLst>
              </a:tr>
              <a:tr h="370840">
                <a:tc>
                  <a:txBody>
                    <a:bodyPr/>
                    <a:lstStyle/>
                    <a:p>
                      <a:pPr marL="0" marR="457200" algn="l" defTabSz="914400" rtl="0" eaLnBrk="1" latinLnBrk="0" hangingPunct="1">
                        <a:lnSpc>
                          <a:spcPct val="107000"/>
                        </a:lnSpc>
                        <a:spcAft>
                          <a:spcPts val="800"/>
                        </a:spcAft>
                        <a:buNone/>
                      </a:pPr>
                      <a:r>
                        <a:rPr lang="en-US" sz="1700" b="0" kern="1200">
                          <a:solidFill>
                            <a:schemeClr val="tx1"/>
                          </a:solidFill>
                          <a:latin typeface="+mn-lt"/>
                          <a:ea typeface="+mn-ea"/>
                          <a:cs typeface="+mn-cs"/>
                        </a:rPr>
                        <a:t>12/15</a:t>
                      </a:r>
                    </a:p>
                  </a:txBody>
                  <a:tcPr marL="68580" marR="68580" marT="0" marB="0">
                    <a:solidFill>
                      <a:srgbClr val="CAE8DE"/>
                    </a:solidFill>
                  </a:tcPr>
                </a:tc>
                <a:tc>
                  <a:txBody>
                    <a:bodyPr/>
                    <a:lstStyle/>
                    <a:p>
                      <a:pPr marL="0" marR="457200" algn="l" defTabSz="914400" rtl="0" eaLnBrk="1" latinLnBrk="0" hangingPunct="1">
                        <a:lnSpc>
                          <a:spcPct val="107000"/>
                        </a:lnSpc>
                        <a:spcAft>
                          <a:spcPts val="800"/>
                        </a:spcAft>
                        <a:buNone/>
                      </a:pPr>
                      <a:r>
                        <a:rPr lang="en-US" sz="1700" b="0" kern="1200">
                          <a:solidFill>
                            <a:schemeClr val="tx1"/>
                          </a:solidFill>
                          <a:latin typeface="+mn-lt"/>
                          <a:ea typeface="+mn-ea"/>
                          <a:cs typeface="+mn-cs"/>
                        </a:rPr>
                        <a:t>N/A</a:t>
                      </a:r>
                    </a:p>
                  </a:txBody>
                  <a:tcPr marL="68580" marR="68580" marT="0" marB="0">
                    <a:solidFill>
                      <a:srgbClr val="CAE8DE"/>
                    </a:solidFill>
                  </a:tcPr>
                </a:tc>
                <a:tc>
                  <a:txBody>
                    <a:bodyPr/>
                    <a:lstStyle/>
                    <a:p>
                      <a:pPr marL="0" marR="457200" algn="l" defTabSz="914400" rtl="0" eaLnBrk="1" latinLnBrk="0" hangingPunct="1">
                        <a:lnSpc>
                          <a:spcPct val="107000"/>
                        </a:lnSpc>
                        <a:spcAft>
                          <a:spcPts val="800"/>
                        </a:spcAft>
                        <a:buNone/>
                      </a:pPr>
                      <a:r>
                        <a:rPr lang="en-US" sz="1700" b="0" kern="1200">
                          <a:solidFill>
                            <a:schemeClr val="tx1"/>
                          </a:solidFill>
                          <a:latin typeface="+mn-lt"/>
                          <a:ea typeface="+mn-ea"/>
                          <a:cs typeface="+mn-cs"/>
                        </a:rPr>
                        <a:t>MIPA</a:t>
                      </a:r>
                    </a:p>
                  </a:txBody>
                  <a:tcPr marL="68580" marR="68580" marT="0" marB="0">
                    <a:solidFill>
                      <a:srgbClr val="CAE8DE"/>
                    </a:solidFill>
                  </a:tcPr>
                </a:tc>
                <a:extLst>
                  <a:ext uri="{0D108BD9-81ED-4DB2-BD59-A6C34878D82A}">
                    <a16:rowId xmlns:a16="http://schemas.microsoft.com/office/drawing/2014/main" val="4018096734"/>
                  </a:ext>
                </a:extLst>
              </a:tr>
              <a:tr h="370840">
                <a:tc>
                  <a:txBody>
                    <a:bodyPr/>
                    <a:lstStyle/>
                    <a:p>
                      <a:pPr marL="0" marR="457200" algn="l" defTabSz="914400" rtl="0" eaLnBrk="1" latinLnBrk="0" hangingPunct="1">
                        <a:lnSpc>
                          <a:spcPct val="107000"/>
                        </a:lnSpc>
                        <a:spcAft>
                          <a:spcPts val="800"/>
                        </a:spcAft>
                        <a:buNone/>
                      </a:pPr>
                      <a:r>
                        <a:rPr lang="en-US" sz="1700" b="0" kern="1200">
                          <a:solidFill>
                            <a:schemeClr val="tx1"/>
                          </a:solidFill>
                          <a:latin typeface="+mn-lt"/>
                          <a:ea typeface="+mn-ea"/>
                          <a:cs typeface="+mn-cs"/>
                        </a:rPr>
                        <a:t>1/19</a:t>
                      </a:r>
                    </a:p>
                  </a:txBody>
                  <a:tcPr marL="68580" marR="68580" marT="0" marB="0">
                    <a:solidFill>
                      <a:srgbClr val="CAE8DE"/>
                    </a:solidFill>
                  </a:tcPr>
                </a:tc>
                <a:tc>
                  <a:txBody>
                    <a:bodyPr/>
                    <a:lstStyle/>
                    <a:p>
                      <a:pPr marL="0" marR="457200" algn="l" defTabSz="914400" rtl="0" eaLnBrk="1" latinLnBrk="0" hangingPunct="1">
                        <a:lnSpc>
                          <a:spcPct val="107000"/>
                        </a:lnSpc>
                        <a:spcAft>
                          <a:spcPts val="800"/>
                        </a:spcAft>
                        <a:buNone/>
                      </a:pPr>
                      <a:r>
                        <a:rPr lang="en-US" sz="1700" b="0" kern="1200">
                          <a:solidFill>
                            <a:schemeClr val="tx1"/>
                          </a:solidFill>
                          <a:latin typeface="+mn-lt"/>
                          <a:ea typeface="+mn-ea"/>
                          <a:cs typeface="+mn-cs"/>
                        </a:rPr>
                        <a:t>Jasper</a:t>
                      </a:r>
                    </a:p>
                  </a:txBody>
                  <a:tcPr marL="68580" marR="68580" marT="0" marB="0">
                    <a:solidFill>
                      <a:srgbClr val="CAE8DE"/>
                    </a:solidFill>
                  </a:tcPr>
                </a:tc>
                <a:tc>
                  <a:txBody>
                    <a:bodyPr/>
                    <a:lstStyle/>
                    <a:p>
                      <a:pPr marL="0" marR="457200" algn="l" defTabSz="914400" rtl="0" eaLnBrk="1" latinLnBrk="0" hangingPunct="1">
                        <a:lnSpc>
                          <a:spcPct val="107000"/>
                        </a:lnSpc>
                        <a:spcAft>
                          <a:spcPts val="800"/>
                        </a:spcAft>
                        <a:buNone/>
                      </a:pPr>
                      <a:r>
                        <a:rPr lang="en-US" sz="1700" b="0" kern="1200">
                          <a:solidFill>
                            <a:schemeClr val="tx1"/>
                          </a:solidFill>
                          <a:latin typeface="+mn-lt"/>
                          <a:ea typeface="+mn-ea"/>
                          <a:cs typeface="+mn-cs"/>
                        </a:rPr>
                        <a:t>City of Newton</a:t>
                      </a:r>
                    </a:p>
                  </a:txBody>
                  <a:tcPr marL="68580" marR="68580" marT="0" marB="0">
                    <a:solidFill>
                      <a:srgbClr val="CAE8DE"/>
                    </a:solidFill>
                  </a:tcPr>
                </a:tc>
                <a:extLst>
                  <a:ext uri="{0D108BD9-81ED-4DB2-BD59-A6C34878D82A}">
                    <a16:rowId xmlns:a16="http://schemas.microsoft.com/office/drawing/2014/main" val="3227592412"/>
                  </a:ext>
                </a:extLst>
              </a:tr>
              <a:tr h="370840">
                <a:tc>
                  <a:txBody>
                    <a:bodyPr/>
                    <a:lstStyle/>
                    <a:p>
                      <a:pPr marL="0" marR="457200" algn="l" defTabSz="914400" rtl="0" eaLnBrk="1" latinLnBrk="0" hangingPunct="1">
                        <a:lnSpc>
                          <a:spcPct val="107000"/>
                        </a:lnSpc>
                        <a:spcAft>
                          <a:spcPts val="800"/>
                        </a:spcAft>
                        <a:buNone/>
                      </a:pPr>
                      <a:r>
                        <a:rPr lang="en-US" sz="1700" b="0" kern="1200">
                          <a:solidFill>
                            <a:schemeClr val="tx1"/>
                          </a:solidFill>
                          <a:latin typeface="+mn-lt"/>
                          <a:ea typeface="+mn-ea"/>
                          <a:cs typeface="+mn-cs"/>
                        </a:rPr>
                        <a:t>2/16</a:t>
                      </a:r>
                    </a:p>
                  </a:txBody>
                  <a:tcPr marL="68580" marR="68580" marT="0" marB="0">
                    <a:solidFill>
                      <a:srgbClr val="CAE8DE"/>
                    </a:solidFill>
                  </a:tcPr>
                </a:tc>
                <a:tc>
                  <a:txBody>
                    <a:bodyPr/>
                    <a:lstStyle/>
                    <a:p>
                      <a:pPr marL="0" marR="457200" algn="l" defTabSz="914400" rtl="0" eaLnBrk="1" latinLnBrk="0" hangingPunct="1">
                        <a:lnSpc>
                          <a:spcPct val="107000"/>
                        </a:lnSpc>
                        <a:spcAft>
                          <a:spcPts val="800"/>
                        </a:spcAft>
                        <a:buNone/>
                      </a:pPr>
                      <a:r>
                        <a:rPr lang="en-US" sz="1700" b="0" kern="1200">
                          <a:solidFill>
                            <a:schemeClr val="tx1"/>
                          </a:solidFill>
                          <a:latin typeface="+mn-lt"/>
                          <a:ea typeface="+mn-ea"/>
                          <a:cs typeface="+mn-cs"/>
                        </a:rPr>
                        <a:t>Marion</a:t>
                      </a:r>
                    </a:p>
                  </a:txBody>
                  <a:tcPr marL="68580" marR="68580" marT="0" marB="0">
                    <a:solidFill>
                      <a:srgbClr val="CAE8DE"/>
                    </a:solidFill>
                  </a:tcPr>
                </a:tc>
                <a:tc>
                  <a:txBody>
                    <a:bodyPr/>
                    <a:lstStyle/>
                    <a:p>
                      <a:pPr marL="0" marR="457200" algn="l" defTabSz="914400" rtl="0" eaLnBrk="1" latinLnBrk="0" hangingPunct="1">
                        <a:lnSpc>
                          <a:spcPct val="107000"/>
                        </a:lnSpc>
                        <a:spcAft>
                          <a:spcPts val="800"/>
                        </a:spcAft>
                        <a:buNone/>
                      </a:pPr>
                      <a:r>
                        <a:rPr lang="en-US" sz="1700" b="0" kern="1200">
                          <a:solidFill>
                            <a:schemeClr val="tx1"/>
                          </a:solidFill>
                          <a:latin typeface="+mn-lt"/>
                          <a:ea typeface="+mn-ea"/>
                          <a:cs typeface="+mn-cs"/>
                        </a:rPr>
                        <a:t>City of Pella</a:t>
                      </a:r>
                    </a:p>
                  </a:txBody>
                  <a:tcPr marL="68580" marR="68580" marT="0" marB="0">
                    <a:solidFill>
                      <a:srgbClr val="CAE8DE"/>
                    </a:solidFill>
                  </a:tcPr>
                </a:tc>
                <a:extLst>
                  <a:ext uri="{0D108BD9-81ED-4DB2-BD59-A6C34878D82A}">
                    <a16:rowId xmlns:a16="http://schemas.microsoft.com/office/drawing/2014/main" val="699430616"/>
                  </a:ext>
                </a:extLst>
              </a:tr>
              <a:tr h="370840">
                <a:tc>
                  <a:txBody>
                    <a:bodyPr/>
                    <a:lstStyle/>
                    <a:p>
                      <a:pPr marL="0" marR="457200" algn="l" defTabSz="914400" rtl="0" eaLnBrk="1" latinLnBrk="0" hangingPunct="1">
                        <a:lnSpc>
                          <a:spcPct val="107000"/>
                        </a:lnSpc>
                        <a:spcAft>
                          <a:spcPts val="800"/>
                        </a:spcAft>
                        <a:buNone/>
                      </a:pPr>
                      <a:r>
                        <a:rPr lang="en-US" sz="1700" b="0" kern="1200">
                          <a:solidFill>
                            <a:schemeClr val="tx1"/>
                          </a:solidFill>
                          <a:latin typeface="+mn-lt"/>
                          <a:ea typeface="+mn-ea"/>
                          <a:cs typeface="+mn-cs"/>
                        </a:rPr>
                        <a:t>3/16</a:t>
                      </a:r>
                    </a:p>
                  </a:txBody>
                  <a:tcPr marL="68580" marR="68580" marT="0" marB="0">
                    <a:solidFill>
                      <a:srgbClr val="CAE8DE"/>
                    </a:solidFill>
                  </a:tcPr>
                </a:tc>
                <a:tc>
                  <a:txBody>
                    <a:bodyPr/>
                    <a:lstStyle/>
                    <a:p>
                      <a:pPr marL="0" marR="457200" algn="l" defTabSz="914400" rtl="0" eaLnBrk="1" latinLnBrk="0" hangingPunct="1">
                        <a:lnSpc>
                          <a:spcPct val="107000"/>
                        </a:lnSpc>
                        <a:spcAft>
                          <a:spcPts val="800"/>
                        </a:spcAft>
                        <a:buNone/>
                      </a:pPr>
                      <a:r>
                        <a:rPr lang="en-US" sz="1700" b="0" kern="1200">
                          <a:solidFill>
                            <a:schemeClr val="tx1"/>
                          </a:solidFill>
                          <a:latin typeface="+mn-lt"/>
                          <a:ea typeface="+mn-ea"/>
                          <a:cs typeface="+mn-cs"/>
                        </a:rPr>
                        <a:t>Polk</a:t>
                      </a:r>
                    </a:p>
                  </a:txBody>
                  <a:tcPr marL="68580" marR="68580" marT="0" marB="0">
                    <a:solidFill>
                      <a:srgbClr val="CAE8DE"/>
                    </a:solidFill>
                  </a:tcPr>
                </a:tc>
                <a:tc>
                  <a:txBody>
                    <a:bodyPr/>
                    <a:lstStyle/>
                    <a:p>
                      <a:pPr marL="0" marR="457200" algn="l" defTabSz="914400" rtl="0" eaLnBrk="1" latinLnBrk="0" hangingPunct="1">
                        <a:lnSpc>
                          <a:spcPct val="107000"/>
                        </a:lnSpc>
                        <a:spcAft>
                          <a:spcPts val="800"/>
                        </a:spcAft>
                        <a:buNone/>
                      </a:pPr>
                      <a:r>
                        <a:rPr lang="en-US" sz="1700" b="0" kern="1200">
                          <a:solidFill>
                            <a:schemeClr val="tx1"/>
                          </a:solidFill>
                          <a:latin typeface="+mn-lt"/>
                          <a:ea typeface="+mn-ea"/>
                          <a:cs typeface="+mn-cs"/>
                        </a:rPr>
                        <a:t>City of Urbandale</a:t>
                      </a:r>
                    </a:p>
                  </a:txBody>
                  <a:tcPr marL="68580" marR="68580" marT="0" marB="0">
                    <a:solidFill>
                      <a:srgbClr val="CAE8DE"/>
                    </a:solidFill>
                  </a:tcPr>
                </a:tc>
                <a:extLst>
                  <a:ext uri="{0D108BD9-81ED-4DB2-BD59-A6C34878D82A}">
                    <a16:rowId xmlns:a16="http://schemas.microsoft.com/office/drawing/2014/main" val="1997618640"/>
                  </a:ext>
                </a:extLst>
              </a:tr>
              <a:tr h="370840">
                <a:tc>
                  <a:txBody>
                    <a:bodyPr/>
                    <a:lstStyle/>
                    <a:p>
                      <a:pPr marL="0" marR="457200" algn="l" defTabSz="914400" rtl="0" eaLnBrk="1" latinLnBrk="0" hangingPunct="1">
                        <a:lnSpc>
                          <a:spcPct val="107000"/>
                        </a:lnSpc>
                        <a:spcAft>
                          <a:spcPts val="800"/>
                        </a:spcAft>
                        <a:buNone/>
                      </a:pPr>
                      <a:r>
                        <a:rPr lang="en-US" sz="1700" b="0" kern="1200">
                          <a:solidFill>
                            <a:schemeClr val="tx1"/>
                          </a:solidFill>
                          <a:latin typeface="+mn-lt"/>
                          <a:ea typeface="+mn-ea"/>
                          <a:cs typeface="+mn-cs"/>
                        </a:rPr>
                        <a:t>4/20</a:t>
                      </a:r>
                    </a:p>
                  </a:txBody>
                  <a:tcPr marL="68580" marR="68580" marT="0" marB="0">
                    <a:solidFill>
                      <a:srgbClr val="CAE8DE"/>
                    </a:solidFill>
                  </a:tcPr>
                </a:tc>
                <a:tc>
                  <a:txBody>
                    <a:bodyPr/>
                    <a:lstStyle/>
                    <a:p>
                      <a:pPr marL="0" marR="457200" algn="l" defTabSz="914400" rtl="0" eaLnBrk="1" latinLnBrk="0" hangingPunct="1">
                        <a:lnSpc>
                          <a:spcPct val="107000"/>
                        </a:lnSpc>
                        <a:spcAft>
                          <a:spcPts val="800"/>
                        </a:spcAft>
                        <a:buNone/>
                      </a:pPr>
                      <a:r>
                        <a:rPr lang="en-US" sz="1700" b="0" kern="1200">
                          <a:solidFill>
                            <a:schemeClr val="tx1"/>
                          </a:solidFill>
                          <a:latin typeface="+mn-lt"/>
                          <a:ea typeface="+mn-ea"/>
                          <a:cs typeface="+mn-cs"/>
                        </a:rPr>
                        <a:t>Story</a:t>
                      </a:r>
                    </a:p>
                  </a:txBody>
                  <a:tcPr marL="68580" marR="68580" marT="0" marB="0">
                    <a:solidFill>
                      <a:srgbClr val="CAE8DE"/>
                    </a:solidFill>
                  </a:tcPr>
                </a:tc>
                <a:tc>
                  <a:txBody>
                    <a:bodyPr/>
                    <a:lstStyle/>
                    <a:p>
                      <a:pPr marL="0" marR="457200" algn="l" defTabSz="914400" rtl="0" eaLnBrk="1" latinLnBrk="0" hangingPunct="1">
                        <a:lnSpc>
                          <a:spcPct val="107000"/>
                        </a:lnSpc>
                        <a:spcAft>
                          <a:spcPts val="800"/>
                        </a:spcAft>
                        <a:buNone/>
                      </a:pPr>
                      <a:r>
                        <a:rPr lang="en-US" sz="1700" b="0" kern="1200">
                          <a:solidFill>
                            <a:schemeClr val="tx1"/>
                          </a:solidFill>
                          <a:latin typeface="+mn-lt"/>
                          <a:ea typeface="+mn-ea"/>
                          <a:cs typeface="+mn-cs"/>
                        </a:rPr>
                        <a:t>City of Ames</a:t>
                      </a:r>
                    </a:p>
                  </a:txBody>
                  <a:tcPr marL="68580" marR="68580" marT="0" marB="0">
                    <a:solidFill>
                      <a:srgbClr val="CAE8DE"/>
                    </a:solidFill>
                  </a:tcPr>
                </a:tc>
                <a:extLst>
                  <a:ext uri="{0D108BD9-81ED-4DB2-BD59-A6C34878D82A}">
                    <a16:rowId xmlns:a16="http://schemas.microsoft.com/office/drawing/2014/main" val="2290990843"/>
                  </a:ext>
                </a:extLst>
              </a:tr>
              <a:tr h="370840">
                <a:tc>
                  <a:txBody>
                    <a:bodyPr/>
                    <a:lstStyle/>
                    <a:p>
                      <a:pPr marL="0" marR="457200" algn="l" defTabSz="914400" rtl="0" eaLnBrk="1" latinLnBrk="0" hangingPunct="1">
                        <a:lnSpc>
                          <a:spcPct val="107000"/>
                        </a:lnSpc>
                        <a:spcAft>
                          <a:spcPts val="800"/>
                        </a:spcAft>
                        <a:buNone/>
                      </a:pPr>
                      <a:r>
                        <a:rPr lang="en-US" sz="1700" b="0" kern="1200">
                          <a:solidFill>
                            <a:schemeClr val="tx1"/>
                          </a:solidFill>
                          <a:latin typeface="+mn-lt"/>
                          <a:ea typeface="+mn-ea"/>
                          <a:cs typeface="+mn-cs"/>
                        </a:rPr>
                        <a:t>5/18</a:t>
                      </a:r>
                    </a:p>
                  </a:txBody>
                  <a:tcPr marL="68580" marR="68580" marT="0" marB="0">
                    <a:solidFill>
                      <a:srgbClr val="CAE8DE"/>
                    </a:solidFill>
                  </a:tcPr>
                </a:tc>
                <a:tc>
                  <a:txBody>
                    <a:bodyPr/>
                    <a:lstStyle/>
                    <a:p>
                      <a:pPr marL="0" marR="457200" algn="l" defTabSz="914400" rtl="0" eaLnBrk="1" latinLnBrk="0" hangingPunct="1">
                        <a:lnSpc>
                          <a:spcPct val="107000"/>
                        </a:lnSpc>
                        <a:spcAft>
                          <a:spcPts val="800"/>
                        </a:spcAft>
                        <a:buNone/>
                      </a:pPr>
                      <a:r>
                        <a:rPr lang="en-US" sz="1700" b="0" kern="1200">
                          <a:solidFill>
                            <a:schemeClr val="tx1"/>
                          </a:solidFill>
                          <a:latin typeface="+mn-lt"/>
                          <a:ea typeface="+mn-ea"/>
                          <a:cs typeface="+mn-cs"/>
                        </a:rPr>
                        <a:t>Warren</a:t>
                      </a:r>
                    </a:p>
                  </a:txBody>
                  <a:tcPr marL="68580" marR="68580" marT="0" marB="0">
                    <a:solidFill>
                      <a:srgbClr val="CAE8DE"/>
                    </a:solidFill>
                  </a:tcPr>
                </a:tc>
                <a:tc>
                  <a:txBody>
                    <a:bodyPr/>
                    <a:lstStyle/>
                    <a:p>
                      <a:pPr marL="0" marR="457200" algn="l" defTabSz="914400" rtl="0" eaLnBrk="1" latinLnBrk="0" hangingPunct="1">
                        <a:lnSpc>
                          <a:spcPct val="107000"/>
                        </a:lnSpc>
                        <a:spcAft>
                          <a:spcPts val="800"/>
                        </a:spcAft>
                        <a:buNone/>
                      </a:pPr>
                      <a:r>
                        <a:rPr lang="en-US" sz="1700" b="0" kern="1200">
                          <a:solidFill>
                            <a:schemeClr val="tx1"/>
                          </a:solidFill>
                          <a:latin typeface="+mn-lt"/>
                          <a:ea typeface="+mn-ea"/>
                          <a:cs typeface="+mn-cs"/>
                        </a:rPr>
                        <a:t>City of Norwalk</a:t>
                      </a:r>
                    </a:p>
                  </a:txBody>
                  <a:tcPr marL="68580" marR="68580" marT="0" marB="0">
                    <a:solidFill>
                      <a:srgbClr val="CAE8DE"/>
                    </a:solidFill>
                  </a:tcPr>
                </a:tc>
                <a:extLst>
                  <a:ext uri="{0D108BD9-81ED-4DB2-BD59-A6C34878D82A}">
                    <a16:rowId xmlns:a16="http://schemas.microsoft.com/office/drawing/2014/main" val="3934854332"/>
                  </a:ext>
                </a:extLst>
              </a:tr>
            </a:tbl>
          </a:graphicData>
        </a:graphic>
      </p:graphicFrame>
    </p:spTree>
    <p:extLst>
      <p:ext uri="{BB962C8B-B14F-4D97-AF65-F5344CB8AC3E}">
        <p14:creationId xmlns:p14="http://schemas.microsoft.com/office/powerpoint/2010/main" val="2586409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D4766-A97B-5B59-2287-DD78AF6FD47C}"/>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711C3132-A18F-5F9B-020E-25C439BEA7EE}"/>
              </a:ext>
            </a:extLst>
          </p:cNvPr>
          <p:cNvSpPr>
            <a:spLocks noGrp="1"/>
          </p:cNvSpPr>
          <p:nvPr>
            <p:ph type="body" idx="14"/>
          </p:nvPr>
        </p:nvSpPr>
        <p:spPr>
          <a:xfrm>
            <a:off x="447040" y="195575"/>
            <a:ext cx="7467600" cy="381000"/>
          </a:xfrm>
        </p:spPr>
        <p:txBody>
          <a:bodyPr/>
          <a:lstStyle/>
          <a:p>
            <a:r>
              <a:rPr lang="en-US" sz="2200">
                <a:latin typeface="Calibri" panose="020F0502020204030204" pitchFamily="34" charset="0"/>
                <a:ea typeface="Calibri" panose="020F0502020204030204" pitchFamily="34" charset="0"/>
                <a:cs typeface="Times New Roman" panose="02020603050405020304" pitchFamily="18" charset="0"/>
              </a:rPr>
              <a:t>COG Overview</a:t>
            </a:r>
            <a:endParaRPr lang="en-US" sz="2200">
              <a:cs typeface="Times New Roman" panose="02020603050405020304" pitchFamily="18" charset="0"/>
            </a:endParaRPr>
          </a:p>
        </p:txBody>
      </p:sp>
      <p:sp>
        <p:nvSpPr>
          <p:cNvPr id="2" name="TextBox 1">
            <a:extLst>
              <a:ext uri="{FF2B5EF4-FFF2-40B4-BE49-F238E27FC236}">
                <a16:creationId xmlns:a16="http://schemas.microsoft.com/office/drawing/2014/main" id="{F39781F4-C5D3-26AB-B669-65AB91E51441}"/>
              </a:ext>
            </a:extLst>
          </p:cNvPr>
          <p:cNvSpPr txBox="1"/>
          <p:nvPr/>
        </p:nvSpPr>
        <p:spPr>
          <a:xfrm>
            <a:off x="152400" y="895350"/>
            <a:ext cx="5226000" cy="5242717"/>
          </a:xfrm>
          <a:prstGeom prst="rect">
            <a:avLst/>
          </a:prstGeom>
          <a:noFill/>
        </p:spPr>
        <p:txBody>
          <a:bodyPr wrap="square" rtlCol="0">
            <a:spAutoFit/>
          </a:bodyPr>
          <a:lstStyle/>
          <a:p>
            <a:pPr marL="285750" indent="-285750">
              <a:buFont typeface="Arial" panose="020B0604020202020204" pitchFamily="34" charset="0"/>
              <a:buChar char="•"/>
            </a:pPr>
            <a:r>
              <a:rPr lang="en-US" sz="1500"/>
              <a:t>At the August meeting, the Greater Dallas County Development Alliance offered to assist in the preparation of a flyer for communities. MIPA staff met with the Greater Dallas County Development Alliance to discuss the creation of a two-page flyer to distribute information to communities about COG designation</a:t>
            </a:r>
          </a:p>
          <a:p>
            <a:pPr marL="285750" indent="-285750">
              <a:buFont typeface="Arial" panose="020B0604020202020204" pitchFamily="34" charset="0"/>
              <a:buChar char="•"/>
            </a:pPr>
            <a:r>
              <a:rPr lang="en-US" sz="1500"/>
              <a:t>Staff also had a request from the City of Ogden to present an overview of the COG designation process and how it may impact their community. Staff presented on September 9 to the Ogden City Council</a:t>
            </a:r>
          </a:p>
          <a:p>
            <a:pPr marL="285750" indent="-285750">
              <a:buFont typeface="Arial" panose="020B0604020202020204" pitchFamily="34" charset="0"/>
              <a:buChar char="•"/>
            </a:pPr>
            <a:r>
              <a:rPr lang="en-US" sz="1500"/>
              <a:t>Moving forward, once materials are ready, staff will send an email to all member communities with the previously discussed information and offer to attend and present at meetings as desired by communities</a:t>
            </a:r>
          </a:p>
          <a:p>
            <a:pPr marL="285750" indent="-285750">
              <a:buFont typeface="Arial" panose="020B0604020202020204" pitchFamily="34" charset="0"/>
              <a:buChar char="•"/>
            </a:pPr>
            <a:r>
              <a:rPr lang="en-US" sz="1500"/>
              <a:t>Staff is targeting early to mid-November to have a Full Board of Directors meeting to vote on whether to move forward with the designation process</a:t>
            </a:r>
          </a:p>
          <a:p>
            <a:pPr marL="285750" indent="-285750">
              <a:buFont typeface="Arial" panose="020B0604020202020204" pitchFamily="34" charset="0"/>
              <a:buChar char="•"/>
            </a:pPr>
            <a:endParaRPr lang="en-US" sz="1400"/>
          </a:p>
          <a:p>
            <a:pPr marL="285750" indent="-285750">
              <a:buFont typeface="Arial" panose="020B0604020202020204" pitchFamily="34" charset="0"/>
              <a:buChar char="•"/>
            </a:pPr>
            <a:endParaRPr lang="en-US" sz="1400"/>
          </a:p>
          <a:p>
            <a:pPr marL="796925" lvl="1" indent="-339725">
              <a:lnSpc>
                <a:spcPct val="107000"/>
              </a:lnSpc>
              <a:spcAft>
                <a:spcPts val="800"/>
              </a:spcAft>
              <a:buFont typeface="Arial" panose="020B0604020202020204" pitchFamily="34" charset="0"/>
              <a:buChar char="•"/>
              <a:defRPr/>
            </a:pPr>
            <a:endParaRPr lang="en-US" sz="2200" b="0" i="0" u="none" strike="noStrike" baseline="0">
              <a:solidFill>
                <a:srgbClr val="000000"/>
              </a:solidFill>
              <a:latin typeface="Calibri" panose="020F0502020204030204" pitchFamily="34" charset="0"/>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1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10F21BDF-F76B-2155-8042-ABF56F2222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1026" name="Picture 2">
            <a:extLst>
              <a:ext uri="{FF2B5EF4-FFF2-40B4-BE49-F238E27FC236}">
                <a16:creationId xmlns:a16="http://schemas.microsoft.com/office/drawing/2014/main" id="{734622EE-ABB4-F3F5-4A33-495B8F366F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3596" y="1499737"/>
            <a:ext cx="3668004" cy="2144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5603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35ED8-1C34-6579-4B96-CEDD1D226F72}"/>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97F4CA56-4995-5A14-8C22-58ECCDA77AD4}"/>
              </a:ext>
            </a:extLst>
          </p:cNvPr>
          <p:cNvSpPr>
            <a:spLocks noGrp="1"/>
          </p:cNvSpPr>
          <p:nvPr>
            <p:ph type="body" idx="14"/>
          </p:nvPr>
        </p:nvSpPr>
        <p:spPr>
          <a:xfrm>
            <a:off x="447040" y="195575"/>
            <a:ext cx="7467600" cy="381000"/>
          </a:xfrm>
        </p:spPr>
        <p:txBody>
          <a:bodyPr/>
          <a:lstStyle/>
          <a:p>
            <a:r>
              <a:rPr lang="en-US" sz="2300" b="1">
                <a:effectLst/>
                <a:latin typeface="Calibri" panose="020F0502020204030204" pitchFamily="34" charset="0"/>
                <a:ea typeface="Calibri" panose="020F0502020204030204" pitchFamily="34" charset="0"/>
              </a:rPr>
              <a:t>Other Non-Action Items</a:t>
            </a:r>
            <a:endParaRPr lang="en-US" sz="2300">
              <a:cs typeface="Times New Roman" panose="02020603050405020304" pitchFamily="18" charset="0"/>
            </a:endParaRPr>
          </a:p>
        </p:txBody>
      </p:sp>
      <p:sp>
        <p:nvSpPr>
          <p:cNvPr id="2" name="TextBox 1">
            <a:extLst>
              <a:ext uri="{FF2B5EF4-FFF2-40B4-BE49-F238E27FC236}">
                <a16:creationId xmlns:a16="http://schemas.microsoft.com/office/drawing/2014/main" id="{279D2270-0F29-C81A-506A-12FA6460EB4E}"/>
              </a:ext>
            </a:extLst>
          </p:cNvPr>
          <p:cNvSpPr txBox="1"/>
          <p:nvPr/>
        </p:nvSpPr>
        <p:spPr>
          <a:xfrm>
            <a:off x="152400" y="895350"/>
            <a:ext cx="8839200" cy="426270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The Central Iowa Workforce Development Board is hosting an event as part of Workforce Development Month on Wednesday, September 24, from 10-11 am at the </a:t>
            </a:r>
            <a:r>
              <a:rPr kumimoji="0" lang="en-US" sz="1600" b="0" i="0" u="none" strike="noStrike" kern="1200" cap="none" spc="0" normalizeH="0" baseline="0" noProof="0" err="1">
                <a:ln>
                  <a:noFill/>
                </a:ln>
                <a:solidFill>
                  <a:prstClr val="black"/>
                </a:solidFill>
                <a:effectLst/>
                <a:uLnTx/>
                <a:uFillTx/>
                <a:latin typeface="Calibri" panose="020F0502020204030204" pitchFamily="34" charset="0"/>
                <a:ea typeface="Calibri" panose="020F0502020204030204" pitchFamily="34" charset="0"/>
                <a:cs typeface="+mn-cs"/>
              </a:rPr>
              <a:t>IowaWORKS</a:t>
            </a: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 office at 200 E Army Post Road in Des Moines. This meeting will be catered to local, county and state elected officials and Economic Development representatives.</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The goal of this meeting will be to:</a:t>
            </a:r>
          </a:p>
          <a:p>
            <a:pPr marL="800100" lvl="1" indent="-342900">
              <a:spcAft>
                <a:spcPts val="600"/>
              </a:spcAft>
              <a:buFont typeface="Arial" panose="020B0604020202020204" pitchFamily="34" charset="0"/>
              <a:buChar char="•"/>
              <a:defRPr/>
            </a:pP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Educate the community on the Economic Impact of WIOA and Federal Investments in Workforce Development</a:t>
            </a:r>
          </a:p>
          <a:p>
            <a:pPr marL="800100" lvl="1" indent="-342900">
              <a:spcAft>
                <a:spcPts val="600"/>
              </a:spcAft>
              <a:buFont typeface="Arial" panose="020B0604020202020204" pitchFamily="34" charset="0"/>
              <a:buChar char="•"/>
              <a:defRPr/>
            </a:pP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Discuss the Structure of the Local Workforce System, the CIWDB's unique board composition, and relationship to </a:t>
            </a:r>
            <a:r>
              <a:rPr kumimoji="0" lang="en-US" sz="1600" b="0" i="0" u="none" strike="noStrike" kern="1200" cap="none" spc="0" normalizeH="0" baseline="0" noProof="0" err="1">
                <a:ln>
                  <a:noFill/>
                </a:ln>
                <a:solidFill>
                  <a:prstClr val="black"/>
                </a:solidFill>
                <a:effectLst/>
                <a:uLnTx/>
                <a:uFillTx/>
                <a:latin typeface="Calibri" panose="020F0502020204030204" pitchFamily="34" charset="0"/>
                <a:ea typeface="Calibri" panose="020F0502020204030204" pitchFamily="34" charset="0"/>
                <a:cs typeface="+mn-cs"/>
              </a:rPr>
              <a:t>IowaWORKS</a:t>
            </a: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800100" lvl="1" indent="-342900">
              <a:spcAft>
                <a:spcPts val="600"/>
              </a:spcAft>
              <a:buFont typeface="Arial" panose="020B0604020202020204" pitchFamily="34" charset="0"/>
              <a:buChar char="•"/>
              <a:defRPr/>
            </a:pP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Educate on how to access and leverage the CIWDB and </a:t>
            </a:r>
            <a:r>
              <a:rPr kumimoji="0" lang="en-US" sz="1600" b="0" i="0" u="none" strike="noStrike" kern="1200" cap="none" spc="0" normalizeH="0" baseline="0" noProof="0" err="1">
                <a:ln>
                  <a:noFill/>
                </a:ln>
                <a:solidFill>
                  <a:prstClr val="black"/>
                </a:solidFill>
                <a:effectLst/>
                <a:uLnTx/>
                <a:uFillTx/>
                <a:latin typeface="Calibri" panose="020F0502020204030204" pitchFamily="34" charset="0"/>
                <a:ea typeface="Calibri" panose="020F0502020204030204" pitchFamily="34" charset="0"/>
                <a:cs typeface="+mn-cs"/>
              </a:rPr>
              <a:t>IowaWORKS</a:t>
            </a: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 for impact in our communities</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RSVP by e-mailing ekress@midiowaplanning.org. Learn more about the CIWDB at www.ciwdb.org </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2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8001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2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79598C7F-CE91-3828-465F-163A716E0E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969830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7AC3F-4C7F-7A0D-A9CF-FF0944ADB8B7}"/>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FB121600-2E7B-3699-C2D7-8636B8016329}"/>
              </a:ext>
            </a:extLst>
          </p:cNvPr>
          <p:cNvSpPr>
            <a:spLocks noGrp="1"/>
          </p:cNvSpPr>
          <p:nvPr>
            <p:ph type="body" idx="14"/>
          </p:nvPr>
        </p:nvSpPr>
        <p:spPr>
          <a:xfrm>
            <a:off x="447040" y="195575"/>
            <a:ext cx="7467600" cy="381000"/>
          </a:xfrm>
        </p:spPr>
        <p:txBody>
          <a:bodyPr/>
          <a:lstStyle/>
          <a:p>
            <a:r>
              <a:rPr lang="en-US" sz="2300" b="1">
                <a:effectLst/>
                <a:latin typeface="Calibri" panose="020F0502020204030204" pitchFamily="34" charset="0"/>
                <a:ea typeface="Calibri" panose="020F0502020204030204" pitchFamily="34" charset="0"/>
              </a:rPr>
              <a:t>Other Non-Action Items</a:t>
            </a:r>
            <a:endParaRPr lang="en-US" sz="2300">
              <a:cs typeface="Times New Roman" panose="02020603050405020304" pitchFamily="18" charset="0"/>
            </a:endParaRPr>
          </a:p>
        </p:txBody>
      </p:sp>
      <p:sp>
        <p:nvSpPr>
          <p:cNvPr id="2" name="TextBox 1">
            <a:extLst>
              <a:ext uri="{FF2B5EF4-FFF2-40B4-BE49-F238E27FC236}">
                <a16:creationId xmlns:a16="http://schemas.microsoft.com/office/drawing/2014/main" id="{1BC1B6F6-77C7-48D3-780F-AA706C3980AF}"/>
              </a:ext>
            </a:extLst>
          </p:cNvPr>
          <p:cNvSpPr txBox="1"/>
          <p:nvPr/>
        </p:nvSpPr>
        <p:spPr>
          <a:xfrm>
            <a:off x="152400" y="895350"/>
            <a:ext cx="8111836" cy="2616101"/>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200">
                <a:solidFill>
                  <a:prstClr val="black"/>
                </a:solidFill>
                <a:latin typeface="Calibri" panose="020F0502020204030204" pitchFamily="34" charset="0"/>
                <a:ea typeface="Calibri" panose="020F0502020204030204" pitchFamily="34" charset="0"/>
              </a:rPr>
              <a:t>In the coming weeks, s</a:t>
            </a:r>
            <a:r>
              <a:rPr kumimoji="0" lang="en-US" sz="2200" b="0" i="0" u="none" strike="noStrike" kern="1200" cap="none" spc="0" normalizeH="0" baseline="0" noProof="0" err="1">
                <a:ln>
                  <a:noFill/>
                </a:ln>
                <a:solidFill>
                  <a:prstClr val="black"/>
                </a:solidFill>
                <a:effectLst/>
                <a:uLnTx/>
                <a:uFillTx/>
                <a:latin typeface="Calibri" panose="020F0502020204030204" pitchFamily="34" charset="0"/>
                <a:ea typeface="Calibri" panose="020F0502020204030204" pitchFamily="34" charset="0"/>
                <a:cs typeface="+mn-cs"/>
              </a:rPr>
              <a:t>taff</a:t>
            </a:r>
            <a:r>
              <a:rPr kumimoji="0" lang="en-US" sz="2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 will send out a survey to communities to determine what additional information and services they would like MIPA to provide</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200">
                <a:solidFill>
                  <a:prstClr val="black"/>
                </a:solidFill>
                <a:latin typeface="Calibri" panose="020F0502020204030204" pitchFamily="34" charset="0"/>
                <a:ea typeface="Calibri" panose="020F0502020204030204" pitchFamily="34" charset="0"/>
              </a:rPr>
              <a:t>Staff has tentatively identified several topics for unannounced webinars and this survey will help decide what information will be included for the future</a:t>
            </a:r>
            <a:endParaRPr kumimoji="0" lang="en-US" sz="2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8001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2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AAC614BC-3446-0B6A-E659-883D988286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00859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4CD6E-D47A-6BFB-B66D-3B15CD3390C9}"/>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98584041-9EFF-C767-3474-F516777E5D02}"/>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500" b="1">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500" b="1">
                <a:cs typeface="Times New Roman" panose="02020603050405020304" pitchFamily="18" charset="0"/>
              </a:rPr>
              <a:t>REPORT and VOTE: Financial Statements</a:t>
            </a:r>
          </a:p>
          <a:p>
            <a:pPr marL="342900" indent="-342900">
              <a:lnSpc>
                <a:spcPct val="107000"/>
              </a:lnSpc>
              <a:spcBef>
                <a:spcPts val="0"/>
              </a:spcBef>
              <a:spcAft>
                <a:spcPts val="400"/>
              </a:spcAft>
              <a:buFont typeface="+mj-lt"/>
              <a:buAutoNum type="arabicPeriod"/>
              <a:tabLst>
                <a:tab pos="228600" algn="l"/>
                <a:tab pos="5943600" algn="r"/>
              </a:tabLst>
            </a:pPr>
            <a:r>
              <a:rPr lang="en-US" sz="1500" b="1">
                <a:cs typeface="Times New Roman" panose="02020603050405020304" pitchFamily="18" charset="0"/>
              </a:rPr>
              <a:t>REPORT and VOTE: Invoices and Contracts</a:t>
            </a:r>
          </a:p>
          <a:p>
            <a:pPr marL="342900" indent="-342900">
              <a:lnSpc>
                <a:spcPct val="107000"/>
              </a:lnSpc>
              <a:spcBef>
                <a:spcPts val="0"/>
              </a:spcBef>
              <a:spcAft>
                <a:spcPts val="400"/>
              </a:spcAft>
              <a:buFont typeface="+mj-lt"/>
              <a:buAutoNum type="arabicPeriod"/>
              <a:tabLst>
                <a:tab pos="228600" algn="l"/>
                <a:tab pos="5943600" algn="r"/>
              </a:tabLst>
            </a:pPr>
            <a:r>
              <a:rPr lang="sv-SE" sz="1500" b="1">
                <a:effectLst/>
                <a:latin typeface="Century Gothic" panose="020B0502020202020204" pitchFamily="34" charset="0"/>
                <a:ea typeface="Calibri" panose="020F0502020204030204" pitchFamily="34" charset="0"/>
                <a:cs typeface="Times New Roman" panose="02020603050405020304" pitchFamily="18" charset="0"/>
              </a:rPr>
              <a:t>REPORT and VOTE: Investment Policy</a:t>
            </a:r>
          </a:p>
          <a:p>
            <a:pPr marL="342900" indent="-342900">
              <a:lnSpc>
                <a:spcPct val="107000"/>
              </a:lnSpc>
              <a:spcBef>
                <a:spcPts val="0"/>
              </a:spcBef>
              <a:spcAft>
                <a:spcPts val="400"/>
              </a:spcAft>
              <a:buFont typeface="+mj-lt"/>
              <a:buAutoNum type="arabicPeriod"/>
              <a:tabLst>
                <a:tab pos="228600" algn="l"/>
                <a:tab pos="5943600" algn="r"/>
              </a:tabLst>
            </a:pPr>
            <a:r>
              <a:rPr lang="sv-SE" sz="1500" b="1">
                <a:ea typeface="Calibri" panose="020F0502020204030204" pitchFamily="34" charset="0"/>
                <a:cs typeface="Times New Roman" panose="02020603050405020304" pitchFamily="18" charset="0"/>
              </a:rPr>
              <a:t>REPORT and OPTIONAL VOTE: Executive Committee Regional Meeting Locations</a:t>
            </a:r>
          </a:p>
          <a:p>
            <a:pPr marL="342900" indent="-342900">
              <a:lnSpc>
                <a:spcPct val="107000"/>
              </a:lnSpc>
              <a:spcBef>
                <a:spcPts val="0"/>
              </a:spcBef>
              <a:spcAft>
                <a:spcPts val="400"/>
              </a:spcAft>
              <a:buFont typeface="+mj-lt"/>
              <a:buAutoNum type="arabicPeriod"/>
              <a:tabLst>
                <a:tab pos="228600" algn="l"/>
                <a:tab pos="5943600" algn="r"/>
              </a:tabLst>
            </a:pPr>
            <a:r>
              <a:rPr lang="sv-SE" sz="1500" b="1">
                <a:effectLst/>
                <a:latin typeface="Century Gothic" panose="020B0502020202020204" pitchFamily="34" charset="0"/>
                <a:ea typeface="Calibri" panose="020F0502020204030204" pitchFamily="34" charset="0"/>
                <a:cs typeface="Times New Roman" panose="02020603050405020304" pitchFamily="18" charset="0"/>
              </a:rPr>
              <a:t>REPORT: MIPA Designation as a Council of Governments</a:t>
            </a:r>
          </a:p>
          <a:p>
            <a:pPr marL="342900" indent="-342900">
              <a:lnSpc>
                <a:spcPct val="107000"/>
              </a:lnSpc>
              <a:spcBef>
                <a:spcPts val="0"/>
              </a:spcBef>
              <a:spcAft>
                <a:spcPts val="400"/>
              </a:spcAft>
              <a:buFont typeface="+mj-lt"/>
              <a:buAutoNum type="arabicPeriod"/>
              <a:tabLst>
                <a:tab pos="228600" algn="l"/>
                <a:tab pos="5943600" algn="r"/>
              </a:tabLst>
            </a:pPr>
            <a:r>
              <a:rPr lang="en-US" sz="1500" b="1">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500" b="1">
                <a:cs typeface="Times New Roman" panose="02020603050405020304" pitchFamily="18" charset="0"/>
              </a:rPr>
              <a:t>Next Meeting Date – October 20</a:t>
            </a:r>
            <a:r>
              <a:rPr lang="en-US" sz="1500" b="1" baseline="30000">
                <a:cs typeface="Times New Roman" panose="02020603050405020304" pitchFamily="18" charset="0"/>
              </a:rPr>
              <a:t>th</a:t>
            </a:r>
            <a:r>
              <a:rPr lang="en-US" sz="1500" b="1">
                <a:cs typeface="Times New Roman" panose="02020603050405020304" pitchFamily="18" charset="0"/>
              </a:rPr>
              <a:t> at 2 PM</a:t>
            </a: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a:cs typeface="Times New Roman" panose="02020603050405020304" pitchFamily="18" charset="0"/>
            </a:endParaRPr>
          </a:p>
          <a:p>
            <a:pPr marR="0" lvl="0">
              <a:lnSpc>
                <a:spcPct val="107000"/>
              </a:lnSpc>
              <a:spcBef>
                <a:spcPts val="0"/>
              </a:spcBef>
              <a:spcAft>
                <a:spcPts val="600"/>
              </a:spcAft>
            </a:pPr>
            <a:endParaRPr lang="en-US" sz="200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8F54876A-C8F7-99CC-F848-98584A32B167}"/>
              </a:ext>
            </a:extLst>
          </p:cNvPr>
          <p:cNvSpPr>
            <a:spLocks noGrp="1"/>
          </p:cNvSpPr>
          <p:nvPr>
            <p:ph type="body" idx="14"/>
          </p:nvPr>
        </p:nvSpPr>
        <p:spPr>
          <a:xfrm>
            <a:off x="533400" y="133350"/>
            <a:ext cx="7543800" cy="381000"/>
          </a:xfrm>
        </p:spPr>
        <p:txBody>
          <a:bodyPr/>
          <a:lstStyle/>
          <a:p>
            <a:r>
              <a:rPr lang="en-US"/>
              <a:t>September 15, 2025 AGENDA</a:t>
            </a:r>
          </a:p>
        </p:txBody>
      </p:sp>
      <p:pic>
        <p:nvPicPr>
          <p:cNvPr id="3" name="Picture 2" descr="A green and white logo&#10;&#10;Description automatically generated">
            <a:extLst>
              <a:ext uri="{FF2B5EF4-FFF2-40B4-BE49-F238E27FC236}">
                <a16:creationId xmlns:a16="http://schemas.microsoft.com/office/drawing/2014/main" id="{BB881B7F-8A66-7D24-77D2-5C45D0BF05B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2462317873"/>
      </p:ext>
    </p:extLst>
  </p:cSld>
  <p:clrMapOvr>
    <a:masterClrMapping/>
  </p:clrMapOvr>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IEDA_Plai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47F60559A91834D98A3CFF56E5B787A" ma:contentTypeVersion="15" ma:contentTypeDescription="Create a new document." ma:contentTypeScope="" ma:versionID="fc08cdf409f3332e2865f77f44e4c7a5">
  <xsd:schema xmlns:xsd="http://www.w3.org/2001/XMLSchema" xmlns:xs="http://www.w3.org/2001/XMLSchema" xmlns:p="http://schemas.microsoft.com/office/2006/metadata/properties" xmlns:ns2="268db450-22c8-408e-bfa9-71f40a4a24c3" xmlns:ns3="7b9fde40-322c-4f3d-b08b-bcf9e059ca67" targetNamespace="http://schemas.microsoft.com/office/2006/metadata/properties" ma:root="true" ma:fieldsID="7fd295c6ebd2118a11c6be3f685aa47b" ns2:_="" ns3:_="">
    <xsd:import namespace="268db450-22c8-408e-bfa9-71f40a4a24c3"/>
    <xsd:import namespace="7b9fde40-322c-4f3d-b08b-bcf9e059ca6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8db450-22c8-408e-bfa9-71f40a4a24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descrip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512f154-a0bc-4b9a-90d3-452fbb46c09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9fde40-322c-4f3d-b08b-bcf9e059ca67"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38dc1820-4ad3-45fc-b34b-371e0ed52da9}" ma:internalName="TaxCatchAll" ma:showField="CatchAllData" ma:web="7b9fde40-322c-4f3d-b08b-bcf9e059ca6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7E86935-F52E-49E2-BECE-0D6F5487F1EA}">
  <ds:schemaRefs>
    <ds:schemaRef ds:uri="268db450-22c8-408e-bfa9-71f40a4a24c3"/>
    <ds:schemaRef ds:uri="7b9fde40-322c-4f3d-b08b-bcf9e059ca6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26A1885-315E-4CFD-8B63-C832DBE04FD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11</Slides>
  <Notes>8</Notes>
  <HiddenSlides>0</HiddenSlides>
  <ScaleCrop>false</ScaleCrop>
  <HeadingPairs>
    <vt:vector size="4" baseType="variant">
      <vt:variant>
        <vt:lpstr>Theme</vt:lpstr>
      </vt:variant>
      <vt:variant>
        <vt:i4>9</vt:i4>
      </vt:variant>
      <vt:variant>
        <vt:lpstr>Slide Titles</vt:lpstr>
      </vt:variant>
      <vt:variant>
        <vt:i4>11</vt:i4>
      </vt:variant>
    </vt:vector>
  </HeadingPairs>
  <TitlesOfParts>
    <vt:vector size="20" baseType="lpstr">
      <vt:lpstr>2_Custom Design</vt:lpstr>
      <vt:lpstr>3_Custom Design</vt:lpstr>
      <vt:lpstr>Custom Design</vt:lpstr>
      <vt:lpstr>4_Custom Design</vt:lpstr>
      <vt:lpstr>6_Custom Design</vt:lpstr>
      <vt:lpstr>7_Custom Design</vt:lpstr>
      <vt:lpstr>8_Custom Design</vt:lpstr>
      <vt:lpstr>3_IEDA_Plain</vt:lpstr>
      <vt:lpstr>9_Custom Design</vt:lpstr>
      <vt:lpstr>Executive Committee Meeting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Sreyoshi Chakraborty</dc:creator>
  <cp:revision>1</cp:revision>
  <cp:lastPrinted>2021-06-29T16:06:21Z</cp:lastPrinted>
  <dcterms:created xsi:type="dcterms:W3CDTF">2020-12-02T21:38:09Z</dcterms:created>
  <dcterms:modified xsi:type="dcterms:W3CDTF">2025-09-15T18:17:22Z</dcterms:modified>
</cp:coreProperties>
</file>