
<file path=[Content_Types].xml><?xml version="1.0" encoding="utf-8"?>
<Types xmlns="http://schemas.openxmlformats.org/package/2006/content-types">
  <Default Extension="gif" ContentType="image/gif"/>
  <Default Extension="jpeg" ContentType="image/jpeg"/>
  <Default Extension="png" ContentType="image/png"/>
  <Default Extension="rels" ContentType="application/vnd.openxmlformats-package.relationships+xml"/>
  <Default Extension="xml" ContentType="application/xml"/>
  <Override PartName="/ppt/presentation.xml" ContentType="application/vnd.openxmlformats-officedocument.presentationml.presentation.main+xml"/>
  <Override PartName="/customXml/itemProps1.xml" ContentType="application/vnd.openxmlformats-officedocument.customXmlProperties+xml"/>
  <Override PartName="/customXml/itemProps2.xml" ContentType="application/vnd.openxmlformats-officedocument.customXmlProperties+xml"/>
  <Override PartName="/customXml/itemProps3.xml" ContentType="application/vnd.openxmlformats-officedocument.customXmlProperties+xml"/>
  <Override PartName="/ppt/slideMasters/slideMaster1.xml" ContentType="application/vnd.openxmlformats-officedocument.presentationml.slideMaster+xml"/>
  <Override PartName="/ppt/slideMasters/slideMaster2.xml" ContentType="application/vnd.openxmlformats-officedocument.presentationml.slideMaster+xml"/>
  <Override PartName="/ppt/slideMasters/slideMaster3.xml" ContentType="application/vnd.openxmlformats-officedocument.presentationml.slideMaster+xml"/>
  <Override PartName="/ppt/slideMasters/slideMaster4.xml" ContentType="application/vnd.openxmlformats-officedocument.presentationml.slideMaster+xml"/>
  <Override PartName="/ppt/slideMasters/slideMaster5.xml" ContentType="application/vnd.openxmlformats-officedocument.presentationml.slideMaster+xml"/>
  <Override PartName="/ppt/slideMasters/slideMaster6.xml" ContentType="application/vnd.openxmlformats-officedocument.presentationml.slideMaster+xml"/>
  <Override PartName="/ppt/slideMasters/slideMaster7.xml" ContentType="application/vnd.openxmlformats-officedocument.presentationml.slideMaster+xml"/>
  <Override PartName="/ppt/slideMasters/slideMaster8.xml" ContentType="application/vnd.openxmlformats-officedocument.presentationml.slideMaster+xml"/>
  <Override PartName="/ppt/slideMasters/slideMaster9.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notesMasters/notesMaster1.xml" ContentType="application/vnd.openxmlformats-officedocument.presentationml.notesMaster+xml"/>
  <Override PartName="/ppt/handoutMasters/handoutMaster1.xml" ContentType="application/vnd.openxmlformats-officedocument.presentationml.handoutMaster+xml"/>
  <Override PartName="/ppt/commentAuthors.xml" ContentType="application/vnd.openxmlformats-officedocument.presentationml.commentAuthors+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slideLayouts/slideLayout17.xml" ContentType="application/vnd.openxmlformats-officedocument.presentationml.slideLayout+xml"/>
  <Override PartName="/ppt/slideLayouts/slideLayout18.xml" ContentType="application/vnd.openxmlformats-officedocument.presentationml.slideLayout+xml"/>
  <Override PartName="/ppt/slideLayouts/slideLayout19.xml" ContentType="application/vnd.openxmlformats-officedocument.presentationml.slideLayout+xml"/>
  <Override PartName="/ppt/theme/theme2.xml" ContentType="application/vnd.openxmlformats-officedocument.theme+xml"/>
  <Override PartName="/ppt/slideLayouts/slideLayout20.xml" ContentType="application/vnd.openxmlformats-officedocument.presentationml.slideLayout+xml"/>
  <Override PartName="/ppt/slideLayouts/slideLayout21.xml" ContentType="application/vnd.openxmlformats-officedocument.presentationml.slideLayout+xml"/>
  <Override PartName="/ppt/slideLayouts/slideLayout22.xml" ContentType="application/vnd.openxmlformats-officedocument.presentationml.slideLayout+xml"/>
  <Override PartName="/ppt/slideLayouts/slideLayout23.xml" ContentType="application/vnd.openxmlformats-officedocument.presentationml.slideLayout+xml"/>
  <Override PartName="/ppt/slideLayouts/slideLayout24.xml" ContentType="application/vnd.openxmlformats-officedocument.presentationml.slideLayout+xml"/>
  <Override PartName="/ppt/slideLayouts/slideLayout25.xml" ContentType="application/vnd.openxmlformats-officedocument.presentationml.slideLayout+xml"/>
  <Override PartName="/ppt/slideLayouts/slideLayout26.xml" ContentType="application/vnd.openxmlformats-officedocument.presentationml.slideLayout+xml"/>
  <Override PartName="/ppt/slideLayouts/slideLayout27.xml" ContentType="application/vnd.openxmlformats-officedocument.presentationml.slideLayout+xml"/>
  <Override PartName="/ppt/slideLayouts/slideLayout28.xml" ContentType="application/vnd.openxmlformats-officedocument.presentationml.slideLayout+xml"/>
  <Override PartName="/ppt/slideLayouts/slideLayout29.xml" ContentType="application/vnd.openxmlformats-officedocument.presentationml.slideLayout+xml"/>
  <Override PartName="/ppt/slideLayouts/slideLayout30.xml" ContentType="application/vnd.openxmlformats-officedocument.presentationml.slideLayout+xml"/>
  <Override PartName="/ppt/theme/theme3.xml" ContentType="application/vnd.openxmlformats-officedocument.theme+xml"/>
  <Override PartName="/ppt/slideLayouts/slideLayout31.xml" ContentType="application/vnd.openxmlformats-officedocument.presentationml.slideLayout+xml"/>
  <Override PartName="/ppt/slideLayouts/slideLayout32.xml" ContentType="application/vnd.openxmlformats-officedocument.presentationml.slideLayout+xml"/>
  <Override PartName="/ppt/slideLayouts/slideLayout33.xml" ContentType="application/vnd.openxmlformats-officedocument.presentationml.slideLayout+xml"/>
  <Override PartName="/ppt/slideLayouts/slideLayout34.xml" ContentType="application/vnd.openxmlformats-officedocument.presentationml.slideLayout+xml"/>
  <Override PartName="/ppt/slideLayouts/slideLayout35.xml" ContentType="application/vnd.openxmlformats-officedocument.presentationml.slideLayout+xml"/>
  <Override PartName="/ppt/slideLayouts/slideLayout36.xml" ContentType="application/vnd.openxmlformats-officedocument.presentationml.slideLayout+xml"/>
  <Override PartName="/ppt/slideLayouts/slideLayout37.xml" ContentType="application/vnd.openxmlformats-officedocument.presentationml.slideLayout+xml"/>
  <Override PartName="/ppt/slideLayouts/slideLayout38.xml" ContentType="application/vnd.openxmlformats-officedocument.presentationml.slideLayout+xml"/>
  <Override PartName="/ppt/slideLayouts/slideLayout39.xml" ContentType="application/vnd.openxmlformats-officedocument.presentationml.slideLayout+xml"/>
  <Override PartName="/ppt/slideLayouts/slideLayout40.xml" ContentType="application/vnd.openxmlformats-officedocument.presentationml.slideLayout+xml"/>
  <Override PartName="/ppt/slideLayouts/slideLayout41.xml" ContentType="application/vnd.openxmlformats-officedocument.presentationml.slideLayout+xml"/>
  <Override PartName="/ppt/theme/theme4.xml" ContentType="application/vnd.openxmlformats-officedocument.theme+xml"/>
  <Override PartName="/ppt/slideLayouts/slideLayout42.xml" ContentType="application/vnd.openxmlformats-officedocument.presentationml.slideLayout+xml"/>
  <Override PartName="/ppt/slideLayouts/slideLayout43.xml" ContentType="application/vnd.openxmlformats-officedocument.presentationml.slideLayout+xml"/>
  <Override PartName="/ppt/slideLayouts/slideLayout44.xml" ContentType="application/vnd.openxmlformats-officedocument.presentationml.slideLayout+xml"/>
  <Override PartName="/ppt/slideLayouts/slideLayout45.xml" ContentType="application/vnd.openxmlformats-officedocument.presentationml.slideLayout+xml"/>
  <Override PartName="/ppt/slideLayouts/slideLayout46.xml" ContentType="application/vnd.openxmlformats-officedocument.presentationml.slideLayout+xml"/>
  <Override PartName="/ppt/slideLayouts/slideLayout47.xml" ContentType="application/vnd.openxmlformats-officedocument.presentationml.slideLayout+xml"/>
  <Override PartName="/ppt/slideLayouts/slideLayout48.xml" ContentType="application/vnd.openxmlformats-officedocument.presentationml.slideLayout+xml"/>
  <Override PartName="/ppt/slideLayouts/slideLayout49.xml" ContentType="application/vnd.openxmlformats-officedocument.presentationml.slideLayout+xml"/>
  <Override PartName="/ppt/slideLayouts/slideLayout50.xml" ContentType="application/vnd.openxmlformats-officedocument.presentationml.slideLayout+xml"/>
  <Override PartName="/ppt/slideLayouts/slideLayout51.xml" ContentType="application/vnd.openxmlformats-officedocument.presentationml.slideLayout+xml"/>
  <Override PartName="/ppt/slideLayouts/slideLayout52.xml" ContentType="application/vnd.openxmlformats-officedocument.presentationml.slideLayout+xml"/>
  <Override PartName="/ppt/theme/theme5.xml" ContentType="application/vnd.openxmlformats-officedocument.theme+xml"/>
  <Override PartName="/ppt/slideLayouts/slideLayout53.xml" ContentType="application/vnd.openxmlformats-officedocument.presentationml.slideLayout+xml"/>
  <Override PartName="/ppt/slideLayouts/slideLayout54.xml" ContentType="application/vnd.openxmlformats-officedocument.presentationml.slideLayout+xml"/>
  <Override PartName="/ppt/slideLayouts/slideLayout55.xml" ContentType="application/vnd.openxmlformats-officedocument.presentationml.slideLayout+xml"/>
  <Override PartName="/ppt/slideLayouts/slideLayout56.xml" ContentType="application/vnd.openxmlformats-officedocument.presentationml.slideLayout+xml"/>
  <Override PartName="/ppt/slideLayouts/slideLayout57.xml" ContentType="application/vnd.openxmlformats-officedocument.presentationml.slideLayout+xml"/>
  <Override PartName="/ppt/slideLayouts/slideLayout58.xml" ContentType="application/vnd.openxmlformats-officedocument.presentationml.slideLayout+xml"/>
  <Override PartName="/ppt/slideLayouts/slideLayout59.xml" ContentType="application/vnd.openxmlformats-officedocument.presentationml.slideLayout+xml"/>
  <Override PartName="/ppt/slideLayouts/slideLayout60.xml" ContentType="application/vnd.openxmlformats-officedocument.presentationml.slideLayout+xml"/>
  <Override PartName="/ppt/slideLayouts/slideLayout61.xml" ContentType="application/vnd.openxmlformats-officedocument.presentationml.slideLayout+xml"/>
  <Override PartName="/ppt/slideLayouts/slideLayout62.xml" ContentType="application/vnd.openxmlformats-officedocument.presentationml.slideLayout+xml"/>
  <Override PartName="/ppt/slideLayouts/slideLayout63.xml" ContentType="application/vnd.openxmlformats-officedocument.presentationml.slideLayout+xml"/>
  <Override PartName="/ppt/theme/theme6.xml" ContentType="application/vnd.openxmlformats-officedocument.theme+xml"/>
  <Override PartName="/ppt/slideLayouts/slideLayout64.xml" ContentType="application/vnd.openxmlformats-officedocument.presentationml.slideLayout+xml"/>
  <Override PartName="/ppt/slideLayouts/slideLayout65.xml" ContentType="application/vnd.openxmlformats-officedocument.presentationml.slideLayout+xml"/>
  <Override PartName="/ppt/slideLayouts/slideLayout66.xml" ContentType="application/vnd.openxmlformats-officedocument.presentationml.slideLayout+xml"/>
  <Override PartName="/ppt/slideLayouts/slideLayout67.xml" ContentType="application/vnd.openxmlformats-officedocument.presentationml.slideLayout+xml"/>
  <Override PartName="/ppt/slideLayouts/slideLayout68.xml" ContentType="application/vnd.openxmlformats-officedocument.presentationml.slideLayout+xml"/>
  <Override PartName="/ppt/slideLayouts/slideLayout69.xml" ContentType="application/vnd.openxmlformats-officedocument.presentationml.slideLayout+xml"/>
  <Override PartName="/ppt/slideLayouts/slideLayout70.xml" ContentType="application/vnd.openxmlformats-officedocument.presentationml.slideLayout+xml"/>
  <Override PartName="/ppt/slideLayouts/slideLayout71.xml" ContentType="application/vnd.openxmlformats-officedocument.presentationml.slideLayout+xml"/>
  <Override PartName="/ppt/slideLayouts/slideLayout72.xml" ContentType="application/vnd.openxmlformats-officedocument.presentationml.slideLayout+xml"/>
  <Override PartName="/ppt/slideLayouts/slideLayout73.xml" ContentType="application/vnd.openxmlformats-officedocument.presentationml.slideLayout+xml"/>
  <Override PartName="/ppt/slideLayouts/slideLayout74.xml" ContentType="application/vnd.openxmlformats-officedocument.presentationml.slideLayout+xml"/>
  <Override PartName="/ppt/theme/theme7.xml" ContentType="application/vnd.openxmlformats-officedocument.theme+xml"/>
  <Override PartName="/ppt/slideLayouts/slideLayout75.xml" ContentType="application/vnd.openxmlformats-officedocument.presentationml.slideLayout+xml"/>
  <Override PartName="/ppt/slideLayouts/slideLayout76.xml" ContentType="application/vnd.openxmlformats-officedocument.presentationml.slideLayout+xml"/>
  <Override PartName="/ppt/slideLayouts/slideLayout77.xml" ContentType="application/vnd.openxmlformats-officedocument.presentationml.slideLayout+xml"/>
  <Override PartName="/ppt/slideLayouts/slideLayout78.xml" ContentType="application/vnd.openxmlformats-officedocument.presentationml.slideLayout+xml"/>
  <Override PartName="/ppt/slideLayouts/slideLayout79.xml" ContentType="application/vnd.openxmlformats-officedocument.presentationml.slideLayout+xml"/>
  <Override PartName="/ppt/slideLayouts/slideLayout80.xml" ContentType="application/vnd.openxmlformats-officedocument.presentationml.slideLayout+xml"/>
  <Override PartName="/ppt/slideLayouts/slideLayout81.xml" ContentType="application/vnd.openxmlformats-officedocument.presentationml.slideLayout+xml"/>
  <Override PartName="/ppt/slideLayouts/slideLayout82.xml" ContentType="application/vnd.openxmlformats-officedocument.presentationml.slideLayout+xml"/>
  <Override PartName="/ppt/slideLayouts/slideLayout83.xml" ContentType="application/vnd.openxmlformats-officedocument.presentationml.slideLayout+xml"/>
  <Override PartName="/ppt/theme/theme8.xml" ContentType="application/vnd.openxmlformats-officedocument.theme+xml"/>
  <Override PartName="/ppt/slideLayouts/slideLayout84.xml" ContentType="application/vnd.openxmlformats-officedocument.presentationml.slideLayout+xml"/>
  <Override PartName="/ppt/slideLayouts/slideLayout85.xml" ContentType="application/vnd.openxmlformats-officedocument.presentationml.slideLayout+xml"/>
  <Override PartName="/ppt/slideLayouts/slideLayout86.xml" ContentType="application/vnd.openxmlformats-officedocument.presentationml.slideLayout+xml"/>
  <Override PartName="/ppt/slideLayouts/slideLayout87.xml" ContentType="application/vnd.openxmlformats-officedocument.presentationml.slideLayout+xml"/>
  <Override PartName="/ppt/slideLayouts/slideLayout88.xml" ContentType="application/vnd.openxmlformats-officedocument.presentationml.slideLayout+xml"/>
  <Override PartName="/ppt/slideLayouts/slideLayout89.xml" ContentType="application/vnd.openxmlformats-officedocument.presentationml.slideLayout+xml"/>
  <Override PartName="/ppt/slideLayouts/slideLayout90.xml" ContentType="application/vnd.openxmlformats-officedocument.presentationml.slideLayout+xml"/>
  <Override PartName="/ppt/slideLayouts/slideLayout91.xml" ContentType="application/vnd.openxmlformats-officedocument.presentationml.slideLayout+xml"/>
  <Override PartName="/ppt/slideLayouts/slideLayout92.xml" ContentType="application/vnd.openxmlformats-officedocument.presentationml.slideLayout+xml"/>
  <Override PartName="/ppt/slideLayouts/slideLayout93.xml" ContentType="application/vnd.openxmlformats-officedocument.presentationml.slideLayout+xml"/>
  <Override PartName="/ppt/slideLayouts/slideLayout94.xml" ContentType="application/vnd.openxmlformats-officedocument.presentationml.slideLayout+xml"/>
  <Override PartName="/ppt/slideLayouts/slideLayout95.xml" ContentType="application/vnd.openxmlformats-officedocument.presentationml.slideLayout+xml"/>
  <Override PartName="/ppt/theme/theme9.xml" ContentType="application/vnd.openxmlformats-officedocument.theme+xml"/>
  <Override PartName="/ppt/theme/theme10.xml" ContentType="application/vnd.openxmlformats-officedocument.theme+xml"/>
  <Override PartName="/ppt/theme/theme11.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theme/themeOverride1.xml" ContentType="application/vnd.openxmlformats-officedocument.themeOverride+xml"/>
  <Override PartName="/ppt/notesSlides/notesSlide4.xml" ContentType="application/vnd.openxmlformats-officedocument.presentationml.notesSlide+xml"/>
  <Override PartName="/ppt/theme/themeOverride2.xml" ContentType="application/vnd.openxmlformats-officedocument.themeOverr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changesInfos/changesInfo1.xml" ContentType="application/vnd.ms-powerpoint.changesinfo+xml"/>
  <Override PartName="/docProps/core.xml" ContentType="application/vnd.openxmlformats-package.core-properties+xml"/>
  <Override PartName="/docProps/app.xml" ContentType="application/vnd.openxmlformats-officedocument.extended-properties+xml"/>
  <Override PartName="/docProps/custom.xml" ContentType="application/vnd.openxmlformats-officedocument.custom-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5" Type="http://schemas.openxmlformats.org/officeDocument/2006/relationships/custom-properties" Target="docProps/custom.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767" r:id="rId4"/>
    <p:sldMasterId id="2147483769" r:id="rId5"/>
    <p:sldMasterId id="2147483788" r:id="rId6"/>
    <p:sldMasterId id="2147483827" r:id="rId7"/>
    <p:sldMasterId id="2147483851" r:id="rId8"/>
    <p:sldMasterId id="2147483876" r:id="rId9"/>
    <p:sldMasterId id="2147483925" r:id="rId10"/>
    <p:sldMasterId id="2147483966" r:id="rId11"/>
    <p:sldMasterId id="2147484001" r:id="rId12"/>
  </p:sldMasterIdLst>
  <p:notesMasterIdLst>
    <p:notesMasterId r:id="rId24"/>
  </p:notesMasterIdLst>
  <p:handoutMasterIdLst>
    <p:handoutMasterId r:id="rId25"/>
  </p:handoutMasterIdLst>
  <p:sldIdLst>
    <p:sldId id="1914" r:id="rId13"/>
    <p:sldId id="2145705165" r:id="rId14"/>
    <p:sldId id="2145705274" r:id="rId15"/>
    <p:sldId id="2145705332" r:id="rId16"/>
    <p:sldId id="2145705339" r:id="rId17"/>
    <p:sldId id="2145705325" r:id="rId18"/>
    <p:sldId id="2145705340" r:id="rId19"/>
    <p:sldId id="2145705327" r:id="rId20"/>
    <p:sldId id="2145705341" r:id="rId21"/>
    <p:sldId id="2145705343" r:id="rId22"/>
    <p:sldId id="2145705342" r:id="rId23"/>
  </p:sldIdLst>
  <p:sldSz cx="9144000" cy="5143500" type="screen16x9"/>
  <p:notesSz cx="7010400" cy="92964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521415D9-36F7-43E2-AB2F-B90AF26B5E84}">
      <p14:sectionLst xmlns:p14="http://schemas.microsoft.com/office/powerpoint/2010/main">
        <p14:section name="Default Section" id="{91ADE0BC-350B-4B54-984B-79A68D18D833}">
          <p14:sldIdLst>
            <p14:sldId id="1914"/>
            <p14:sldId id="2145705165"/>
            <p14:sldId id="2145705274"/>
            <p14:sldId id="2145705332"/>
            <p14:sldId id="2145705339"/>
            <p14:sldId id="2145705325"/>
            <p14:sldId id="2145705340"/>
            <p14:sldId id="2145705327"/>
            <p14:sldId id="2145705341"/>
            <p14:sldId id="2145705343"/>
            <p14:sldId id="2145705342"/>
          </p14:sldIdLst>
        </p14:section>
      </p14:sectionLst>
    </p:ext>
    <p:ext uri="{EFAFB233-063F-42B5-8137-9DF3F51BA10A}">
      <p15:sldGuideLst xmlns:p15="http://schemas.microsoft.com/office/powerpoint/2012/main">
        <p15:guide id="1" orient="horz" pos="1620">
          <p15:clr>
            <a:srgbClr val="A4A3A4"/>
          </p15:clr>
        </p15:guide>
        <p15:guide id="2" pos="2880">
          <p15:clr>
            <a:srgbClr val="A4A3A4"/>
          </p15:clr>
        </p15:guide>
      </p15:sldGuideLst>
    </p:ext>
    <p:ext uri="{2D200454-40CA-4A62-9FC3-DE9A4176ACB9}">
      <p15:notesGuideLst xmlns:p15="http://schemas.microsoft.com/office/powerpoint/2012/main"/>
    </p:ext>
  </p:extLst>
</p:presentation>
</file>

<file path=ppt/commentAuthors.xml><?xml version="1.0" encoding="utf-8"?>
<p:cmAuthorLst xmlns:a="http://schemas.openxmlformats.org/drawingml/2006/main" xmlns:r="http://schemas.openxmlformats.org/officeDocument/2006/relationships" xmlns:p="http://schemas.openxmlformats.org/presentationml/2006/main">
  <p:cmAuthor id="1" name="Allison van Pelt" initials="AvP" lastIdx="1" clrIdx="0">
    <p:extLst>
      <p:ext uri="{19B8F6BF-5375-455C-9EA6-DF929625EA0E}">
        <p15:presenceInfo xmlns:p15="http://schemas.microsoft.com/office/powerpoint/2012/main" userId="S-1-5-21-2565965647-3785735691-990725776-2124" providerId="AD"/>
      </p:ext>
    </p:extLst>
  </p:cmAuthor>
  <p:cmAuthor id="2" name="kiranmai Yarlagadda" initials="" lastIdx="1" clrIdx="1"/>
  <p:cmAuthor id="3" name="Dhruv Chatterjee" initials="" lastIdx="1" clrIdx="2"/>
  <p:cmAuthor id="4" name="Markt, Jonathan" initials="MJ" lastIdx="13" clrIdx="3">
    <p:extLst>
      <p:ext uri="{19B8F6BF-5375-455C-9EA6-DF929625EA0E}">
        <p15:presenceInfo xmlns:p15="http://schemas.microsoft.com/office/powerpoint/2012/main" userId="S-1-5-21-1078081533-573735546-1417001333-527382" providerId="AD"/>
      </p:ext>
    </p:extLst>
  </p:cmAuthor>
  <p:cmAuthor id="5" name="Couture, Mandy - RD, Des Moines, IA" initials="CM-RDMI" lastIdx="1" clrIdx="4">
    <p:extLst>
      <p:ext uri="{19B8F6BF-5375-455C-9EA6-DF929625EA0E}">
        <p15:presenceInfo xmlns:p15="http://schemas.microsoft.com/office/powerpoint/2012/main" userId="Couture, Mandy - RD, Des Moines, IA" providerId="None"/>
      </p:ext>
    </p:extLst>
  </p:cmAuthor>
</p:cmAuthorLst>
</file>

<file path=ppt/presProps.xml><?xml version="1.0" encoding="utf-8"?>
<p:presentationPr xmlns:a="http://schemas.openxmlformats.org/drawingml/2006/main" xmlns:r="http://schemas.openxmlformats.org/officeDocument/2006/relationships" xmlns:p="http://schemas.openxmlformats.org/presentationml/2006/main">
  <p:showPr showNarration="1" useTimings="0">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CAE8DE"/>
    <a:srgbClr val="11635B"/>
    <a:srgbClr val="8DC2B5"/>
    <a:srgbClr val="77ADA4"/>
    <a:srgbClr val="414042"/>
    <a:srgbClr val="F49E1E"/>
    <a:srgbClr val="FFED96"/>
    <a:srgbClr val="654C6E"/>
    <a:srgbClr val="00CC00"/>
    <a:srgbClr val="B43E1F"/>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 styleId="{21E4AEA4-8DFA-4A89-87EB-49C32662AFE0}" styleName="Medium Style 2 - Accent 2">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2">
              <a:tint val="20000"/>
            </a:schemeClr>
          </a:solidFill>
        </a:fill>
      </a:tcStyle>
    </a:wholeTbl>
    <a:band1H>
      <a:tcStyle>
        <a:tcBdr/>
        <a:fill>
          <a:solidFill>
            <a:schemeClr val="accent2">
              <a:tint val="40000"/>
            </a:schemeClr>
          </a:solidFill>
        </a:fill>
      </a:tcStyle>
    </a:band1H>
    <a:band2H>
      <a:tcStyle>
        <a:tcBdr/>
      </a:tcStyle>
    </a:band2H>
    <a:band1V>
      <a:tcStyle>
        <a:tcBdr/>
        <a:fill>
          <a:solidFill>
            <a:schemeClr val="accent2">
              <a:tint val="40000"/>
            </a:schemeClr>
          </a:solidFill>
        </a:fill>
      </a:tcStyle>
    </a:band1V>
    <a:band2V>
      <a:tcStyle>
        <a:tcBdr/>
      </a:tcStyle>
    </a:band2V>
    <a:lastCol>
      <a:tcTxStyle b="on">
        <a:fontRef idx="minor">
          <a:prstClr val="black"/>
        </a:fontRef>
        <a:schemeClr val="lt1"/>
      </a:tcTxStyle>
      <a:tcStyle>
        <a:tcBdr/>
        <a:fill>
          <a:solidFill>
            <a:schemeClr val="accent2"/>
          </a:solidFill>
        </a:fill>
      </a:tcStyle>
    </a:lastCol>
    <a:firstCol>
      <a:tcTxStyle b="on">
        <a:fontRef idx="minor">
          <a:prstClr val="black"/>
        </a:fontRef>
        <a:schemeClr val="lt1"/>
      </a:tcTxStyle>
      <a:tcStyle>
        <a:tcBdr/>
        <a:fill>
          <a:solidFill>
            <a:schemeClr val="accent2"/>
          </a:solidFill>
        </a:fill>
      </a:tcStyle>
    </a:firstCol>
    <a:lastRow>
      <a:tcTxStyle b="on">
        <a:fontRef idx="minor">
          <a:prstClr val="black"/>
        </a:fontRef>
        <a:schemeClr val="lt1"/>
      </a:tcTxStyle>
      <a:tcStyle>
        <a:tcBdr>
          <a:top>
            <a:ln w="38100" cmpd="sng">
              <a:solidFill>
                <a:schemeClr val="lt1"/>
              </a:solidFill>
            </a:ln>
          </a:top>
        </a:tcBdr>
        <a:fill>
          <a:solidFill>
            <a:schemeClr val="accent2"/>
          </a:solidFill>
        </a:fill>
      </a:tcStyle>
    </a:lastRow>
    <a:firstRow>
      <a:tcTxStyle b="on">
        <a:fontRef idx="minor">
          <a:prstClr val="black"/>
        </a:fontRef>
        <a:schemeClr val="lt1"/>
      </a:tcTxStyle>
      <a:tcStyle>
        <a:tcBdr>
          <a:bottom>
            <a:ln w="38100" cmpd="sng">
              <a:solidFill>
                <a:schemeClr val="lt1"/>
              </a:solidFill>
            </a:ln>
          </a:bottom>
        </a:tcBdr>
        <a:fill>
          <a:solidFill>
            <a:schemeClr val="accent2"/>
          </a:solidFill>
        </a:fill>
      </a:tcStyle>
    </a:firstRow>
  </a:tblStyle>
  <a:tblStyle styleId="{00A15C55-8517-42AA-B614-E9B94910E393}" styleName="Medium Style 2 - Accent 4">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4">
              <a:tint val="20000"/>
            </a:schemeClr>
          </a:solidFill>
        </a:fill>
      </a:tcStyle>
    </a:wholeTbl>
    <a:band1H>
      <a:tcStyle>
        <a:tcBdr/>
        <a:fill>
          <a:solidFill>
            <a:schemeClr val="accent4">
              <a:tint val="40000"/>
            </a:schemeClr>
          </a:solidFill>
        </a:fill>
      </a:tcStyle>
    </a:band1H>
    <a:band2H>
      <a:tcStyle>
        <a:tcBdr/>
      </a:tcStyle>
    </a:band2H>
    <a:band1V>
      <a:tcStyle>
        <a:tcBdr/>
        <a:fill>
          <a:solidFill>
            <a:schemeClr val="accent4">
              <a:tint val="40000"/>
            </a:schemeClr>
          </a:solidFill>
        </a:fill>
      </a:tcStyle>
    </a:band1V>
    <a:band2V>
      <a:tcStyle>
        <a:tcBdr/>
      </a:tcStyle>
    </a:band2V>
    <a:lastCol>
      <a:tcTxStyle b="on">
        <a:fontRef idx="minor">
          <a:prstClr val="black"/>
        </a:fontRef>
        <a:schemeClr val="lt1"/>
      </a:tcTxStyle>
      <a:tcStyle>
        <a:tcBdr/>
        <a:fill>
          <a:solidFill>
            <a:schemeClr val="accent4"/>
          </a:solidFill>
        </a:fill>
      </a:tcStyle>
    </a:lastCol>
    <a:firstCol>
      <a:tcTxStyle b="on">
        <a:fontRef idx="minor">
          <a:prstClr val="black"/>
        </a:fontRef>
        <a:schemeClr val="lt1"/>
      </a:tcTxStyle>
      <a:tcStyle>
        <a:tcBdr/>
        <a:fill>
          <a:solidFill>
            <a:schemeClr val="accent4"/>
          </a:solidFill>
        </a:fill>
      </a:tcStyle>
    </a:firstCol>
    <a:lastRow>
      <a:tcTxStyle b="on">
        <a:fontRef idx="minor">
          <a:prstClr val="black"/>
        </a:fontRef>
        <a:schemeClr val="lt1"/>
      </a:tcTxStyle>
      <a:tcStyle>
        <a:tcBdr>
          <a:top>
            <a:ln w="38100" cmpd="sng">
              <a:solidFill>
                <a:schemeClr val="lt1"/>
              </a:solidFill>
            </a:ln>
          </a:top>
        </a:tcBdr>
        <a:fill>
          <a:solidFill>
            <a:schemeClr val="accent4"/>
          </a:solidFill>
        </a:fill>
      </a:tcStyle>
    </a:lastRow>
    <a:firstRow>
      <a:tcTxStyle b="on">
        <a:fontRef idx="minor">
          <a:prstClr val="black"/>
        </a:fontRef>
        <a:schemeClr val="lt1"/>
      </a:tcTxStyle>
      <a:tcStyle>
        <a:tcBdr>
          <a:bottom>
            <a:ln w="38100" cmpd="sng">
              <a:solidFill>
                <a:schemeClr val="lt1"/>
              </a:solidFill>
            </a:ln>
          </a:bottom>
        </a:tcBdr>
        <a:fill>
          <a:solidFill>
            <a:schemeClr val="accent4"/>
          </a:solidFill>
        </a:fill>
      </a:tcStyle>
    </a:firstRow>
  </a:tblStyle>
  <a:tblStyle styleId="{93296810-A885-4BE3-A3E7-6D5BEEA58F35}" styleName="Medium Style 2 - Accent 6">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6">
              <a:tint val="20000"/>
            </a:schemeClr>
          </a:solidFill>
        </a:fill>
      </a:tcStyle>
    </a:wholeTbl>
    <a:band1H>
      <a:tcStyle>
        <a:tcBdr/>
        <a:fill>
          <a:solidFill>
            <a:schemeClr val="accent6">
              <a:tint val="40000"/>
            </a:schemeClr>
          </a:solidFill>
        </a:fill>
      </a:tcStyle>
    </a:band1H>
    <a:band2H>
      <a:tcStyle>
        <a:tcBdr/>
      </a:tcStyle>
    </a:band2H>
    <a:band1V>
      <a:tcStyle>
        <a:tcBdr/>
        <a:fill>
          <a:solidFill>
            <a:schemeClr val="accent6">
              <a:tint val="40000"/>
            </a:schemeClr>
          </a:solidFill>
        </a:fill>
      </a:tcStyle>
    </a:band1V>
    <a:band2V>
      <a:tcStyle>
        <a:tcBdr/>
      </a:tcStyle>
    </a:band2V>
    <a:lastCol>
      <a:tcTxStyle b="on">
        <a:fontRef idx="minor">
          <a:prstClr val="black"/>
        </a:fontRef>
        <a:schemeClr val="lt1"/>
      </a:tcTxStyle>
      <a:tcStyle>
        <a:tcBdr/>
        <a:fill>
          <a:solidFill>
            <a:schemeClr val="accent6"/>
          </a:solidFill>
        </a:fill>
      </a:tcStyle>
    </a:lastCol>
    <a:firstCol>
      <a:tcTxStyle b="on">
        <a:fontRef idx="minor">
          <a:prstClr val="black"/>
        </a:fontRef>
        <a:schemeClr val="lt1"/>
      </a:tcTxStyle>
      <a:tcStyle>
        <a:tcBdr/>
        <a:fill>
          <a:solidFill>
            <a:schemeClr val="accent6"/>
          </a:solidFill>
        </a:fill>
      </a:tcStyle>
    </a:firstCol>
    <a:lastRow>
      <a:tcTxStyle b="on">
        <a:fontRef idx="minor">
          <a:prstClr val="black"/>
        </a:fontRef>
        <a:schemeClr val="lt1"/>
      </a:tcTxStyle>
      <a:tcStyle>
        <a:tcBdr>
          <a:top>
            <a:ln w="38100" cmpd="sng">
              <a:solidFill>
                <a:schemeClr val="lt1"/>
              </a:solidFill>
            </a:ln>
          </a:top>
        </a:tcBdr>
        <a:fill>
          <a:solidFill>
            <a:schemeClr val="accent6"/>
          </a:solidFill>
        </a:fill>
      </a:tcStyle>
    </a:lastRow>
    <a:firstRow>
      <a:tcTxStyle b="on">
        <a:fontRef idx="minor">
          <a:prstClr val="black"/>
        </a:fontRef>
        <a:schemeClr val="lt1"/>
      </a:tcTxStyle>
      <a:tcStyle>
        <a:tcBdr>
          <a:bottom>
            <a:ln w="38100" cmpd="sng">
              <a:solidFill>
                <a:schemeClr val="lt1"/>
              </a:solidFill>
            </a:ln>
          </a:bottom>
        </a:tcBdr>
        <a:fill>
          <a:solidFill>
            <a:schemeClr val="accent6"/>
          </a:solidFill>
        </a:fill>
      </a:tcStyle>
    </a:firstRow>
  </a:tblStyle>
  <a:tblStyle styleId="{912C8C85-51F0-491E-9774-3900AFEF0FD7}" styleName="Light Style 2 - Accent 6">
    <a:wholeTbl>
      <a:tcTxStyle>
        <a:fontRef idx="minor">
          <a:scrgbClr r="0" g="0" b="0"/>
        </a:fontRef>
        <a:schemeClr val="tx1"/>
      </a:tcTxStyle>
      <a:tcStyle>
        <a:tcBdr>
          <a:left>
            <a:lnRef idx="1">
              <a:schemeClr val="accent6"/>
            </a:lnRef>
          </a:left>
          <a:right>
            <a:lnRef idx="1">
              <a:schemeClr val="accent6"/>
            </a:lnRef>
          </a:right>
          <a:top>
            <a:lnRef idx="1">
              <a:schemeClr val="accent6"/>
            </a:lnRef>
          </a:top>
          <a:bottom>
            <a:lnRef idx="1">
              <a:schemeClr val="accent6"/>
            </a:lnRef>
          </a:bottom>
          <a:insideH>
            <a:ln>
              <a:noFill/>
            </a:ln>
          </a:insideH>
          <a:insideV>
            <a:ln>
              <a:noFill/>
            </a:ln>
          </a:insideV>
        </a:tcBdr>
        <a:fill>
          <a:noFill/>
        </a:fill>
      </a:tcStyle>
    </a:wholeTbl>
    <a:band1H>
      <a:tcStyle>
        <a:tcBdr>
          <a:top>
            <a:lnRef idx="1">
              <a:schemeClr val="accent6"/>
            </a:lnRef>
          </a:top>
          <a:bottom>
            <a:lnRef idx="1">
              <a:schemeClr val="accent6"/>
            </a:lnRef>
          </a:bottom>
        </a:tcBdr>
      </a:tcStyle>
    </a:band1H>
    <a:band1V>
      <a:tcStyle>
        <a:tcBdr>
          <a:left>
            <a:lnRef idx="1">
              <a:schemeClr val="accent6"/>
            </a:lnRef>
          </a:left>
          <a:right>
            <a:lnRef idx="1">
              <a:schemeClr val="accent6"/>
            </a:lnRef>
          </a:right>
        </a:tcBdr>
      </a:tcStyle>
    </a:band1V>
    <a:band2V>
      <a:tcStyle>
        <a:tcBdr>
          <a:left>
            <a:lnRef idx="1">
              <a:schemeClr val="accent6"/>
            </a:lnRef>
          </a:left>
          <a:right>
            <a:lnRef idx="1">
              <a:schemeClr val="accent6"/>
            </a:lnRef>
          </a:right>
        </a:tcBdr>
      </a:tcStyle>
    </a:band2V>
    <a:lastCol>
      <a:tcTxStyle b="on"/>
      <a:tcStyle>
        <a:tcBdr/>
      </a:tcStyle>
    </a:lastCol>
    <a:firstCol>
      <a:tcTxStyle b="on"/>
      <a:tcStyle>
        <a:tcBdr/>
      </a:tcStyle>
    </a:firstCol>
    <a:lastRow>
      <a:tcTxStyle b="on"/>
      <a:tcStyle>
        <a:tcBdr>
          <a:top>
            <a:ln w="50800" cmpd="dbl">
              <a:solidFill>
                <a:schemeClr val="accent6"/>
              </a:solidFill>
            </a:ln>
          </a:top>
        </a:tcBdr>
      </a:tcStyle>
    </a:lastRow>
    <a:firstRow>
      <a:tcTxStyle b="on">
        <a:fontRef idx="minor">
          <a:scrgbClr r="0" g="0" b="0"/>
        </a:fontRef>
        <a:schemeClr val="bg1"/>
      </a:tcTxStyle>
      <a:tcStyle>
        <a:tcBdr/>
        <a:fillRef idx="1">
          <a:schemeClr val="accent6"/>
        </a:fillRef>
      </a:tcStyle>
    </a:firstRow>
  </a:tblStyle>
  <a:tblStyle styleId="{10A1B5D5-9B99-4C35-A422-299274C87663}" styleName="Medium Style 1 - Accent 6">
    <a:wholeTbl>
      <a:tcTxStyle>
        <a:fontRef idx="minor">
          <a:scrgbClr r="0" g="0" b="0"/>
        </a:fontRef>
        <a:schemeClr val="dk1"/>
      </a:tcTxStyle>
      <a:tcStyle>
        <a:tcBdr>
          <a:left>
            <a:ln w="12700" cmpd="sng">
              <a:solidFill>
                <a:schemeClr val="accent6"/>
              </a:solidFill>
            </a:ln>
          </a:left>
          <a:right>
            <a:ln w="12700" cmpd="sng">
              <a:solidFill>
                <a:schemeClr val="accent6"/>
              </a:solidFill>
            </a:ln>
          </a:right>
          <a:top>
            <a:ln w="12700" cmpd="sng">
              <a:solidFill>
                <a:schemeClr val="accent6"/>
              </a:solidFill>
            </a:ln>
          </a:top>
          <a:bottom>
            <a:ln w="12700" cmpd="sng">
              <a:solidFill>
                <a:schemeClr val="accent6"/>
              </a:solidFill>
            </a:ln>
          </a:bottom>
          <a:insideH>
            <a:ln w="12700" cmpd="sng">
              <a:solidFill>
                <a:schemeClr val="accent6"/>
              </a:solidFill>
            </a:ln>
          </a:insideH>
          <a:insideV>
            <a:ln>
              <a:noFill/>
            </a:ln>
          </a:insideV>
        </a:tcBdr>
        <a:fill>
          <a:solidFill>
            <a:schemeClr val="lt1"/>
          </a:solidFill>
        </a:fill>
      </a:tcStyle>
    </a:wholeTbl>
    <a:band1H>
      <a:tcStyle>
        <a:tcBdr/>
        <a:fill>
          <a:solidFill>
            <a:schemeClr val="accent6">
              <a:tint val="20000"/>
            </a:schemeClr>
          </a:solidFill>
        </a:fill>
      </a:tcStyle>
    </a:band1H>
    <a:band1V>
      <a:tcStyle>
        <a:tcBdr/>
        <a:fill>
          <a:solidFill>
            <a:schemeClr val="accent6">
              <a:tint val="20000"/>
            </a:schemeClr>
          </a:solidFill>
        </a:fill>
      </a:tcStyle>
    </a:band1V>
    <a:lastCol>
      <a:tcTxStyle b="on"/>
      <a:tcStyle>
        <a:tcBdr/>
      </a:tcStyle>
    </a:lastCol>
    <a:firstCol>
      <a:tcTxStyle b="on"/>
      <a:tcStyle>
        <a:tcBdr/>
      </a:tcStyle>
    </a:firstCol>
    <a:lastRow>
      <a:tcTxStyle b="on"/>
      <a:tcStyle>
        <a:tcBdr>
          <a:top>
            <a:ln w="50800" cmpd="dbl">
              <a:solidFill>
                <a:schemeClr val="accent6"/>
              </a:solidFill>
            </a:ln>
          </a:top>
        </a:tcBdr>
        <a:fill>
          <a:solidFill>
            <a:schemeClr val="lt1"/>
          </a:solidFill>
        </a:fill>
      </a:tcStyle>
    </a:lastRow>
    <a:firstRow>
      <a:tcTxStyle b="on">
        <a:fontRef idx="minor">
          <a:scrgbClr r="0" g="0" b="0"/>
        </a:fontRef>
        <a:schemeClr val="lt1"/>
      </a:tcTxStyle>
      <a:tcStyle>
        <a:tcBdr/>
        <a:fill>
          <a:solidFill>
            <a:schemeClr val="accent6"/>
          </a:solidFill>
        </a:fill>
      </a:tcStyle>
    </a:firstRow>
  </a:tblStyle>
  <a:tblStyle styleId="{5940675A-B579-460E-94D1-54222C63F5DA}" styleName="No Style, Table Grid">
    <a:wholeTbl>
      <a:tcTxStyle>
        <a:fontRef idx="minor">
          <a:scrgbClr r="0" g="0" b="0"/>
        </a:fontRef>
        <a:schemeClr val="tx1"/>
      </a:tcTxStyle>
      <a:tcStyle>
        <a:tcBdr>
          <a:left>
            <a:ln w="12700" cmpd="sng">
              <a:solidFill>
                <a:schemeClr val="tx1"/>
              </a:solidFill>
            </a:ln>
          </a:left>
          <a:right>
            <a:ln w="12700" cmpd="sng">
              <a:solidFill>
                <a:schemeClr val="tx1"/>
              </a:solidFill>
            </a:ln>
          </a:right>
          <a:top>
            <a:ln w="12700" cmpd="sng">
              <a:solidFill>
                <a:schemeClr val="tx1"/>
              </a:solidFill>
            </a:ln>
          </a:top>
          <a:bottom>
            <a:ln w="12700" cmpd="sng">
              <a:solidFill>
                <a:schemeClr val="tx1"/>
              </a:solidFill>
            </a:ln>
          </a:bottom>
          <a:insideH>
            <a:ln w="12700" cmpd="sng">
              <a:solidFill>
                <a:schemeClr val="tx1"/>
              </a:solidFill>
            </a:ln>
          </a:insideH>
          <a:insideV>
            <a:ln w="12700" cmpd="sng">
              <a:solidFill>
                <a:schemeClr val="tx1"/>
              </a:solidFill>
            </a:ln>
          </a:insideV>
        </a:tcBdr>
        <a:fill>
          <a:noFill/>
        </a:fill>
      </a:tcStyle>
    </a:wholeTbl>
  </a:tblStyle>
  <a:tblStyle styleId="{08FB837D-C827-4EFA-A057-4D05807E0F7C}" styleName="Themed Style 1 - Accent 6">
    <a:tblBg>
      <a:fillRef idx="2">
        <a:schemeClr val="accent6"/>
      </a:fillRef>
      <a:effectRef idx="1">
        <a:schemeClr val="accent6"/>
      </a:effectRef>
    </a:tblBg>
    <a:wholeTbl>
      <a:tcTxStyle>
        <a:fontRef idx="minor">
          <a:scrgbClr r="0" g="0" b="0"/>
        </a:fontRef>
        <a:schemeClr val="dk1"/>
      </a:tcTxStyle>
      <a:tcStyle>
        <a:tcBdr>
          <a:left>
            <a:lnRef idx="1">
              <a:schemeClr val="accent6"/>
            </a:lnRef>
          </a:left>
          <a:right>
            <a:lnRef idx="1">
              <a:schemeClr val="accent6"/>
            </a:lnRef>
          </a:right>
          <a:top>
            <a:lnRef idx="1">
              <a:schemeClr val="accent6"/>
            </a:lnRef>
          </a:top>
          <a:bottom>
            <a:lnRef idx="1">
              <a:schemeClr val="accent6"/>
            </a:lnRef>
          </a:bottom>
          <a:insideH>
            <a:lnRef idx="1">
              <a:schemeClr val="accent6"/>
            </a:lnRef>
          </a:insideH>
          <a:insideV>
            <a:lnRef idx="1">
              <a:schemeClr val="accent6"/>
            </a:lnRef>
          </a:insideV>
        </a:tcBdr>
        <a:fill>
          <a:noFill/>
        </a:fill>
      </a:tcStyle>
    </a:wholeTbl>
    <a:band1H>
      <a:tcStyle>
        <a:tcBdr/>
        <a:fill>
          <a:solidFill>
            <a:schemeClr val="accent6">
              <a:alpha val="40000"/>
            </a:schemeClr>
          </a:solidFill>
        </a:fill>
      </a:tcStyle>
    </a:band1H>
    <a:band2H>
      <a:tcStyle>
        <a:tcBdr/>
      </a:tcStyle>
    </a:band2H>
    <a:band1V>
      <a:tcStyle>
        <a:tcBdr>
          <a:top>
            <a:lnRef idx="1">
              <a:schemeClr val="accent6"/>
            </a:lnRef>
          </a:top>
          <a:bottom>
            <a:lnRef idx="1">
              <a:schemeClr val="accent6"/>
            </a:lnRef>
          </a:bottom>
        </a:tcBdr>
        <a:fill>
          <a:solidFill>
            <a:schemeClr val="accent6">
              <a:alpha val="40000"/>
            </a:schemeClr>
          </a:solidFill>
        </a:fill>
      </a:tcStyle>
    </a:band1V>
    <a:band2V>
      <a:tcStyle>
        <a:tcBdr/>
      </a:tcStyle>
    </a:band2V>
    <a:lastCol>
      <a:tcTxStyle b="on"/>
      <a:tcStyle>
        <a:tcBdr>
          <a:left>
            <a:lnRef idx="2">
              <a:schemeClr val="accent6"/>
            </a:lnRef>
          </a:left>
          <a:right>
            <a:lnRef idx="1">
              <a:schemeClr val="accent6"/>
            </a:lnRef>
          </a:right>
          <a:top>
            <a:lnRef idx="1">
              <a:schemeClr val="accent6"/>
            </a:lnRef>
          </a:top>
          <a:bottom>
            <a:lnRef idx="1">
              <a:schemeClr val="accent6"/>
            </a:lnRef>
          </a:bottom>
          <a:insideH>
            <a:lnRef idx="1">
              <a:schemeClr val="accent6"/>
            </a:lnRef>
          </a:insideH>
          <a:insideV>
            <a:ln>
              <a:noFill/>
            </a:ln>
          </a:insideV>
        </a:tcBdr>
      </a:tcStyle>
    </a:lastCol>
    <a:firstCol>
      <a:tcTxStyle b="on"/>
      <a:tcStyle>
        <a:tcBdr>
          <a:left>
            <a:lnRef idx="1">
              <a:schemeClr val="accent6"/>
            </a:lnRef>
          </a:left>
          <a:right>
            <a:lnRef idx="2">
              <a:schemeClr val="accent6"/>
            </a:lnRef>
          </a:right>
          <a:top>
            <a:lnRef idx="1">
              <a:schemeClr val="accent6"/>
            </a:lnRef>
          </a:top>
          <a:bottom>
            <a:lnRef idx="1">
              <a:schemeClr val="accent6"/>
            </a:lnRef>
          </a:bottom>
          <a:insideH>
            <a:lnRef idx="1">
              <a:schemeClr val="accent6"/>
            </a:lnRef>
          </a:insideH>
          <a:insideV>
            <a:ln>
              <a:noFill/>
            </a:ln>
          </a:insideV>
        </a:tcBdr>
      </a:tcStyle>
    </a:firstCol>
    <a:lastRow>
      <a:tcTxStyle b="on"/>
      <a:tcStyle>
        <a:tcBdr>
          <a:left>
            <a:lnRef idx="1">
              <a:schemeClr val="accent6"/>
            </a:lnRef>
          </a:left>
          <a:right>
            <a:lnRef idx="1">
              <a:schemeClr val="accent6"/>
            </a:lnRef>
          </a:right>
          <a:top>
            <a:lnRef idx="2">
              <a:schemeClr val="accent6"/>
            </a:lnRef>
          </a:top>
          <a:bottom>
            <a:lnRef idx="2">
              <a:schemeClr val="accent6"/>
            </a:lnRef>
          </a:bottom>
          <a:insideH>
            <a:ln>
              <a:noFill/>
            </a:ln>
          </a:insideH>
          <a:insideV>
            <a:ln>
              <a:noFill/>
            </a:ln>
          </a:insideV>
        </a:tcBdr>
        <a:fill>
          <a:noFill/>
        </a:fill>
      </a:tcStyle>
    </a:lastRow>
    <a:firstRow>
      <a:tcTxStyle b="on">
        <a:fontRef idx="minor">
          <a:scrgbClr r="0" g="0" b="0"/>
        </a:fontRef>
        <a:schemeClr val="lt1"/>
      </a:tcTxStyle>
      <a:tcStyle>
        <a:tcBdr>
          <a:left>
            <a:lnRef idx="1">
              <a:schemeClr val="accent6"/>
            </a:lnRef>
          </a:left>
          <a:right>
            <a:lnRef idx="1">
              <a:schemeClr val="accent6"/>
            </a:lnRef>
          </a:right>
          <a:top>
            <a:lnRef idx="1">
              <a:schemeClr val="accent6"/>
            </a:lnRef>
          </a:top>
          <a:bottom>
            <a:lnRef idx="2">
              <a:schemeClr val="lt1"/>
            </a:lnRef>
          </a:bottom>
          <a:insideH>
            <a:ln>
              <a:noFill/>
            </a:ln>
          </a:insideH>
          <a:insideV>
            <a:ln>
              <a:noFill/>
            </a:ln>
          </a:insideV>
        </a:tcBdr>
        <a:fill>
          <a:solidFill>
            <a:schemeClr val="accent6"/>
          </a:solidFill>
        </a:fill>
      </a:tcStyle>
    </a:firstRow>
  </a:tblStyle>
  <a:tblStyle styleId="{E8B1032C-EA38-4F05-BA0D-38AFFFC7BED3}" styleName="Light Style 3 - Accent 6">
    <a:wholeTbl>
      <a:tcTxStyle>
        <a:fontRef idx="minor">
          <a:scrgbClr r="0" g="0" b="0"/>
        </a:fontRef>
        <a:schemeClr val="tx1"/>
      </a:tcTxStyle>
      <a:tcStyle>
        <a:tcBdr>
          <a:left>
            <a:ln w="12700" cmpd="sng">
              <a:solidFill>
                <a:schemeClr val="accent6"/>
              </a:solidFill>
            </a:ln>
          </a:left>
          <a:right>
            <a:ln w="12700" cmpd="sng">
              <a:solidFill>
                <a:schemeClr val="accent6"/>
              </a:solidFill>
            </a:ln>
          </a:right>
          <a:top>
            <a:ln w="12700" cmpd="sng">
              <a:solidFill>
                <a:schemeClr val="accent6"/>
              </a:solidFill>
            </a:ln>
          </a:top>
          <a:bottom>
            <a:ln w="12700" cmpd="sng">
              <a:solidFill>
                <a:schemeClr val="accent6"/>
              </a:solidFill>
            </a:ln>
          </a:bottom>
          <a:insideH>
            <a:ln w="12700" cmpd="sng">
              <a:solidFill>
                <a:schemeClr val="accent6"/>
              </a:solidFill>
            </a:ln>
          </a:insideH>
          <a:insideV>
            <a:ln w="12700" cmpd="sng">
              <a:solidFill>
                <a:schemeClr val="accent6"/>
              </a:solidFill>
            </a:ln>
          </a:insideV>
        </a:tcBdr>
        <a:fill>
          <a:noFill/>
        </a:fill>
      </a:tcStyle>
    </a:wholeTbl>
    <a:band1H>
      <a:tcStyle>
        <a:tcBdr/>
        <a:fill>
          <a:solidFill>
            <a:schemeClr val="accent6">
              <a:alpha val="20000"/>
            </a:schemeClr>
          </a:solidFill>
        </a:fill>
      </a:tcStyle>
    </a:band1H>
    <a:band1V>
      <a:tcStyle>
        <a:tcBdr/>
        <a:fill>
          <a:solidFill>
            <a:schemeClr val="accent6">
              <a:alpha val="20000"/>
            </a:schemeClr>
          </a:solidFill>
        </a:fill>
      </a:tcStyle>
    </a:band1V>
    <a:lastCol>
      <a:tcTxStyle b="on"/>
      <a:tcStyle>
        <a:tcBdr/>
      </a:tcStyle>
    </a:lastCol>
    <a:firstCol>
      <a:tcTxStyle b="on"/>
      <a:tcStyle>
        <a:tcBdr/>
      </a:tcStyle>
    </a:firstCol>
    <a:lastRow>
      <a:tcTxStyle b="on"/>
      <a:tcStyle>
        <a:tcBdr>
          <a:top>
            <a:ln w="50800" cmpd="dbl">
              <a:solidFill>
                <a:schemeClr val="accent6"/>
              </a:solidFill>
            </a:ln>
          </a:top>
        </a:tcBdr>
        <a:fill>
          <a:noFill/>
        </a:fill>
      </a:tcStyle>
    </a:lastRow>
    <a:firstRow>
      <a:tcTxStyle b="on"/>
      <a:tcStyle>
        <a:tcBdr>
          <a:bottom>
            <a:ln w="25400" cmpd="sng">
              <a:solidFill>
                <a:schemeClr val="accent6"/>
              </a:solidFill>
            </a:ln>
          </a:bottom>
        </a:tcBdr>
        <a:fill>
          <a:no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p:normalViewPr>
    <p:restoredLeft sz="15620"/>
    <p:restoredTop sz="94660"/>
  </p:normalViewPr>
  <p:slideViewPr>
    <p:cSldViewPr snapToGrid="0">
      <p:cViewPr varScale="1">
        <p:scale>
          <a:sx n="126" d="100"/>
          <a:sy n="126" d="100"/>
        </p:scale>
        <p:origin x="389" y="82"/>
      </p:cViewPr>
      <p:guideLst>
        <p:guide orient="horz" pos="1620"/>
        <p:guide pos="2880"/>
      </p:guideLst>
    </p:cSldViewPr>
  </p:slideViewPr>
  <p:notesTextViewPr>
    <p:cViewPr>
      <p:scale>
        <a:sx n="1" d="1"/>
        <a:sy n="1" d="1"/>
      </p:scale>
      <p:origin x="0" y="0"/>
    </p:cViewPr>
  </p:notesTextViewPr>
  <p:notesViewPr>
    <p:cSldViewPr snapToGrid="0">
      <p:cViewPr>
        <p:scale>
          <a:sx n="1" d="2"/>
          <a:sy n="1" d="2"/>
        </p:scale>
        <p:origin x="0" y="0"/>
      </p:cViewPr>
      <p:guideLst/>
    </p:cSldViewPr>
  </p:notes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slideMaster" Target="slideMasters/slideMaster5.xml"/><Relationship Id="rId13" Type="http://schemas.openxmlformats.org/officeDocument/2006/relationships/slide" Target="slides/slide1.xml"/><Relationship Id="rId18" Type="http://schemas.openxmlformats.org/officeDocument/2006/relationships/slide" Target="slides/slide6.xml"/><Relationship Id="rId26" Type="http://schemas.openxmlformats.org/officeDocument/2006/relationships/commentAuthors" Target="commentAuthors.xml"/><Relationship Id="rId3" Type="http://schemas.openxmlformats.org/officeDocument/2006/relationships/customXml" Target="../customXml/item3.xml"/><Relationship Id="rId21" Type="http://schemas.openxmlformats.org/officeDocument/2006/relationships/slide" Target="slides/slide9.xml"/><Relationship Id="rId7" Type="http://schemas.openxmlformats.org/officeDocument/2006/relationships/slideMaster" Target="slideMasters/slideMaster4.xml"/><Relationship Id="rId12" Type="http://schemas.openxmlformats.org/officeDocument/2006/relationships/slideMaster" Target="slideMasters/slideMaster9.xml"/><Relationship Id="rId17" Type="http://schemas.openxmlformats.org/officeDocument/2006/relationships/slide" Target="slides/slide5.xml"/><Relationship Id="rId25" Type="http://schemas.openxmlformats.org/officeDocument/2006/relationships/handoutMaster" Target="handoutMasters/handoutMaster1.xml"/><Relationship Id="rId2" Type="http://schemas.openxmlformats.org/officeDocument/2006/relationships/customXml" Target="../customXml/item2.xml"/><Relationship Id="rId16" Type="http://schemas.openxmlformats.org/officeDocument/2006/relationships/slide" Target="slides/slide4.xml"/><Relationship Id="rId20" Type="http://schemas.openxmlformats.org/officeDocument/2006/relationships/slide" Target="slides/slide8.xml"/><Relationship Id="rId29" Type="http://schemas.openxmlformats.org/officeDocument/2006/relationships/theme" Target="theme/theme1.xml"/><Relationship Id="rId1" Type="http://schemas.openxmlformats.org/officeDocument/2006/relationships/customXml" Target="../customXml/item1.xml"/><Relationship Id="rId6" Type="http://schemas.openxmlformats.org/officeDocument/2006/relationships/slideMaster" Target="slideMasters/slideMaster3.xml"/><Relationship Id="rId11" Type="http://schemas.openxmlformats.org/officeDocument/2006/relationships/slideMaster" Target="slideMasters/slideMaster8.xml"/><Relationship Id="rId24" Type="http://schemas.openxmlformats.org/officeDocument/2006/relationships/notesMaster" Target="notesMasters/notesMaster1.xml"/><Relationship Id="rId5" Type="http://schemas.openxmlformats.org/officeDocument/2006/relationships/slideMaster" Target="slideMasters/slideMaster2.xml"/><Relationship Id="rId15" Type="http://schemas.openxmlformats.org/officeDocument/2006/relationships/slide" Target="slides/slide3.xml"/><Relationship Id="rId23" Type="http://schemas.openxmlformats.org/officeDocument/2006/relationships/slide" Target="slides/slide11.xml"/><Relationship Id="rId28" Type="http://schemas.openxmlformats.org/officeDocument/2006/relationships/viewProps" Target="viewProps.xml"/><Relationship Id="rId10" Type="http://schemas.openxmlformats.org/officeDocument/2006/relationships/slideMaster" Target="slideMasters/slideMaster7.xml"/><Relationship Id="rId19" Type="http://schemas.openxmlformats.org/officeDocument/2006/relationships/slide" Target="slides/slide7.xml"/><Relationship Id="rId31" Type="http://schemas.microsoft.com/office/2016/11/relationships/changesInfo" Target="changesInfos/changesInfo1.xml"/><Relationship Id="rId4" Type="http://schemas.openxmlformats.org/officeDocument/2006/relationships/slideMaster" Target="slideMasters/slideMaster1.xml"/><Relationship Id="rId9" Type="http://schemas.openxmlformats.org/officeDocument/2006/relationships/slideMaster" Target="slideMasters/slideMaster6.xml"/><Relationship Id="rId14" Type="http://schemas.openxmlformats.org/officeDocument/2006/relationships/slide" Target="slides/slide2.xml"/><Relationship Id="rId22" Type="http://schemas.openxmlformats.org/officeDocument/2006/relationships/slide" Target="slides/slide10.xml"/><Relationship Id="rId27" Type="http://schemas.openxmlformats.org/officeDocument/2006/relationships/presProps" Target="presProps.xml"/><Relationship Id="rId30" Type="http://schemas.openxmlformats.org/officeDocument/2006/relationships/tableStyles" Target="tableStyles.xml"/></Relationships>
</file>

<file path=ppt/changesInfos/changesInfo1.xml><?xml version="1.0" encoding="utf-8"?>
<pc:chgInfo xmlns:a="http://schemas.openxmlformats.org/drawingml/2006/main" xmlns:r="http://schemas.openxmlformats.org/officeDocument/2006/relationships" xmlns:ac="http://schemas.microsoft.com/office/drawing/2013/main/command" xmlns:pc="http://schemas.microsoft.com/office/powerpoint/2013/main/command">
  <pc:docChgLst>
    <pc:chgData name="Andrew Collings" userId="0f84cdc6-c606-46cb-9c21-9a360095f536" providerId="ADAL" clId="{9FA4D38E-9479-4701-9456-444B3EFE8FB2}"/>
    <pc:docChg chg="undo redo custSel addSld delSld modSld sldOrd modSection">
      <pc:chgData name="Andrew Collings" userId="0f84cdc6-c606-46cb-9c21-9a360095f536" providerId="ADAL" clId="{9FA4D38E-9479-4701-9456-444B3EFE8FB2}" dt="2025-11-17T19:52:31.004" v="4585" actId="20577"/>
      <pc:docMkLst>
        <pc:docMk/>
      </pc:docMkLst>
      <pc:sldChg chg="modSp mod">
        <pc:chgData name="Andrew Collings" userId="0f84cdc6-c606-46cb-9c21-9a360095f536" providerId="ADAL" clId="{9FA4D38E-9479-4701-9456-444B3EFE8FB2}" dt="2025-11-17T16:15:27.361" v="1158" actId="20577"/>
        <pc:sldMkLst>
          <pc:docMk/>
          <pc:sldMk cId="897020560" sldId="1914"/>
        </pc:sldMkLst>
        <pc:spChg chg="mod">
          <ac:chgData name="Andrew Collings" userId="0f84cdc6-c606-46cb-9c21-9a360095f536" providerId="ADAL" clId="{9FA4D38E-9479-4701-9456-444B3EFE8FB2}" dt="2025-11-17T16:15:27.361" v="1158" actId="20577"/>
          <ac:spMkLst>
            <pc:docMk/>
            <pc:sldMk cId="897020560" sldId="1914"/>
            <ac:spMk id="4" creationId="{B8FB94D8-EDEF-4486-A0C9-F494E70B2B9B}"/>
          </ac:spMkLst>
        </pc:spChg>
      </pc:sldChg>
      <pc:sldChg chg="modSp mod">
        <pc:chgData name="Andrew Collings" userId="0f84cdc6-c606-46cb-9c21-9a360095f536" providerId="ADAL" clId="{9FA4D38E-9479-4701-9456-444B3EFE8FB2}" dt="2025-11-17T16:16:05.269" v="1194" actId="5793"/>
        <pc:sldMkLst>
          <pc:docMk/>
          <pc:sldMk cId="649967342" sldId="2145705165"/>
        </pc:sldMkLst>
        <pc:spChg chg="mod">
          <ac:chgData name="Andrew Collings" userId="0f84cdc6-c606-46cb-9c21-9a360095f536" providerId="ADAL" clId="{9FA4D38E-9479-4701-9456-444B3EFE8FB2}" dt="2025-11-17T16:16:05.269" v="1194" actId="5793"/>
          <ac:spMkLst>
            <pc:docMk/>
            <pc:sldMk cId="649967342" sldId="2145705165"/>
            <ac:spMk id="6" creationId="{897A7A0D-D3DB-431A-A92B-9D4788B9D125}"/>
          </ac:spMkLst>
        </pc:spChg>
        <pc:spChg chg="mod">
          <ac:chgData name="Andrew Collings" userId="0f84cdc6-c606-46cb-9c21-9a360095f536" providerId="ADAL" clId="{9FA4D38E-9479-4701-9456-444B3EFE8FB2}" dt="2025-11-17T16:15:33.210" v="1169" actId="20577"/>
          <ac:spMkLst>
            <pc:docMk/>
            <pc:sldMk cId="649967342" sldId="2145705165"/>
            <ac:spMk id="7" creationId="{A9444CB1-977C-456C-B903-E0FAA88B1385}"/>
          </ac:spMkLst>
        </pc:spChg>
      </pc:sldChg>
      <pc:sldChg chg="modSp mod">
        <pc:chgData name="Andrew Collings" userId="0f84cdc6-c606-46cb-9c21-9a360095f536" providerId="ADAL" clId="{9FA4D38E-9479-4701-9456-444B3EFE8FB2}" dt="2025-11-17T16:29:44.266" v="1211" actId="255"/>
        <pc:sldMkLst>
          <pc:docMk/>
          <pc:sldMk cId="3705238078" sldId="2145705274"/>
        </pc:sldMkLst>
        <pc:spChg chg="mod">
          <ac:chgData name="Andrew Collings" userId="0f84cdc6-c606-46cb-9c21-9a360095f536" providerId="ADAL" clId="{9FA4D38E-9479-4701-9456-444B3EFE8FB2}" dt="2025-11-17T16:29:44.266" v="1211" actId="255"/>
          <ac:spMkLst>
            <pc:docMk/>
            <pc:sldMk cId="3705238078" sldId="2145705274"/>
            <ac:spMk id="2" creationId="{1D394050-94F4-2470-7C0F-93D39B60D332}"/>
          </ac:spMkLst>
        </pc:spChg>
      </pc:sldChg>
      <pc:sldChg chg="modSp add mod">
        <pc:chgData name="Andrew Collings" userId="0f84cdc6-c606-46cb-9c21-9a360095f536" providerId="ADAL" clId="{9FA4D38E-9479-4701-9456-444B3EFE8FB2}" dt="2025-11-17T17:14:03.766" v="3906" actId="20577"/>
        <pc:sldMkLst>
          <pc:docMk/>
          <pc:sldMk cId="1152164647" sldId="2145705325"/>
        </pc:sldMkLst>
        <pc:spChg chg="mod">
          <ac:chgData name="Andrew Collings" userId="0f84cdc6-c606-46cb-9c21-9a360095f536" providerId="ADAL" clId="{9FA4D38E-9479-4701-9456-444B3EFE8FB2}" dt="2025-11-17T17:14:03.766" v="3906" actId="20577"/>
          <ac:spMkLst>
            <pc:docMk/>
            <pc:sldMk cId="1152164647" sldId="2145705325"/>
            <ac:spMk id="2" creationId="{11A799FB-3AF3-FA6E-75C0-A87A0A145A8F}"/>
          </ac:spMkLst>
        </pc:spChg>
        <pc:spChg chg="mod">
          <ac:chgData name="Andrew Collings" userId="0f84cdc6-c606-46cb-9c21-9a360095f536" providerId="ADAL" clId="{9FA4D38E-9479-4701-9456-444B3EFE8FB2}" dt="2025-11-17T16:54:27.054" v="2122" actId="20577"/>
          <ac:spMkLst>
            <pc:docMk/>
            <pc:sldMk cId="1152164647" sldId="2145705325"/>
            <ac:spMk id="7" creationId="{0921751E-6E87-F1E0-EF61-8302B866A640}"/>
          </ac:spMkLst>
        </pc:spChg>
      </pc:sldChg>
      <pc:sldChg chg="modSp add mod">
        <pc:chgData name="Andrew Collings" userId="0f84cdc6-c606-46cb-9c21-9a360095f536" providerId="ADAL" clId="{9FA4D38E-9479-4701-9456-444B3EFE8FB2}" dt="2025-11-17T17:08:34.587" v="3388" actId="255"/>
        <pc:sldMkLst>
          <pc:docMk/>
          <pc:sldMk cId="3993899207" sldId="2145705327"/>
        </pc:sldMkLst>
        <pc:spChg chg="mod">
          <ac:chgData name="Andrew Collings" userId="0f84cdc6-c606-46cb-9c21-9a360095f536" providerId="ADAL" clId="{9FA4D38E-9479-4701-9456-444B3EFE8FB2}" dt="2025-11-17T17:08:34.587" v="3388" actId="255"/>
          <ac:spMkLst>
            <pc:docMk/>
            <pc:sldMk cId="3993899207" sldId="2145705327"/>
            <ac:spMk id="2" creationId="{33E13F0F-742E-5B61-B7AD-D07206203ECE}"/>
          </ac:spMkLst>
        </pc:spChg>
      </pc:sldChg>
      <pc:sldChg chg="addSp delSp modSp add mod ord">
        <pc:chgData name="Andrew Collings" userId="0f84cdc6-c606-46cb-9c21-9a360095f536" providerId="ADAL" clId="{9FA4D38E-9479-4701-9456-444B3EFE8FB2}" dt="2025-11-17T16:38:12.940" v="1319" actId="255"/>
        <pc:sldMkLst>
          <pc:docMk/>
          <pc:sldMk cId="3285603989" sldId="2145705332"/>
        </pc:sldMkLst>
        <pc:spChg chg="mod">
          <ac:chgData name="Andrew Collings" userId="0f84cdc6-c606-46cb-9c21-9a360095f536" providerId="ADAL" clId="{9FA4D38E-9479-4701-9456-444B3EFE8FB2}" dt="2025-11-17T16:38:12.940" v="1319" actId="255"/>
          <ac:spMkLst>
            <pc:docMk/>
            <pc:sldMk cId="3285603989" sldId="2145705332"/>
            <ac:spMk id="2" creationId="{F39781F4-C5D3-26AB-B669-65AB91E51441}"/>
          </ac:spMkLst>
        </pc:spChg>
        <pc:spChg chg="mod">
          <ac:chgData name="Andrew Collings" userId="0f84cdc6-c606-46cb-9c21-9a360095f536" providerId="ADAL" clId="{9FA4D38E-9479-4701-9456-444B3EFE8FB2}" dt="2025-11-17T16:34:50.723" v="1223" actId="20577"/>
          <ac:spMkLst>
            <pc:docMk/>
            <pc:sldMk cId="3285603989" sldId="2145705332"/>
            <ac:spMk id="7" creationId="{711C3132-A18F-5F9B-020E-25C439BEA7EE}"/>
          </ac:spMkLst>
        </pc:spChg>
      </pc:sldChg>
      <pc:sldChg chg="add del">
        <pc:chgData name="Andrew Collings" userId="0f84cdc6-c606-46cb-9c21-9a360095f536" providerId="ADAL" clId="{9FA4D38E-9479-4701-9456-444B3EFE8FB2}" dt="2025-11-17T17:10:14.330" v="3559" actId="47"/>
        <pc:sldMkLst>
          <pc:docMk/>
          <pc:sldMk cId="1553502310" sldId="2145705338"/>
        </pc:sldMkLst>
      </pc:sldChg>
      <pc:sldChg chg="addSp delSp modSp add mod">
        <pc:chgData name="Andrew Collings" userId="0f84cdc6-c606-46cb-9c21-9a360095f536" providerId="ADAL" clId="{9FA4D38E-9479-4701-9456-444B3EFE8FB2}" dt="2025-11-17T19:52:31.004" v="4585" actId="20577"/>
        <pc:sldMkLst>
          <pc:docMk/>
          <pc:sldMk cId="1581434902" sldId="2145705339"/>
        </pc:sldMkLst>
        <pc:spChg chg="mod">
          <ac:chgData name="Andrew Collings" userId="0f84cdc6-c606-46cb-9c21-9a360095f536" providerId="ADAL" clId="{9FA4D38E-9479-4701-9456-444B3EFE8FB2}" dt="2025-11-17T19:52:31.004" v="4585" actId="20577"/>
          <ac:spMkLst>
            <pc:docMk/>
            <pc:sldMk cId="1581434902" sldId="2145705339"/>
            <ac:spMk id="2" creationId="{DF8D2D33-B840-A1B4-4D9B-9F8D875E0289}"/>
          </ac:spMkLst>
        </pc:spChg>
        <pc:spChg chg="mod">
          <ac:chgData name="Andrew Collings" userId="0f84cdc6-c606-46cb-9c21-9a360095f536" providerId="ADAL" clId="{9FA4D38E-9479-4701-9456-444B3EFE8FB2}" dt="2025-11-17T16:41:41.848" v="1357" actId="20577"/>
          <ac:spMkLst>
            <pc:docMk/>
            <pc:sldMk cId="1581434902" sldId="2145705339"/>
            <ac:spMk id="7" creationId="{09340C00-6B79-87B2-456A-8A4206FF2448}"/>
          </ac:spMkLst>
        </pc:spChg>
        <pc:picChg chg="add mod ord">
          <ac:chgData name="Andrew Collings" userId="0f84cdc6-c606-46cb-9c21-9a360095f536" providerId="ADAL" clId="{9FA4D38E-9479-4701-9456-444B3EFE8FB2}" dt="2025-11-17T16:42:34.998" v="1502" actId="1037"/>
          <ac:picMkLst>
            <pc:docMk/>
            <pc:sldMk cId="1581434902" sldId="2145705339"/>
            <ac:picMk id="4" creationId="{4606C89A-C480-1611-40A1-072D8C772F1B}"/>
          </ac:picMkLst>
        </pc:picChg>
        <pc:picChg chg="del">
          <ac:chgData name="Andrew Collings" userId="0f84cdc6-c606-46cb-9c21-9a360095f536" providerId="ADAL" clId="{9FA4D38E-9479-4701-9456-444B3EFE8FB2}" dt="2025-11-17T16:42:17.110" v="1463" actId="478"/>
          <ac:picMkLst>
            <pc:docMk/>
            <pc:sldMk cId="1581434902" sldId="2145705339"/>
            <ac:picMk id="1026" creationId="{40AAEFDB-317E-DCFF-F4D8-046DE09ACDB9}"/>
          </ac:picMkLst>
        </pc:picChg>
      </pc:sldChg>
      <pc:sldChg chg="addSp delSp modSp add mod">
        <pc:chgData name="Andrew Collings" userId="0f84cdc6-c606-46cb-9c21-9a360095f536" providerId="ADAL" clId="{9FA4D38E-9479-4701-9456-444B3EFE8FB2}" dt="2025-11-17T17:13:42.573" v="3880" actId="20577"/>
        <pc:sldMkLst>
          <pc:docMk/>
          <pc:sldMk cId="1807235562" sldId="2145705340"/>
        </pc:sldMkLst>
        <pc:spChg chg="mod">
          <ac:chgData name="Andrew Collings" userId="0f84cdc6-c606-46cb-9c21-9a360095f536" providerId="ADAL" clId="{9FA4D38E-9479-4701-9456-444B3EFE8FB2}" dt="2025-11-17T17:13:42.573" v="3880" actId="20577"/>
          <ac:spMkLst>
            <pc:docMk/>
            <pc:sldMk cId="1807235562" sldId="2145705340"/>
            <ac:spMk id="2" creationId="{2AA97DFF-F72E-299B-9ED9-D1B304F2A79C}"/>
          </ac:spMkLst>
        </pc:spChg>
        <pc:spChg chg="mod">
          <ac:chgData name="Andrew Collings" userId="0f84cdc6-c606-46cb-9c21-9a360095f536" providerId="ADAL" clId="{9FA4D38E-9479-4701-9456-444B3EFE8FB2}" dt="2025-11-17T16:56:04.870" v="2333" actId="20577"/>
          <ac:spMkLst>
            <pc:docMk/>
            <pc:sldMk cId="1807235562" sldId="2145705340"/>
            <ac:spMk id="7" creationId="{40C3AFE2-4309-B256-F4F5-C3B642ECC38B}"/>
          </ac:spMkLst>
        </pc:spChg>
        <pc:picChg chg="add mod">
          <ac:chgData name="Andrew Collings" userId="0f84cdc6-c606-46cb-9c21-9a360095f536" providerId="ADAL" clId="{9FA4D38E-9479-4701-9456-444B3EFE8FB2}" dt="2025-11-17T16:56:29.476" v="2339" actId="1076"/>
          <ac:picMkLst>
            <pc:docMk/>
            <pc:sldMk cId="1807235562" sldId="2145705340"/>
            <ac:picMk id="4" creationId="{95F46D1E-6B3F-4547-E349-80B1E4B5D3F0}"/>
          </ac:picMkLst>
        </pc:picChg>
        <pc:picChg chg="del">
          <ac:chgData name="Andrew Collings" userId="0f84cdc6-c606-46cb-9c21-9a360095f536" providerId="ADAL" clId="{9FA4D38E-9479-4701-9456-444B3EFE8FB2}" dt="2025-11-17T16:56:20.750" v="2334" actId="478"/>
          <ac:picMkLst>
            <pc:docMk/>
            <pc:sldMk cId="1807235562" sldId="2145705340"/>
            <ac:picMk id="5" creationId="{184D8FF2-EB50-F587-2C49-0F5A90693E16}"/>
          </ac:picMkLst>
        </pc:picChg>
      </pc:sldChg>
      <pc:sldChg chg="modSp add mod">
        <pc:chgData name="Andrew Collings" userId="0f84cdc6-c606-46cb-9c21-9a360095f536" providerId="ADAL" clId="{9FA4D38E-9479-4701-9456-444B3EFE8FB2}" dt="2025-11-17T17:18:40.014" v="3907" actId="313"/>
        <pc:sldMkLst>
          <pc:docMk/>
          <pc:sldMk cId="734931446" sldId="2145705341"/>
        </pc:sldMkLst>
        <pc:spChg chg="mod">
          <ac:chgData name="Andrew Collings" userId="0f84cdc6-c606-46cb-9c21-9a360095f536" providerId="ADAL" clId="{9FA4D38E-9479-4701-9456-444B3EFE8FB2}" dt="2025-11-17T17:18:40.014" v="3907" actId="313"/>
          <ac:spMkLst>
            <pc:docMk/>
            <pc:sldMk cId="734931446" sldId="2145705341"/>
            <ac:spMk id="2" creationId="{F1CE0B9E-8341-2D3C-4CB8-4A49E468E0C0}"/>
          </ac:spMkLst>
        </pc:spChg>
        <pc:spChg chg="mod">
          <ac:chgData name="Andrew Collings" userId="0f84cdc6-c606-46cb-9c21-9a360095f536" providerId="ADAL" clId="{9FA4D38E-9479-4701-9456-444B3EFE8FB2}" dt="2025-11-17T17:08:56.895" v="3412" actId="20577"/>
          <ac:spMkLst>
            <pc:docMk/>
            <pc:sldMk cId="734931446" sldId="2145705341"/>
            <ac:spMk id="7" creationId="{9D1D63E4-CD4F-5CAE-6FC0-BCB25C5A8314}"/>
          </ac:spMkLst>
        </pc:spChg>
      </pc:sldChg>
      <pc:sldChg chg="add">
        <pc:chgData name="Andrew Collings" userId="0f84cdc6-c606-46cb-9c21-9a360095f536" providerId="ADAL" clId="{9FA4D38E-9479-4701-9456-444B3EFE8FB2}" dt="2025-11-17T17:10:12.486" v="3558"/>
        <pc:sldMkLst>
          <pc:docMk/>
          <pc:sldMk cId="3042851050" sldId="2145705342"/>
        </pc:sldMkLst>
      </pc:sldChg>
      <pc:sldChg chg="modSp add mod">
        <pc:chgData name="Andrew Collings" userId="0f84cdc6-c606-46cb-9c21-9a360095f536" providerId="ADAL" clId="{9FA4D38E-9479-4701-9456-444B3EFE8FB2}" dt="2025-11-17T17:38:51.900" v="4484" actId="33524"/>
        <pc:sldMkLst>
          <pc:docMk/>
          <pc:sldMk cId="925888570" sldId="2145705343"/>
        </pc:sldMkLst>
        <pc:spChg chg="mod">
          <ac:chgData name="Andrew Collings" userId="0f84cdc6-c606-46cb-9c21-9a360095f536" providerId="ADAL" clId="{9FA4D38E-9479-4701-9456-444B3EFE8FB2}" dt="2025-11-17T17:38:51.900" v="4484" actId="33524"/>
          <ac:spMkLst>
            <pc:docMk/>
            <pc:sldMk cId="925888570" sldId="2145705343"/>
            <ac:spMk id="2" creationId="{554F6750-2FC7-F1D5-91C3-8EFE80BD1BE9}"/>
          </ac:spMkLst>
        </pc:spChg>
        <pc:spChg chg="mod">
          <ac:chgData name="Andrew Collings" userId="0f84cdc6-c606-46cb-9c21-9a360095f536" providerId="ADAL" clId="{9FA4D38E-9479-4701-9456-444B3EFE8FB2}" dt="2025-11-17T17:18:56.326" v="3932" actId="20577"/>
          <ac:spMkLst>
            <pc:docMk/>
            <pc:sldMk cId="925888570" sldId="2145705343"/>
            <ac:spMk id="7" creationId="{5C630BED-4C79-364F-D0C6-B8387E357C53}"/>
          </ac:spMkLst>
        </pc:spChg>
      </pc:sldChg>
    </pc:docChg>
  </pc:docChgLst>
</pc:chgInfo>
</file>

<file path=ppt/handoutMasters/_rels/handoutMaster1.xml.rels><?xml version="1.0" encoding="UTF-8" standalone="yes"?>
<Relationships xmlns="http://schemas.openxmlformats.org/package/2006/relationships"><Relationship Id="rId1" Type="http://schemas.openxmlformats.org/officeDocument/2006/relationships/theme" Target="../theme/theme11.xml"/></Relationships>
</file>

<file path=ppt/handoutMasters/handoutMaster1.xml><?xml version="1.0" encoding="utf-8"?>
<p:handout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3037840" cy="466434"/>
          </a:xfrm>
          <a:prstGeom prst="rect">
            <a:avLst/>
          </a:prstGeom>
        </p:spPr>
        <p:txBody>
          <a:bodyPr vert="horz" lIns="93177" tIns="46589" rIns="93177" bIns="46589" rtlCol="0"/>
          <a:lstStyle>
            <a:lvl1pPr algn="l">
              <a:defRPr sz="1200"/>
            </a:lvl1pPr>
          </a:lstStyle>
          <a:p>
            <a:endParaRPr lang="en-US"/>
          </a:p>
        </p:txBody>
      </p:sp>
      <p:sp>
        <p:nvSpPr>
          <p:cNvPr id="3" name="Date Placeholder 2"/>
          <p:cNvSpPr>
            <a:spLocks noGrp="1"/>
          </p:cNvSpPr>
          <p:nvPr>
            <p:ph type="dt" sz="quarter" idx="1"/>
          </p:nvPr>
        </p:nvSpPr>
        <p:spPr>
          <a:xfrm>
            <a:off x="3970938" y="0"/>
            <a:ext cx="3037840" cy="466434"/>
          </a:xfrm>
          <a:prstGeom prst="rect">
            <a:avLst/>
          </a:prstGeom>
        </p:spPr>
        <p:txBody>
          <a:bodyPr vert="horz" lIns="93177" tIns="46589" rIns="93177" bIns="46589" rtlCol="0"/>
          <a:lstStyle>
            <a:lvl1pPr algn="r">
              <a:defRPr sz="1200"/>
            </a:lvl1pPr>
          </a:lstStyle>
          <a:p>
            <a:fld id="{DF0E1F19-DADE-4FD1-B754-83EA7C0E2D20}" type="datetimeFigureOut">
              <a:rPr lang="en-US" smtClean="0"/>
              <a:t>11/17/2025</a:t>
            </a:fld>
            <a:endParaRPr lang="en-US"/>
          </a:p>
        </p:txBody>
      </p:sp>
      <p:sp>
        <p:nvSpPr>
          <p:cNvPr id="4" name="Footer Placeholder 3"/>
          <p:cNvSpPr>
            <a:spLocks noGrp="1"/>
          </p:cNvSpPr>
          <p:nvPr>
            <p:ph type="ftr" sz="quarter" idx="2"/>
          </p:nvPr>
        </p:nvSpPr>
        <p:spPr>
          <a:xfrm>
            <a:off x="0" y="8829967"/>
            <a:ext cx="3037840" cy="466433"/>
          </a:xfrm>
          <a:prstGeom prst="rect">
            <a:avLst/>
          </a:prstGeom>
        </p:spPr>
        <p:txBody>
          <a:bodyPr vert="horz" lIns="93177" tIns="46589" rIns="93177" bIns="46589" rtlCol="0" anchor="b"/>
          <a:lstStyle>
            <a:lvl1pPr algn="l">
              <a:defRPr sz="1200"/>
            </a:lvl1pPr>
          </a:lstStyle>
          <a:p>
            <a:endParaRPr lang="en-US"/>
          </a:p>
        </p:txBody>
      </p:sp>
      <p:sp>
        <p:nvSpPr>
          <p:cNvPr id="5" name="Slide Number Placeholder 4"/>
          <p:cNvSpPr>
            <a:spLocks noGrp="1"/>
          </p:cNvSpPr>
          <p:nvPr>
            <p:ph type="sldNum" sz="quarter" idx="3"/>
          </p:nvPr>
        </p:nvSpPr>
        <p:spPr>
          <a:xfrm>
            <a:off x="3970938" y="8829967"/>
            <a:ext cx="3037840" cy="466433"/>
          </a:xfrm>
          <a:prstGeom prst="rect">
            <a:avLst/>
          </a:prstGeom>
        </p:spPr>
        <p:txBody>
          <a:bodyPr vert="horz" lIns="93177" tIns="46589" rIns="93177" bIns="46589" rtlCol="0" anchor="b"/>
          <a:lstStyle>
            <a:lvl1pPr algn="r">
              <a:defRPr sz="1200"/>
            </a:lvl1pPr>
          </a:lstStyle>
          <a:p>
            <a:fld id="{5CB19D18-04FB-4825-BC68-8A4D1C0D8A22}" type="slidenum">
              <a:rPr lang="en-US" smtClean="0"/>
              <a:t>‹#›</a:t>
            </a:fld>
            <a:endParaRPr lang="en-US"/>
          </a:p>
        </p:txBody>
      </p:sp>
    </p:spTree>
    <p:extLst>
      <p:ext uri="{BB962C8B-B14F-4D97-AF65-F5344CB8AC3E}">
        <p14:creationId xmlns:p14="http://schemas.microsoft.com/office/powerpoint/2010/main" val="2566073120"/>
      </p:ext>
    </p:extLst>
  </p:cSld>
  <p:clrMap bg1="lt1" tx1="dk1" bg2="lt2" tx2="dk2" accent1="accent1" accent2="accent2" accent3="accent3" accent4="accent4" accent5="accent5" accent6="accent6" hlink="hlink" folHlink="folHlink"/>
</p:handoutMaster>
</file>

<file path=ppt/notesMasters/_rels/notesMaster1.xml.rels><?xml version="1.0" encoding="UTF-8" standalone="yes"?>
<Relationships xmlns="http://schemas.openxmlformats.org/package/2006/relationships"><Relationship Id="rId1" Type="http://schemas.openxmlformats.org/officeDocument/2006/relationships/theme" Target="../theme/theme10.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3037840" cy="464820"/>
          </a:xfrm>
          <a:prstGeom prst="rect">
            <a:avLst/>
          </a:prstGeom>
        </p:spPr>
        <p:txBody>
          <a:bodyPr vert="horz" lIns="93177" tIns="46589" rIns="93177" bIns="46589" rtlCol="0"/>
          <a:lstStyle>
            <a:lvl1pPr algn="l">
              <a:defRPr sz="1200"/>
            </a:lvl1pPr>
          </a:lstStyle>
          <a:p>
            <a:endParaRPr lang="en-US"/>
          </a:p>
        </p:txBody>
      </p:sp>
      <p:sp>
        <p:nvSpPr>
          <p:cNvPr id="3" name="Date Placeholder 2"/>
          <p:cNvSpPr>
            <a:spLocks noGrp="1"/>
          </p:cNvSpPr>
          <p:nvPr>
            <p:ph type="dt" idx="1"/>
          </p:nvPr>
        </p:nvSpPr>
        <p:spPr>
          <a:xfrm>
            <a:off x="3970938" y="0"/>
            <a:ext cx="3037840" cy="464820"/>
          </a:xfrm>
          <a:prstGeom prst="rect">
            <a:avLst/>
          </a:prstGeom>
        </p:spPr>
        <p:txBody>
          <a:bodyPr vert="horz" lIns="93177" tIns="46589" rIns="93177" bIns="46589" rtlCol="0"/>
          <a:lstStyle>
            <a:lvl1pPr algn="r">
              <a:defRPr sz="1200"/>
            </a:lvl1pPr>
          </a:lstStyle>
          <a:p>
            <a:fld id="{36AD04A0-6CD9-4E5C-9C88-A66243022FAD}" type="datetimeFigureOut">
              <a:rPr lang="en-US" smtClean="0"/>
              <a:t>11/17/2025</a:t>
            </a:fld>
            <a:endParaRPr lang="en-US"/>
          </a:p>
        </p:txBody>
      </p:sp>
      <p:sp>
        <p:nvSpPr>
          <p:cNvPr id="4" name="Slide Image Placeholder 3"/>
          <p:cNvSpPr>
            <a:spLocks noGrp="1" noRot="1" noChangeAspect="1"/>
          </p:cNvSpPr>
          <p:nvPr>
            <p:ph type="sldImg" idx="2"/>
          </p:nvPr>
        </p:nvSpPr>
        <p:spPr>
          <a:xfrm>
            <a:off x="406400" y="696913"/>
            <a:ext cx="6197600" cy="3486150"/>
          </a:xfrm>
          <a:prstGeom prst="rect">
            <a:avLst/>
          </a:prstGeom>
          <a:noFill/>
          <a:ln w="12700">
            <a:solidFill>
              <a:prstClr val="black"/>
            </a:solidFill>
          </a:ln>
        </p:spPr>
        <p:txBody>
          <a:bodyPr vert="horz" lIns="93177" tIns="46589" rIns="93177" bIns="46589" rtlCol="0" anchor="ctr"/>
          <a:lstStyle/>
          <a:p>
            <a:endParaRPr lang="en-US"/>
          </a:p>
        </p:txBody>
      </p:sp>
      <p:sp>
        <p:nvSpPr>
          <p:cNvPr id="5" name="Notes Placeholder 4"/>
          <p:cNvSpPr>
            <a:spLocks noGrp="1"/>
          </p:cNvSpPr>
          <p:nvPr>
            <p:ph type="body" sz="quarter" idx="3"/>
          </p:nvPr>
        </p:nvSpPr>
        <p:spPr>
          <a:xfrm>
            <a:off x="701040" y="4415790"/>
            <a:ext cx="5608320" cy="4183380"/>
          </a:xfrm>
          <a:prstGeom prst="rect">
            <a:avLst/>
          </a:prstGeom>
        </p:spPr>
        <p:txBody>
          <a:bodyPr vert="horz" lIns="93177" tIns="46589" rIns="93177" bIns="46589" rtlCol="0"/>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6" name="Footer Placeholder 5"/>
          <p:cNvSpPr>
            <a:spLocks noGrp="1"/>
          </p:cNvSpPr>
          <p:nvPr>
            <p:ph type="ftr" sz="quarter" idx="4"/>
          </p:nvPr>
        </p:nvSpPr>
        <p:spPr>
          <a:xfrm>
            <a:off x="0" y="8829967"/>
            <a:ext cx="3037840" cy="464820"/>
          </a:xfrm>
          <a:prstGeom prst="rect">
            <a:avLst/>
          </a:prstGeom>
        </p:spPr>
        <p:txBody>
          <a:bodyPr vert="horz" lIns="93177" tIns="46589" rIns="93177" bIns="46589" rtlCol="0" anchor="b"/>
          <a:lstStyle>
            <a:lvl1pPr algn="l">
              <a:defRPr sz="1200"/>
            </a:lvl1pPr>
          </a:lstStyle>
          <a:p>
            <a:endParaRPr lang="en-US"/>
          </a:p>
        </p:txBody>
      </p:sp>
      <p:sp>
        <p:nvSpPr>
          <p:cNvPr id="7" name="Slide Number Placeholder 6"/>
          <p:cNvSpPr>
            <a:spLocks noGrp="1"/>
          </p:cNvSpPr>
          <p:nvPr>
            <p:ph type="sldNum" sz="quarter" idx="5"/>
          </p:nvPr>
        </p:nvSpPr>
        <p:spPr>
          <a:xfrm>
            <a:off x="3970938" y="8829967"/>
            <a:ext cx="3037840" cy="464820"/>
          </a:xfrm>
          <a:prstGeom prst="rect">
            <a:avLst/>
          </a:prstGeom>
        </p:spPr>
        <p:txBody>
          <a:bodyPr vert="horz" lIns="93177" tIns="46589" rIns="93177" bIns="46589" rtlCol="0" anchor="b"/>
          <a:lstStyle>
            <a:lvl1pPr algn="r">
              <a:defRPr sz="1200"/>
            </a:lvl1pPr>
          </a:lstStyle>
          <a:p>
            <a:fld id="{33C4C276-97D9-4276-B965-3953F69C25FE}" type="slidenum">
              <a:rPr lang="en-US" smtClean="0"/>
              <a:t>‹#›</a:t>
            </a:fld>
            <a:endParaRPr lang="en-US"/>
          </a:p>
        </p:txBody>
      </p:sp>
    </p:spTree>
    <p:extLst>
      <p:ext uri="{BB962C8B-B14F-4D97-AF65-F5344CB8AC3E}">
        <p14:creationId xmlns:p14="http://schemas.microsoft.com/office/powerpoint/2010/main" val="1736587630"/>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5"/>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33C4C276-97D9-4276-B965-3953F69C25FE}" type="slidenum">
              <a:rPr kumimoji="0" lang="en-US" sz="1200" b="0" i="0" u="none" strike="noStrike" kern="1200" cap="none" spc="0" normalizeH="0" baseline="0" noProof="0" smtClean="0">
                <a:ln>
                  <a:noFill/>
                </a:ln>
                <a:solidFill>
                  <a:prstClr val="black"/>
                </a:solidFill>
                <a:effectLst/>
                <a:uLnTx/>
                <a:uFillTx/>
                <a:latin typeface="Calibri"/>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3</a:t>
            </a:fld>
            <a:endParaRPr kumimoji="0" lang="en-US" sz="1200" b="0" i="0" u="none" strike="noStrike" kern="1200" cap="none" spc="0" normalizeH="0" baseline="0" noProof="0">
              <a:ln>
                <a:noFill/>
              </a:ln>
              <a:solidFill>
                <a:prstClr val="black"/>
              </a:solidFill>
              <a:effectLst/>
              <a:uLnTx/>
              <a:uFillTx/>
              <a:latin typeface="Calibri"/>
              <a:ea typeface="+mn-ea"/>
              <a:cs typeface="+mn-cs"/>
            </a:endParaRPr>
          </a:p>
        </p:txBody>
      </p:sp>
    </p:spTree>
    <p:extLst>
      <p:ext uri="{BB962C8B-B14F-4D97-AF65-F5344CB8AC3E}">
        <p14:creationId xmlns:p14="http://schemas.microsoft.com/office/powerpoint/2010/main" val="904766637"/>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AEFAF808-B553-2865-B43E-D82E55258277}"/>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A6A624EB-56B1-ED71-F1FF-7613A6550D6D}"/>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7E9AF124-CF94-1D64-2246-EACDEB6AA2E7}"/>
              </a:ext>
            </a:extLst>
          </p:cNvPr>
          <p:cNvSpPr>
            <a:spLocks noGrp="1"/>
          </p:cNvSpPr>
          <p:nvPr>
            <p:ph type="body" idx="1"/>
          </p:nvPr>
        </p:nvSpPr>
        <p:spPr/>
        <p:txBody>
          <a:bodyPr/>
          <a:lstStyle/>
          <a:p>
            <a:endParaRPr lang="en-US"/>
          </a:p>
        </p:txBody>
      </p:sp>
      <p:sp>
        <p:nvSpPr>
          <p:cNvPr id="4" name="Slide Number Placeholder 3">
            <a:extLst>
              <a:ext uri="{FF2B5EF4-FFF2-40B4-BE49-F238E27FC236}">
                <a16:creationId xmlns:a16="http://schemas.microsoft.com/office/drawing/2014/main" id="{27F61F21-5370-BFED-F9F8-36742135637C}"/>
              </a:ext>
            </a:extLst>
          </p:cNvPr>
          <p:cNvSpPr>
            <a:spLocks noGrp="1"/>
          </p:cNvSpPr>
          <p:nvPr>
            <p:ph type="sldNum" sz="quarter" idx="5"/>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33C4C276-97D9-4276-B965-3953F69C25FE}" type="slidenum">
              <a:rPr kumimoji="0" lang="en-US" sz="1200" b="0" i="0" u="none" strike="noStrike" kern="1200" cap="none" spc="0" normalizeH="0" baseline="0" noProof="0" smtClean="0">
                <a:ln>
                  <a:noFill/>
                </a:ln>
                <a:solidFill>
                  <a:prstClr val="black"/>
                </a:solidFill>
                <a:effectLst/>
                <a:uLnTx/>
                <a:uFillTx/>
                <a:latin typeface="Calibri"/>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4</a:t>
            </a:fld>
            <a:endParaRPr kumimoji="0" lang="en-US" sz="1200" b="0" i="0" u="none" strike="noStrike" kern="1200" cap="none" spc="0" normalizeH="0" baseline="0" noProof="0">
              <a:ln>
                <a:noFill/>
              </a:ln>
              <a:solidFill>
                <a:prstClr val="black"/>
              </a:solidFill>
              <a:effectLst/>
              <a:uLnTx/>
              <a:uFillTx/>
              <a:latin typeface="Calibri"/>
              <a:ea typeface="+mn-ea"/>
              <a:cs typeface="+mn-cs"/>
            </a:endParaRPr>
          </a:p>
        </p:txBody>
      </p:sp>
    </p:spTree>
    <p:extLst>
      <p:ext uri="{BB962C8B-B14F-4D97-AF65-F5344CB8AC3E}">
        <p14:creationId xmlns:p14="http://schemas.microsoft.com/office/powerpoint/2010/main" val="735522685"/>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62F21CC7-2C3F-6F33-6E40-0A343C1EAB71}"/>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00F889BD-1B1B-0AA1-0383-4D6120435D94}"/>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B88B24F2-5973-AA32-3FDB-26A922A0C40E}"/>
              </a:ext>
            </a:extLst>
          </p:cNvPr>
          <p:cNvSpPr>
            <a:spLocks noGrp="1"/>
          </p:cNvSpPr>
          <p:nvPr>
            <p:ph type="body" idx="1"/>
          </p:nvPr>
        </p:nvSpPr>
        <p:spPr/>
        <p:txBody>
          <a:bodyPr/>
          <a:lstStyle/>
          <a:p>
            <a:endParaRPr lang="en-US"/>
          </a:p>
        </p:txBody>
      </p:sp>
      <p:sp>
        <p:nvSpPr>
          <p:cNvPr id="4" name="Slide Number Placeholder 3">
            <a:extLst>
              <a:ext uri="{FF2B5EF4-FFF2-40B4-BE49-F238E27FC236}">
                <a16:creationId xmlns:a16="http://schemas.microsoft.com/office/drawing/2014/main" id="{B55473BB-3BDB-52CB-0B42-2D6649743BDC}"/>
              </a:ext>
            </a:extLst>
          </p:cNvPr>
          <p:cNvSpPr>
            <a:spLocks noGrp="1"/>
          </p:cNvSpPr>
          <p:nvPr>
            <p:ph type="sldNum" sz="quarter" idx="5"/>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33C4C276-97D9-4276-B965-3953F69C25FE}" type="slidenum">
              <a:rPr kumimoji="0" lang="en-US" sz="1200" b="0" i="0" u="none" strike="noStrike" kern="1200" cap="none" spc="0" normalizeH="0" baseline="0" noProof="0" smtClean="0">
                <a:ln>
                  <a:noFill/>
                </a:ln>
                <a:solidFill>
                  <a:prstClr val="black"/>
                </a:solidFill>
                <a:effectLst/>
                <a:uLnTx/>
                <a:uFillTx/>
                <a:latin typeface="Calibri"/>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5</a:t>
            </a:fld>
            <a:endParaRPr kumimoji="0" lang="en-US" sz="1200" b="0" i="0" u="none" strike="noStrike" kern="1200" cap="none" spc="0" normalizeH="0" baseline="0" noProof="0">
              <a:ln>
                <a:noFill/>
              </a:ln>
              <a:solidFill>
                <a:prstClr val="black"/>
              </a:solidFill>
              <a:effectLst/>
              <a:uLnTx/>
              <a:uFillTx/>
              <a:latin typeface="Calibri"/>
              <a:ea typeface="+mn-ea"/>
              <a:cs typeface="+mn-cs"/>
            </a:endParaRPr>
          </a:p>
        </p:txBody>
      </p:sp>
    </p:spTree>
    <p:extLst>
      <p:ext uri="{BB962C8B-B14F-4D97-AF65-F5344CB8AC3E}">
        <p14:creationId xmlns:p14="http://schemas.microsoft.com/office/powerpoint/2010/main" val="3217063951"/>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A7095E9E-EB53-0AFB-3D2A-9158061F547D}"/>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DE863E5B-56C1-F9A9-78D3-6097F09BB933}"/>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3959C903-EBAC-338E-D7A9-A403081332F1}"/>
              </a:ext>
            </a:extLst>
          </p:cNvPr>
          <p:cNvSpPr>
            <a:spLocks noGrp="1"/>
          </p:cNvSpPr>
          <p:nvPr>
            <p:ph type="body" idx="1"/>
          </p:nvPr>
        </p:nvSpPr>
        <p:spPr/>
        <p:txBody>
          <a:bodyPr/>
          <a:lstStyle/>
          <a:p>
            <a:endParaRPr lang="en-US" dirty="0"/>
          </a:p>
        </p:txBody>
      </p:sp>
      <p:sp>
        <p:nvSpPr>
          <p:cNvPr id="4" name="Slide Number Placeholder 3">
            <a:extLst>
              <a:ext uri="{FF2B5EF4-FFF2-40B4-BE49-F238E27FC236}">
                <a16:creationId xmlns:a16="http://schemas.microsoft.com/office/drawing/2014/main" id="{39E82BE0-35DC-57BF-C307-7F093ED8AC14}"/>
              </a:ext>
            </a:extLst>
          </p:cNvPr>
          <p:cNvSpPr>
            <a:spLocks noGrp="1"/>
          </p:cNvSpPr>
          <p:nvPr>
            <p:ph type="sldNum" sz="quarter" idx="5"/>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33C4C276-97D9-4276-B965-3953F69C25FE}" type="slidenum">
              <a:rPr kumimoji="0" lang="en-US" sz="1200" b="0" i="0" u="none" strike="noStrike" kern="1200" cap="none" spc="0" normalizeH="0" baseline="0" noProof="0" smtClean="0">
                <a:ln>
                  <a:noFill/>
                </a:ln>
                <a:solidFill>
                  <a:prstClr val="black"/>
                </a:solidFill>
                <a:effectLst/>
                <a:uLnTx/>
                <a:uFillTx/>
                <a:latin typeface="Calibri"/>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6</a:t>
            </a:fld>
            <a:endParaRPr kumimoji="0" lang="en-US" sz="1200" b="0" i="0" u="none" strike="noStrike" kern="1200" cap="none" spc="0" normalizeH="0" baseline="0" noProof="0" dirty="0">
              <a:ln>
                <a:noFill/>
              </a:ln>
              <a:solidFill>
                <a:prstClr val="black"/>
              </a:solidFill>
              <a:effectLst/>
              <a:uLnTx/>
              <a:uFillTx/>
              <a:latin typeface="Calibri"/>
              <a:ea typeface="+mn-ea"/>
              <a:cs typeface="+mn-cs"/>
            </a:endParaRPr>
          </a:p>
        </p:txBody>
      </p:sp>
    </p:spTree>
    <p:extLst>
      <p:ext uri="{BB962C8B-B14F-4D97-AF65-F5344CB8AC3E}">
        <p14:creationId xmlns:p14="http://schemas.microsoft.com/office/powerpoint/2010/main" val="646050926"/>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A86EB802-E98B-B96A-5A6C-F6C873C7E506}"/>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B527C903-26B6-103D-3CEF-AAAD9FC18A37}"/>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68E6AE9E-7623-8517-22D2-278C9D54B0D9}"/>
              </a:ext>
            </a:extLst>
          </p:cNvPr>
          <p:cNvSpPr>
            <a:spLocks noGrp="1"/>
          </p:cNvSpPr>
          <p:nvPr>
            <p:ph type="body" idx="1"/>
          </p:nvPr>
        </p:nvSpPr>
        <p:spPr/>
        <p:txBody>
          <a:bodyPr/>
          <a:lstStyle/>
          <a:p>
            <a:endParaRPr lang="en-US" dirty="0"/>
          </a:p>
        </p:txBody>
      </p:sp>
      <p:sp>
        <p:nvSpPr>
          <p:cNvPr id="4" name="Slide Number Placeholder 3">
            <a:extLst>
              <a:ext uri="{FF2B5EF4-FFF2-40B4-BE49-F238E27FC236}">
                <a16:creationId xmlns:a16="http://schemas.microsoft.com/office/drawing/2014/main" id="{12D34256-D7DE-2246-562C-6C8B514751C8}"/>
              </a:ext>
            </a:extLst>
          </p:cNvPr>
          <p:cNvSpPr>
            <a:spLocks noGrp="1"/>
          </p:cNvSpPr>
          <p:nvPr>
            <p:ph type="sldNum" sz="quarter" idx="5"/>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33C4C276-97D9-4276-B965-3953F69C25FE}" type="slidenum">
              <a:rPr kumimoji="0" lang="en-US" sz="1200" b="0" i="0" u="none" strike="noStrike" kern="1200" cap="none" spc="0" normalizeH="0" baseline="0" noProof="0" smtClean="0">
                <a:ln>
                  <a:noFill/>
                </a:ln>
                <a:solidFill>
                  <a:prstClr val="black"/>
                </a:solidFill>
                <a:effectLst/>
                <a:uLnTx/>
                <a:uFillTx/>
                <a:latin typeface="Calibri"/>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7</a:t>
            </a:fld>
            <a:endParaRPr kumimoji="0" lang="en-US" sz="1200" b="0" i="0" u="none" strike="noStrike" kern="1200" cap="none" spc="0" normalizeH="0" baseline="0" noProof="0" dirty="0">
              <a:ln>
                <a:noFill/>
              </a:ln>
              <a:solidFill>
                <a:prstClr val="black"/>
              </a:solidFill>
              <a:effectLst/>
              <a:uLnTx/>
              <a:uFillTx/>
              <a:latin typeface="Calibri"/>
              <a:ea typeface="+mn-ea"/>
              <a:cs typeface="+mn-cs"/>
            </a:endParaRPr>
          </a:p>
        </p:txBody>
      </p:sp>
    </p:spTree>
    <p:extLst>
      <p:ext uri="{BB962C8B-B14F-4D97-AF65-F5344CB8AC3E}">
        <p14:creationId xmlns:p14="http://schemas.microsoft.com/office/powerpoint/2010/main" val="2577707578"/>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4934E7B7-1BBC-FFD8-66C1-B8F09FA26384}"/>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54A44C42-4AC8-9690-CC7C-E2BEDEF0D395}"/>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A4902ED2-C09B-9C41-D3C0-988C44164F09}"/>
              </a:ext>
            </a:extLst>
          </p:cNvPr>
          <p:cNvSpPr>
            <a:spLocks noGrp="1"/>
          </p:cNvSpPr>
          <p:nvPr>
            <p:ph type="body" idx="1"/>
          </p:nvPr>
        </p:nvSpPr>
        <p:spPr/>
        <p:txBody>
          <a:bodyPr/>
          <a:lstStyle/>
          <a:p>
            <a:endParaRPr lang="en-US" dirty="0"/>
          </a:p>
        </p:txBody>
      </p:sp>
      <p:sp>
        <p:nvSpPr>
          <p:cNvPr id="4" name="Slide Number Placeholder 3">
            <a:extLst>
              <a:ext uri="{FF2B5EF4-FFF2-40B4-BE49-F238E27FC236}">
                <a16:creationId xmlns:a16="http://schemas.microsoft.com/office/drawing/2014/main" id="{01A98CB0-3C6B-0A49-70C7-07031ACBCB1A}"/>
              </a:ext>
            </a:extLst>
          </p:cNvPr>
          <p:cNvSpPr>
            <a:spLocks noGrp="1"/>
          </p:cNvSpPr>
          <p:nvPr>
            <p:ph type="sldNum" sz="quarter" idx="5"/>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33C4C276-97D9-4276-B965-3953F69C25FE}" type="slidenum">
              <a:rPr kumimoji="0" lang="en-US" sz="1200" b="0" i="0" u="none" strike="noStrike" kern="1200" cap="none" spc="0" normalizeH="0" baseline="0" noProof="0" smtClean="0">
                <a:ln>
                  <a:noFill/>
                </a:ln>
                <a:solidFill>
                  <a:prstClr val="black"/>
                </a:solidFill>
                <a:effectLst/>
                <a:uLnTx/>
                <a:uFillTx/>
                <a:latin typeface="Calibri"/>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8</a:t>
            </a:fld>
            <a:endParaRPr kumimoji="0" lang="en-US" sz="1200" b="0" i="0" u="none" strike="noStrike" kern="1200" cap="none" spc="0" normalizeH="0" baseline="0" noProof="0" dirty="0">
              <a:ln>
                <a:noFill/>
              </a:ln>
              <a:solidFill>
                <a:prstClr val="black"/>
              </a:solidFill>
              <a:effectLst/>
              <a:uLnTx/>
              <a:uFillTx/>
              <a:latin typeface="Calibri"/>
              <a:ea typeface="+mn-ea"/>
              <a:cs typeface="+mn-cs"/>
            </a:endParaRPr>
          </a:p>
        </p:txBody>
      </p:sp>
    </p:spTree>
    <p:extLst>
      <p:ext uri="{BB962C8B-B14F-4D97-AF65-F5344CB8AC3E}">
        <p14:creationId xmlns:p14="http://schemas.microsoft.com/office/powerpoint/2010/main" val="3917620007"/>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18C95471-C2AD-43FB-EA5A-DC9F7570C100}"/>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15F7E21A-1E67-5477-F5BF-91DD23BD5C01}"/>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55FC408E-E172-D35A-BF25-FAF98132CBF6}"/>
              </a:ext>
            </a:extLst>
          </p:cNvPr>
          <p:cNvSpPr>
            <a:spLocks noGrp="1"/>
          </p:cNvSpPr>
          <p:nvPr>
            <p:ph type="body" idx="1"/>
          </p:nvPr>
        </p:nvSpPr>
        <p:spPr/>
        <p:txBody>
          <a:bodyPr/>
          <a:lstStyle/>
          <a:p>
            <a:endParaRPr lang="en-US" dirty="0"/>
          </a:p>
        </p:txBody>
      </p:sp>
      <p:sp>
        <p:nvSpPr>
          <p:cNvPr id="4" name="Slide Number Placeholder 3">
            <a:extLst>
              <a:ext uri="{FF2B5EF4-FFF2-40B4-BE49-F238E27FC236}">
                <a16:creationId xmlns:a16="http://schemas.microsoft.com/office/drawing/2014/main" id="{01C820F8-9347-A0C5-844E-5710BFCF3288}"/>
              </a:ext>
            </a:extLst>
          </p:cNvPr>
          <p:cNvSpPr>
            <a:spLocks noGrp="1"/>
          </p:cNvSpPr>
          <p:nvPr>
            <p:ph type="sldNum" sz="quarter" idx="5"/>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33C4C276-97D9-4276-B965-3953F69C25FE}" type="slidenum">
              <a:rPr kumimoji="0" lang="en-US" sz="1200" b="0" i="0" u="none" strike="noStrike" kern="1200" cap="none" spc="0" normalizeH="0" baseline="0" noProof="0" smtClean="0">
                <a:ln>
                  <a:noFill/>
                </a:ln>
                <a:solidFill>
                  <a:prstClr val="black"/>
                </a:solidFill>
                <a:effectLst/>
                <a:uLnTx/>
                <a:uFillTx/>
                <a:latin typeface="Calibri"/>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9</a:t>
            </a:fld>
            <a:endParaRPr kumimoji="0" lang="en-US" sz="1200" b="0" i="0" u="none" strike="noStrike" kern="1200" cap="none" spc="0" normalizeH="0" baseline="0" noProof="0" dirty="0">
              <a:ln>
                <a:noFill/>
              </a:ln>
              <a:solidFill>
                <a:prstClr val="black"/>
              </a:solidFill>
              <a:effectLst/>
              <a:uLnTx/>
              <a:uFillTx/>
              <a:latin typeface="Calibri"/>
              <a:ea typeface="+mn-ea"/>
              <a:cs typeface="+mn-cs"/>
            </a:endParaRPr>
          </a:p>
        </p:txBody>
      </p:sp>
    </p:spTree>
    <p:extLst>
      <p:ext uri="{BB962C8B-B14F-4D97-AF65-F5344CB8AC3E}">
        <p14:creationId xmlns:p14="http://schemas.microsoft.com/office/powerpoint/2010/main" val="3192594969"/>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F01949F1-1305-2CA6-33F3-C6D9E935C4A8}"/>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60636915-D313-EE87-5D34-F257779DF5E3}"/>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E013B14C-4267-4915-1C1E-D39CBA5BCF4A}"/>
              </a:ext>
            </a:extLst>
          </p:cNvPr>
          <p:cNvSpPr>
            <a:spLocks noGrp="1"/>
          </p:cNvSpPr>
          <p:nvPr>
            <p:ph type="body" idx="1"/>
          </p:nvPr>
        </p:nvSpPr>
        <p:spPr/>
        <p:txBody>
          <a:bodyPr/>
          <a:lstStyle/>
          <a:p>
            <a:endParaRPr lang="en-US"/>
          </a:p>
        </p:txBody>
      </p:sp>
      <p:sp>
        <p:nvSpPr>
          <p:cNvPr id="4" name="Slide Number Placeholder 3">
            <a:extLst>
              <a:ext uri="{FF2B5EF4-FFF2-40B4-BE49-F238E27FC236}">
                <a16:creationId xmlns:a16="http://schemas.microsoft.com/office/drawing/2014/main" id="{6B1021B5-BDAE-C07F-839B-CDFEC7CD12CA}"/>
              </a:ext>
            </a:extLst>
          </p:cNvPr>
          <p:cNvSpPr>
            <a:spLocks noGrp="1"/>
          </p:cNvSpPr>
          <p:nvPr>
            <p:ph type="sldNum" sz="quarter" idx="5"/>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33C4C276-97D9-4276-B965-3953F69C25FE}" type="slidenum">
              <a:rPr kumimoji="0" lang="en-US" sz="1200" b="0" i="0" u="none" strike="noStrike" kern="1200" cap="none" spc="0" normalizeH="0" baseline="0" noProof="0" smtClean="0">
                <a:ln>
                  <a:noFill/>
                </a:ln>
                <a:solidFill>
                  <a:prstClr val="black"/>
                </a:solidFill>
                <a:effectLst/>
                <a:uLnTx/>
                <a:uFillTx/>
                <a:latin typeface="Calibri"/>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10</a:t>
            </a:fld>
            <a:endParaRPr kumimoji="0" lang="en-US" sz="1200" b="0" i="0" u="none" strike="noStrike" kern="1200" cap="none" spc="0" normalizeH="0" baseline="0" noProof="0">
              <a:ln>
                <a:noFill/>
              </a:ln>
              <a:solidFill>
                <a:prstClr val="black"/>
              </a:solidFill>
              <a:effectLst/>
              <a:uLnTx/>
              <a:uFillTx/>
              <a:latin typeface="Calibri"/>
              <a:ea typeface="+mn-ea"/>
              <a:cs typeface="+mn-cs"/>
            </a:endParaRPr>
          </a:p>
        </p:txBody>
      </p:sp>
    </p:spTree>
    <p:extLst>
      <p:ext uri="{BB962C8B-B14F-4D97-AF65-F5344CB8AC3E}">
        <p14:creationId xmlns:p14="http://schemas.microsoft.com/office/powerpoint/2010/main" val="3584422123"/>
      </p:ext>
    </p:extLst>
  </p:cSld>
  <p:clrMapOvr>
    <a:masterClrMapping/>
  </p:clrMapOvr>
</p:notes>
</file>

<file path=ppt/slideLayouts/_rels/slideLayout1.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2" Type="http://schemas.openxmlformats.org/officeDocument/2006/relationships/image" Target="../media/image4.png"/><Relationship Id="rId1" Type="http://schemas.openxmlformats.org/officeDocument/2006/relationships/slideMaster" Target="../slideMasters/slideMaster2.xml"/></Relationships>
</file>

<file path=ppt/slideLayouts/_rels/slideLayout10.xml.rels><?xml version="1.0" encoding="UTF-8" standalone="yes"?>
<Relationships xmlns="http://schemas.openxmlformats.org/package/2006/relationships"><Relationship Id="rId2" Type="http://schemas.openxmlformats.org/officeDocument/2006/relationships/image" Target="../media/image5.png"/><Relationship Id="rId1" Type="http://schemas.openxmlformats.org/officeDocument/2006/relationships/slideMaster" Target="../slideMasters/slideMaster2.xml"/></Relationships>
</file>

<file path=ppt/slideLayouts/_rels/slideLayout11.xml.rels><?xml version="1.0" encoding="UTF-8" standalone="yes"?>
<Relationships xmlns="http://schemas.openxmlformats.org/package/2006/relationships"><Relationship Id="rId2" Type="http://schemas.openxmlformats.org/officeDocument/2006/relationships/image" Target="../media/image5.png"/><Relationship Id="rId1" Type="http://schemas.openxmlformats.org/officeDocument/2006/relationships/slideMaster" Target="../slideMasters/slideMaster2.xml"/></Relationships>
</file>

<file path=ppt/slideLayouts/_rels/slideLayout12.xml.rels><?xml version="1.0" encoding="UTF-8" standalone="yes"?>
<Relationships xmlns="http://schemas.openxmlformats.org/package/2006/relationships"><Relationship Id="rId2" Type="http://schemas.openxmlformats.org/officeDocument/2006/relationships/image" Target="../media/image6.png"/><Relationship Id="rId1" Type="http://schemas.openxmlformats.org/officeDocument/2006/relationships/slideMaster" Target="../slideMasters/slideMaster2.xml"/></Relationships>
</file>

<file path=ppt/slideLayouts/_rels/slideLayout13.xml.rels><?xml version="1.0" encoding="UTF-8" standalone="yes"?>
<Relationships xmlns="http://schemas.openxmlformats.org/package/2006/relationships"><Relationship Id="rId2" Type="http://schemas.openxmlformats.org/officeDocument/2006/relationships/image" Target="../media/image6.png"/><Relationship Id="rId1" Type="http://schemas.openxmlformats.org/officeDocument/2006/relationships/slideMaster" Target="../slideMasters/slideMaster2.xml"/></Relationships>
</file>

<file path=ppt/slideLayouts/_rels/slideLayout14.xml.rels><?xml version="1.0" encoding="UTF-8" standalone="yes"?>
<Relationships xmlns="http://schemas.openxmlformats.org/package/2006/relationships"><Relationship Id="rId2" Type="http://schemas.openxmlformats.org/officeDocument/2006/relationships/image" Target="../media/image7.png"/><Relationship Id="rId1" Type="http://schemas.openxmlformats.org/officeDocument/2006/relationships/slideMaster" Target="../slideMasters/slideMaster2.xml"/></Relationships>
</file>

<file path=ppt/slideLayouts/_rels/slideLayout15.xml.rels><?xml version="1.0" encoding="UTF-8" standalone="yes"?>
<Relationships xmlns="http://schemas.openxmlformats.org/package/2006/relationships"><Relationship Id="rId3" Type="http://schemas.openxmlformats.org/officeDocument/2006/relationships/image" Target="../media/image8.jpeg"/><Relationship Id="rId2" Type="http://schemas.openxmlformats.org/officeDocument/2006/relationships/image" Target="../media/image5.png"/><Relationship Id="rId1" Type="http://schemas.openxmlformats.org/officeDocument/2006/relationships/slideMaster" Target="../slideMasters/slideMaster2.xml"/></Relationships>
</file>

<file path=ppt/slideLayouts/_rels/slideLayout16.xml.rels><?xml version="1.0" encoding="UTF-8" standalone="yes"?>
<Relationships xmlns="http://schemas.openxmlformats.org/package/2006/relationships"><Relationship Id="rId2" Type="http://schemas.openxmlformats.org/officeDocument/2006/relationships/image" Target="../media/image5.png"/><Relationship Id="rId1" Type="http://schemas.openxmlformats.org/officeDocument/2006/relationships/slideMaster" Target="../slideMasters/slideMaster2.xml"/></Relationships>
</file>

<file path=ppt/slideLayouts/_rels/slideLayout17.xml.rels><?xml version="1.0" encoding="UTF-8" standalone="yes"?>
<Relationships xmlns="http://schemas.openxmlformats.org/package/2006/relationships"><Relationship Id="rId2" Type="http://schemas.openxmlformats.org/officeDocument/2006/relationships/image" Target="../media/image5.png"/><Relationship Id="rId1" Type="http://schemas.openxmlformats.org/officeDocument/2006/relationships/slideMaster" Target="../slideMasters/slideMaster2.xml"/></Relationships>
</file>

<file path=ppt/slideLayouts/_rels/slideLayout18.xml.rels><?xml version="1.0" encoding="UTF-8" standalone="yes"?>
<Relationships xmlns="http://schemas.openxmlformats.org/package/2006/relationships"><Relationship Id="rId2" Type="http://schemas.openxmlformats.org/officeDocument/2006/relationships/image" Target="../media/image5.png"/><Relationship Id="rId1" Type="http://schemas.openxmlformats.org/officeDocument/2006/relationships/slideMaster" Target="../slideMasters/slideMaster2.xml"/></Relationships>
</file>

<file path=ppt/slideLayouts/_rels/slideLayout19.xml.rels><?xml version="1.0" encoding="UTF-8" standalone="yes"?>
<Relationships xmlns="http://schemas.openxmlformats.org/package/2006/relationships"><Relationship Id="rId2" Type="http://schemas.openxmlformats.org/officeDocument/2006/relationships/image" Target="../media/image9.gif"/><Relationship Id="rId1" Type="http://schemas.openxmlformats.org/officeDocument/2006/relationships/slideMaster" Target="../slideMasters/slideMaster2.xml"/></Relationships>
</file>

<file path=ppt/slideLayouts/_rels/slideLayout20.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1.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2.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3.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4.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5.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6.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7.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8.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9.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0.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1.xml.rels><?xml version="1.0" encoding="UTF-8" standalone="yes"?>
<Relationships xmlns="http://schemas.openxmlformats.org/package/2006/relationships"><Relationship Id="rId2" Type="http://schemas.openxmlformats.org/officeDocument/2006/relationships/image" Target="../media/image4.png"/><Relationship Id="rId1" Type="http://schemas.openxmlformats.org/officeDocument/2006/relationships/slideMaster" Target="../slideMasters/slideMaster4.xml"/></Relationships>
</file>

<file path=ppt/slideLayouts/_rels/slideLayout32.xml.rels><?xml version="1.0" encoding="UTF-8" standalone="yes"?>
<Relationships xmlns="http://schemas.openxmlformats.org/package/2006/relationships"><Relationship Id="rId2" Type="http://schemas.openxmlformats.org/officeDocument/2006/relationships/image" Target="../media/image5.png"/><Relationship Id="rId1" Type="http://schemas.openxmlformats.org/officeDocument/2006/relationships/slideMaster" Target="../slideMasters/slideMaster4.xml"/></Relationships>
</file>

<file path=ppt/slideLayouts/_rels/slideLayout33.xml.rels><?xml version="1.0" encoding="UTF-8" standalone="yes"?>
<Relationships xmlns="http://schemas.openxmlformats.org/package/2006/relationships"><Relationship Id="rId2" Type="http://schemas.openxmlformats.org/officeDocument/2006/relationships/image" Target="../media/image5.png"/><Relationship Id="rId1" Type="http://schemas.openxmlformats.org/officeDocument/2006/relationships/slideMaster" Target="../slideMasters/slideMaster4.xml"/></Relationships>
</file>

<file path=ppt/slideLayouts/_rels/slideLayout34.xml.rels><?xml version="1.0" encoding="UTF-8" standalone="yes"?>
<Relationships xmlns="http://schemas.openxmlformats.org/package/2006/relationships"><Relationship Id="rId2" Type="http://schemas.openxmlformats.org/officeDocument/2006/relationships/image" Target="../media/image6.png"/><Relationship Id="rId1" Type="http://schemas.openxmlformats.org/officeDocument/2006/relationships/slideMaster" Target="../slideMasters/slideMaster4.xml"/></Relationships>
</file>

<file path=ppt/slideLayouts/_rels/slideLayout35.xml.rels><?xml version="1.0" encoding="UTF-8" standalone="yes"?>
<Relationships xmlns="http://schemas.openxmlformats.org/package/2006/relationships"><Relationship Id="rId2" Type="http://schemas.openxmlformats.org/officeDocument/2006/relationships/image" Target="../media/image6.png"/><Relationship Id="rId1" Type="http://schemas.openxmlformats.org/officeDocument/2006/relationships/slideMaster" Target="../slideMasters/slideMaster4.xml"/></Relationships>
</file>

<file path=ppt/slideLayouts/_rels/slideLayout36.xml.rels><?xml version="1.0" encoding="UTF-8" standalone="yes"?>
<Relationships xmlns="http://schemas.openxmlformats.org/package/2006/relationships"><Relationship Id="rId2" Type="http://schemas.openxmlformats.org/officeDocument/2006/relationships/image" Target="../media/image7.png"/><Relationship Id="rId1" Type="http://schemas.openxmlformats.org/officeDocument/2006/relationships/slideMaster" Target="../slideMasters/slideMaster4.xml"/></Relationships>
</file>

<file path=ppt/slideLayouts/_rels/slideLayout37.xml.rels><?xml version="1.0" encoding="UTF-8" standalone="yes"?>
<Relationships xmlns="http://schemas.openxmlformats.org/package/2006/relationships"><Relationship Id="rId3" Type="http://schemas.openxmlformats.org/officeDocument/2006/relationships/image" Target="../media/image8.jpeg"/><Relationship Id="rId2" Type="http://schemas.openxmlformats.org/officeDocument/2006/relationships/image" Target="../media/image5.png"/><Relationship Id="rId1" Type="http://schemas.openxmlformats.org/officeDocument/2006/relationships/slideMaster" Target="../slideMasters/slideMaster4.xml"/></Relationships>
</file>

<file path=ppt/slideLayouts/_rels/slideLayout38.xml.rels><?xml version="1.0" encoding="UTF-8" standalone="yes"?>
<Relationships xmlns="http://schemas.openxmlformats.org/package/2006/relationships"><Relationship Id="rId2" Type="http://schemas.openxmlformats.org/officeDocument/2006/relationships/image" Target="../media/image5.png"/><Relationship Id="rId1" Type="http://schemas.openxmlformats.org/officeDocument/2006/relationships/slideMaster" Target="../slideMasters/slideMaster4.xml"/></Relationships>
</file>

<file path=ppt/slideLayouts/_rels/slideLayout39.xml.rels><?xml version="1.0" encoding="UTF-8" standalone="yes"?>
<Relationships xmlns="http://schemas.openxmlformats.org/package/2006/relationships"><Relationship Id="rId2" Type="http://schemas.openxmlformats.org/officeDocument/2006/relationships/image" Target="../media/image5.png"/><Relationship Id="rId1" Type="http://schemas.openxmlformats.org/officeDocument/2006/relationships/slideMaster" Target="../slideMasters/slideMaster4.xml"/></Relationships>
</file>

<file path=ppt/slideLayouts/_rels/slideLayout40.xml.rels><?xml version="1.0" encoding="UTF-8" standalone="yes"?>
<Relationships xmlns="http://schemas.openxmlformats.org/package/2006/relationships"><Relationship Id="rId2" Type="http://schemas.openxmlformats.org/officeDocument/2006/relationships/image" Target="../media/image5.png"/><Relationship Id="rId1" Type="http://schemas.openxmlformats.org/officeDocument/2006/relationships/slideMaster" Target="../slideMasters/slideMaster4.xml"/></Relationships>
</file>

<file path=ppt/slideLayouts/_rels/slideLayout41.xml.rels><?xml version="1.0" encoding="UTF-8" standalone="yes"?>
<Relationships xmlns="http://schemas.openxmlformats.org/package/2006/relationships"><Relationship Id="rId2" Type="http://schemas.openxmlformats.org/officeDocument/2006/relationships/image" Target="../media/image9.gif"/><Relationship Id="rId1" Type="http://schemas.openxmlformats.org/officeDocument/2006/relationships/slideMaster" Target="../slideMasters/slideMaster4.xml"/></Relationships>
</file>

<file path=ppt/slideLayouts/_rels/slideLayout42.xml.rels><?xml version="1.0" encoding="UTF-8" standalone="yes"?>
<Relationships xmlns="http://schemas.openxmlformats.org/package/2006/relationships"><Relationship Id="rId2" Type="http://schemas.openxmlformats.org/officeDocument/2006/relationships/image" Target="../media/image4.png"/><Relationship Id="rId1" Type="http://schemas.openxmlformats.org/officeDocument/2006/relationships/slideMaster" Target="../slideMasters/slideMaster5.xml"/></Relationships>
</file>

<file path=ppt/slideLayouts/_rels/slideLayout43.xml.rels><?xml version="1.0" encoding="UTF-8" standalone="yes"?>
<Relationships xmlns="http://schemas.openxmlformats.org/package/2006/relationships"><Relationship Id="rId2" Type="http://schemas.openxmlformats.org/officeDocument/2006/relationships/image" Target="../media/image5.png"/><Relationship Id="rId1" Type="http://schemas.openxmlformats.org/officeDocument/2006/relationships/slideMaster" Target="../slideMasters/slideMaster5.xml"/></Relationships>
</file>

<file path=ppt/slideLayouts/_rels/slideLayout44.xml.rels><?xml version="1.0" encoding="UTF-8" standalone="yes"?>
<Relationships xmlns="http://schemas.openxmlformats.org/package/2006/relationships"><Relationship Id="rId2" Type="http://schemas.openxmlformats.org/officeDocument/2006/relationships/image" Target="../media/image5.png"/><Relationship Id="rId1" Type="http://schemas.openxmlformats.org/officeDocument/2006/relationships/slideMaster" Target="../slideMasters/slideMaster5.xml"/></Relationships>
</file>

<file path=ppt/slideLayouts/_rels/slideLayout45.xml.rels><?xml version="1.0" encoding="UTF-8" standalone="yes"?>
<Relationships xmlns="http://schemas.openxmlformats.org/package/2006/relationships"><Relationship Id="rId2" Type="http://schemas.openxmlformats.org/officeDocument/2006/relationships/image" Target="../media/image6.png"/><Relationship Id="rId1" Type="http://schemas.openxmlformats.org/officeDocument/2006/relationships/slideMaster" Target="../slideMasters/slideMaster5.xml"/></Relationships>
</file>

<file path=ppt/slideLayouts/_rels/slideLayout46.xml.rels><?xml version="1.0" encoding="UTF-8" standalone="yes"?>
<Relationships xmlns="http://schemas.openxmlformats.org/package/2006/relationships"><Relationship Id="rId2" Type="http://schemas.openxmlformats.org/officeDocument/2006/relationships/image" Target="../media/image6.png"/><Relationship Id="rId1" Type="http://schemas.openxmlformats.org/officeDocument/2006/relationships/slideMaster" Target="../slideMasters/slideMaster5.xml"/></Relationships>
</file>

<file path=ppt/slideLayouts/_rels/slideLayout47.xml.rels><?xml version="1.0" encoding="UTF-8" standalone="yes"?>
<Relationships xmlns="http://schemas.openxmlformats.org/package/2006/relationships"><Relationship Id="rId2" Type="http://schemas.openxmlformats.org/officeDocument/2006/relationships/image" Target="../media/image7.png"/><Relationship Id="rId1" Type="http://schemas.openxmlformats.org/officeDocument/2006/relationships/slideMaster" Target="../slideMasters/slideMaster5.xml"/></Relationships>
</file>

<file path=ppt/slideLayouts/_rels/slideLayout48.xml.rels><?xml version="1.0" encoding="UTF-8" standalone="yes"?>
<Relationships xmlns="http://schemas.openxmlformats.org/package/2006/relationships"><Relationship Id="rId3" Type="http://schemas.openxmlformats.org/officeDocument/2006/relationships/image" Target="../media/image8.jpeg"/><Relationship Id="rId2" Type="http://schemas.openxmlformats.org/officeDocument/2006/relationships/image" Target="../media/image5.png"/><Relationship Id="rId1" Type="http://schemas.openxmlformats.org/officeDocument/2006/relationships/slideMaster" Target="../slideMasters/slideMaster5.xml"/></Relationships>
</file>

<file path=ppt/slideLayouts/_rels/slideLayout49.xml.rels><?xml version="1.0" encoding="UTF-8" standalone="yes"?>
<Relationships xmlns="http://schemas.openxmlformats.org/package/2006/relationships"><Relationship Id="rId2" Type="http://schemas.openxmlformats.org/officeDocument/2006/relationships/image" Target="../media/image5.png"/><Relationship Id="rId1" Type="http://schemas.openxmlformats.org/officeDocument/2006/relationships/slideMaster" Target="../slideMasters/slideMaster5.xml"/></Relationships>
</file>

<file path=ppt/slideLayouts/_rels/slideLayout50.xml.rels><?xml version="1.0" encoding="UTF-8" standalone="yes"?>
<Relationships xmlns="http://schemas.openxmlformats.org/package/2006/relationships"><Relationship Id="rId2" Type="http://schemas.openxmlformats.org/officeDocument/2006/relationships/image" Target="../media/image5.png"/><Relationship Id="rId1" Type="http://schemas.openxmlformats.org/officeDocument/2006/relationships/slideMaster" Target="../slideMasters/slideMaster5.xml"/></Relationships>
</file>

<file path=ppt/slideLayouts/_rels/slideLayout51.xml.rels><?xml version="1.0" encoding="UTF-8" standalone="yes"?>
<Relationships xmlns="http://schemas.openxmlformats.org/package/2006/relationships"><Relationship Id="rId2" Type="http://schemas.openxmlformats.org/officeDocument/2006/relationships/image" Target="../media/image5.png"/><Relationship Id="rId1" Type="http://schemas.openxmlformats.org/officeDocument/2006/relationships/slideMaster" Target="../slideMasters/slideMaster5.xml"/></Relationships>
</file>

<file path=ppt/slideLayouts/_rels/slideLayout52.xml.rels><?xml version="1.0" encoding="UTF-8" standalone="yes"?>
<Relationships xmlns="http://schemas.openxmlformats.org/package/2006/relationships"><Relationship Id="rId2" Type="http://schemas.openxmlformats.org/officeDocument/2006/relationships/image" Target="../media/image9.gif"/><Relationship Id="rId1" Type="http://schemas.openxmlformats.org/officeDocument/2006/relationships/slideMaster" Target="../slideMasters/slideMaster5.xml"/></Relationships>
</file>

<file path=ppt/slideLayouts/_rels/slideLayout53.xml.rels><?xml version="1.0" encoding="UTF-8" standalone="yes"?>
<Relationships xmlns="http://schemas.openxmlformats.org/package/2006/relationships"><Relationship Id="rId2" Type="http://schemas.openxmlformats.org/officeDocument/2006/relationships/image" Target="../media/image4.png"/><Relationship Id="rId1" Type="http://schemas.openxmlformats.org/officeDocument/2006/relationships/slideMaster" Target="../slideMasters/slideMaster6.xml"/></Relationships>
</file>

<file path=ppt/slideLayouts/_rels/slideLayout54.xml.rels><?xml version="1.0" encoding="UTF-8" standalone="yes"?>
<Relationships xmlns="http://schemas.openxmlformats.org/package/2006/relationships"><Relationship Id="rId2" Type="http://schemas.openxmlformats.org/officeDocument/2006/relationships/image" Target="../media/image5.png"/><Relationship Id="rId1" Type="http://schemas.openxmlformats.org/officeDocument/2006/relationships/slideMaster" Target="../slideMasters/slideMaster6.xml"/></Relationships>
</file>

<file path=ppt/slideLayouts/_rels/slideLayout55.xml.rels><?xml version="1.0" encoding="UTF-8" standalone="yes"?>
<Relationships xmlns="http://schemas.openxmlformats.org/package/2006/relationships"><Relationship Id="rId2" Type="http://schemas.openxmlformats.org/officeDocument/2006/relationships/image" Target="../media/image5.png"/><Relationship Id="rId1" Type="http://schemas.openxmlformats.org/officeDocument/2006/relationships/slideMaster" Target="../slideMasters/slideMaster6.xml"/></Relationships>
</file>

<file path=ppt/slideLayouts/_rels/slideLayout56.xml.rels><?xml version="1.0" encoding="UTF-8" standalone="yes"?>
<Relationships xmlns="http://schemas.openxmlformats.org/package/2006/relationships"><Relationship Id="rId2" Type="http://schemas.openxmlformats.org/officeDocument/2006/relationships/image" Target="../media/image6.png"/><Relationship Id="rId1" Type="http://schemas.openxmlformats.org/officeDocument/2006/relationships/slideMaster" Target="../slideMasters/slideMaster6.xml"/></Relationships>
</file>

<file path=ppt/slideLayouts/_rels/slideLayout57.xml.rels><?xml version="1.0" encoding="UTF-8" standalone="yes"?>
<Relationships xmlns="http://schemas.openxmlformats.org/package/2006/relationships"><Relationship Id="rId2" Type="http://schemas.openxmlformats.org/officeDocument/2006/relationships/image" Target="../media/image6.png"/><Relationship Id="rId1" Type="http://schemas.openxmlformats.org/officeDocument/2006/relationships/slideMaster" Target="../slideMasters/slideMaster6.xml"/></Relationships>
</file>

<file path=ppt/slideLayouts/_rels/slideLayout58.xml.rels><?xml version="1.0" encoding="UTF-8" standalone="yes"?>
<Relationships xmlns="http://schemas.openxmlformats.org/package/2006/relationships"><Relationship Id="rId2" Type="http://schemas.openxmlformats.org/officeDocument/2006/relationships/image" Target="../media/image7.png"/><Relationship Id="rId1" Type="http://schemas.openxmlformats.org/officeDocument/2006/relationships/slideMaster" Target="../slideMasters/slideMaster6.xml"/></Relationships>
</file>

<file path=ppt/slideLayouts/_rels/slideLayout59.xml.rels><?xml version="1.0" encoding="UTF-8" standalone="yes"?>
<Relationships xmlns="http://schemas.openxmlformats.org/package/2006/relationships"><Relationship Id="rId3" Type="http://schemas.openxmlformats.org/officeDocument/2006/relationships/image" Target="../media/image8.jpeg"/><Relationship Id="rId2" Type="http://schemas.openxmlformats.org/officeDocument/2006/relationships/image" Target="../media/image5.png"/><Relationship Id="rId1" Type="http://schemas.openxmlformats.org/officeDocument/2006/relationships/slideMaster" Target="../slideMasters/slideMaster6.xml"/></Relationships>
</file>

<file path=ppt/slideLayouts/_rels/slideLayout60.xml.rels><?xml version="1.0" encoding="UTF-8" standalone="yes"?>
<Relationships xmlns="http://schemas.openxmlformats.org/package/2006/relationships"><Relationship Id="rId2" Type="http://schemas.openxmlformats.org/officeDocument/2006/relationships/image" Target="../media/image5.png"/><Relationship Id="rId1" Type="http://schemas.openxmlformats.org/officeDocument/2006/relationships/slideMaster" Target="../slideMasters/slideMaster6.xml"/></Relationships>
</file>

<file path=ppt/slideLayouts/_rels/slideLayout61.xml.rels><?xml version="1.0" encoding="UTF-8" standalone="yes"?>
<Relationships xmlns="http://schemas.openxmlformats.org/package/2006/relationships"><Relationship Id="rId2" Type="http://schemas.openxmlformats.org/officeDocument/2006/relationships/image" Target="../media/image5.png"/><Relationship Id="rId1" Type="http://schemas.openxmlformats.org/officeDocument/2006/relationships/slideMaster" Target="../slideMasters/slideMaster6.xml"/></Relationships>
</file>

<file path=ppt/slideLayouts/_rels/slideLayout62.xml.rels><?xml version="1.0" encoding="UTF-8" standalone="yes"?>
<Relationships xmlns="http://schemas.openxmlformats.org/package/2006/relationships"><Relationship Id="rId2" Type="http://schemas.openxmlformats.org/officeDocument/2006/relationships/image" Target="../media/image5.png"/><Relationship Id="rId1" Type="http://schemas.openxmlformats.org/officeDocument/2006/relationships/slideMaster" Target="../slideMasters/slideMaster6.xml"/></Relationships>
</file>

<file path=ppt/slideLayouts/_rels/slideLayout63.xml.rels><?xml version="1.0" encoding="UTF-8" standalone="yes"?>
<Relationships xmlns="http://schemas.openxmlformats.org/package/2006/relationships"><Relationship Id="rId2" Type="http://schemas.openxmlformats.org/officeDocument/2006/relationships/image" Target="../media/image9.gif"/><Relationship Id="rId1" Type="http://schemas.openxmlformats.org/officeDocument/2006/relationships/slideMaster" Target="../slideMasters/slideMaster6.xml"/></Relationships>
</file>

<file path=ppt/slideLayouts/_rels/slideLayout64.xml.rels><?xml version="1.0" encoding="UTF-8" standalone="yes"?>
<Relationships xmlns="http://schemas.openxmlformats.org/package/2006/relationships"><Relationship Id="rId2" Type="http://schemas.openxmlformats.org/officeDocument/2006/relationships/image" Target="../media/image4.png"/><Relationship Id="rId1" Type="http://schemas.openxmlformats.org/officeDocument/2006/relationships/slideMaster" Target="../slideMasters/slideMaster7.xml"/></Relationships>
</file>

<file path=ppt/slideLayouts/_rels/slideLayout65.xml.rels><?xml version="1.0" encoding="UTF-8" standalone="yes"?>
<Relationships xmlns="http://schemas.openxmlformats.org/package/2006/relationships"><Relationship Id="rId2" Type="http://schemas.openxmlformats.org/officeDocument/2006/relationships/image" Target="../media/image5.png"/><Relationship Id="rId1" Type="http://schemas.openxmlformats.org/officeDocument/2006/relationships/slideMaster" Target="../slideMasters/slideMaster7.xml"/></Relationships>
</file>

<file path=ppt/slideLayouts/_rels/slideLayout66.xml.rels><?xml version="1.0" encoding="UTF-8" standalone="yes"?>
<Relationships xmlns="http://schemas.openxmlformats.org/package/2006/relationships"><Relationship Id="rId2" Type="http://schemas.openxmlformats.org/officeDocument/2006/relationships/image" Target="../media/image5.png"/><Relationship Id="rId1" Type="http://schemas.openxmlformats.org/officeDocument/2006/relationships/slideMaster" Target="../slideMasters/slideMaster7.xml"/></Relationships>
</file>

<file path=ppt/slideLayouts/_rels/slideLayout67.xml.rels><?xml version="1.0" encoding="UTF-8" standalone="yes"?>
<Relationships xmlns="http://schemas.openxmlformats.org/package/2006/relationships"><Relationship Id="rId1" Type="http://schemas.openxmlformats.org/officeDocument/2006/relationships/slideMaster" Target="../slideMasters/slideMaster7.xml"/></Relationships>
</file>

<file path=ppt/slideLayouts/_rels/slideLayout68.xml.rels><?xml version="1.0" encoding="UTF-8" standalone="yes"?>
<Relationships xmlns="http://schemas.openxmlformats.org/package/2006/relationships"><Relationship Id="rId1" Type="http://schemas.openxmlformats.org/officeDocument/2006/relationships/slideMaster" Target="../slideMasters/slideMaster7.xml"/></Relationships>
</file>

<file path=ppt/slideLayouts/_rels/slideLayout69.xml.rels><?xml version="1.0" encoding="UTF-8" standalone="yes"?>
<Relationships xmlns="http://schemas.openxmlformats.org/package/2006/relationships"><Relationship Id="rId2" Type="http://schemas.openxmlformats.org/officeDocument/2006/relationships/image" Target="../media/image7.png"/><Relationship Id="rId1" Type="http://schemas.openxmlformats.org/officeDocument/2006/relationships/slideMaster" Target="../slideMasters/slideMaster7.xml"/></Relationships>
</file>

<file path=ppt/slideLayouts/_rels/slideLayout70.xml.rels><?xml version="1.0" encoding="UTF-8" standalone="yes"?>
<Relationships xmlns="http://schemas.openxmlformats.org/package/2006/relationships"><Relationship Id="rId3" Type="http://schemas.openxmlformats.org/officeDocument/2006/relationships/image" Target="../media/image8.jpeg"/><Relationship Id="rId2" Type="http://schemas.openxmlformats.org/officeDocument/2006/relationships/image" Target="../media/image5.png"/><Relationship Id="rId1" Type="http://schemas.openxmlformats.org/officeDocument/2006/relationships/slideMaster" Target="../slideMasters/slideMaster7.xml"/></Relationships>
</file>

<file path=ppt/slideLayouts/_rels/slideLayout71.xml.rels><?xml version="1.0" encoding="UTF-8" standalone="yes"?>
<Relationships xmlns="http://schemas.openxmlformats.org/package/2006/relationships"><Relationship Id="rId2" Type="http://schemas.openxmlformats.org/officeDocument/2006/relationships/image" Target="../media/image5.png"/><Relationship Id="rId1" Type="http://schemas.openxmlformats.org/officeDocument/2006/relationships/slideMaster" Target="../slideMasters/slideMaster7.xml"/></Relationships>
</file>

<file path=ppt/slideLayouts/_rels/slideLayout72.xml.rels><?xml version="1.0" encoding="UTF-8" standalone="yes"?>
<Relationships xmlns="http://schemas.openxmlformats.org/package/2006/relationships"><Relationship Id="rId2" Type="http://schemas.openxmlformats.org/officeDocument/2006/relationships/image" Target="../media/image5.png"/><Relationship Id="rId1" Type="http://schemas.openxmlformats.org/officeDocument/2006/relationships/slideMaster" Target="../slideMasters/slideMaster7.xml"/></Relationships>
</file>

<file path=ppt/slideLayouts/_rels/slideLayout73.xml.rels><?xml version="1.0" encoding="UTF-8" standalone="yes"?>
<Relationships xmlns="http://schemas.openxmlformats.org/package/2006/relationships"><Relationship Id="rId2" Type="http://schemas.openxmlformats.org/officeDocument/2006/relationships/image" Target="../media/image5.png"/><Relationship Id="rId1" Type="http://schemas.openxmlformats.org/officeDocument/2006/relationships/slideMaster" Target="../slideMasters/slideMaster7.xml"/></Relationships>
</file>

<file path=ppt/slideLayouts/_rels/slideLayout74.xml.rels><?xml version="1.0" encoding="UTF-8" standalone="yes"?>
<Relationships xmlns="http://schemas.openxmlformats.org/package/2006/relationships"><Relationship Id="rId2" Type="http://schemas.openxmlformats.org/officeDocument/2006/relationships/image" Target="../media/image9.gif"/><Relationship Id="rId1" Type="http://schemas.openxmlformats.org/officeDocument/2006/relationships/slideMaster" Target="../slideMasters/slideMaster7.xml"/></Relationships>
</file>

<file path=ppt/slideLayouts/_rels/slideLayout75.xml.rels><?xml version="1.0" encoding="UTF-8" standalone="yes"?>
<Relationships xmlns="http://schemas.openxmlformats.org/package/2006/relationships"><Relationship Id="rId1" Type="http://schemas.openxmlformats.org/officeDocument/2006/relationships/slideMaster" Target="../slideMasters/slideMaster8.xml"/></Relationships>
</file>

<file path=ppt/slideLayouts/_rels/slideLayout76.xml.rels><?xml version="1.0" encoding="UTF-8" standalone="yes"?>
<Relationships xmlns="http://schemas.openxmlformats.org/package/2006/relationships"><Relationship Id="rId1" Type="http://schemas.openxmlformats.org/officeDocument/2006/relationships/slideMaster" Target="../slideMasters/slideMaster8.xml"/></Relationships>
</file>

<file path=ppt/slideLayouts/_rels/slideLayout77.xml.rels><?xml version="1.0" encoding="UTF-8" standalone="yes"?>
<Relationships xmlns="http://schemas.openxmlformats.org/package/2006/relationships"><Relationship Id="rId1" Type="http://schemas.openxmlformats.org/officeDocument/2006/relationships/slideMaster" Target="../slideMasters/slideMaster8.xml"/></Relationships>
</file>

<file path=ppt/slideLayouts/_rels/slideLayout78.xml.rels><?xml version="1.0" encoding="UTF-8" standalone="yes"?>
<Relationships xmlns="http://schemas.openxmlformats.org/package/2006/relationships"><Relationship Id="rId1" Type="http://schemas.openxmlformats.org/officeDocument/2006/relationships/slideMaster" Target="../slideMasters/slideMaster8.xml"/></Relationships>
</file>

<file path=ppt/slideLayouts/_rels/slideLayout79.xml.rels><?xml version="1.0" encoding="UTF-8" standalone="yes"?>
<Relationships xmlns="http://schemas.openxmlformats.org/package/2006/relationships"><Relationship Id="rId1" Type="http://schemas.openxmlformats.org/officeDocument/2006/relationships/slideMaster" Target="../slideMasters/slideMaster8.xml"/></Relationships>
</file>

<file path=ppt/slideLayouts/_rels/slideLayout80.xml.rels><?xml version="1.0" encoding="UTF-8" standalone="yes"?>
<Relationships xmlns="http://schemas.openxmlformats.org/package/2006/relationships"><Relationship Id="rId1" Type="http://schemas.openxmlformats.org/officeDocument/2006/relationships/slideMaster" Target="../slideMasters/slideMaster8.xml"/></Relationships>
</file>

<file path=ppt/slideLayouts/_rels/slideLayout81.xml.rels><?xml version="1.0" encoding="UTF-8" standalone="yes"?>
<Relationships xmlns="http://schemas.openxmlformats.org/package/2006/relationships"><Relationship Id="rId1" Type="http://schemas.openxmlformats.org/officeDocument/2006/relationships/slideMaster" Target="../slideMasters/slideMaster8.xml"/></Relationships>
</file>

<file path=ppt/slideLayouts/_rels/slideLayout82.xml.rels><?xml version="1.0" encoding="UTF-8" standalone="yes"?>
<Relationships xmlns="http://schemas.openxmlformats.org/package/2006/relationships"><Relationship Id="rId1" Type="http://schemas.openxmlformats.org/officeDocument/2006/relationships/slideMaster" Target="../slideMasters/slideMaster8.xml"/></Relationships>
</file>

<file path=ppt/slideLayouts/_rels/slideLayout83.xml.rels><?xml version="1.0" encoding="UTF-8" standalone="yes"?>
<Relationships xmlns="http://schemas.openxmlformats.org/package/2006/relationships"><Relationship Id="rId1" Type="http://schemas.openxmlformats.org/officeDocument/2006/relationships/slideMaster" Target="../slideMasters/slideMaster8.xml"/></Relationships>
</file>

<file path=ppt/slideLayouts/_rels/slideLayout84.xml.rels><?xml version="1.0" encoding="UTF-8" standalone="yes"?>
<Relationships xmlns="http://schemas.openxmlformats.org/package/2006/relationships"><Relationship Id="rId2" Type="http://schemas.openxmlformats.org/officeDocument/2006/relationships/image" Target="../media/image4.png"/><Relationship Id="rId1" Type="http://schemas.openxmlformats.org/officeDocument/2006/relationships/slideMaster" Target="../slideMasters/slideMaster9.xml"/></Relationships>
</file>

<file path=ppt/slideLayouts/_rels/slideLayout85.xml.rels><?xml version="1.0" encoding="UTF-8" standalone="yes"?>
<Relationships xmlns="http://schemas.openxmlformats.org/package/2006/relationships"><Relationship Id="rId2" Type="http://schemas.openxmlformats.org/officeDocument/2006/relationships/image" Target="../media/image5.png"/><Relationship Id="rId1" Type="http://schemas.openxmlformats.org/officeDocument/2006/relationships/slideMaster" Target="../slideMasters/slideMaster9.xml"/></Relationships>
</file>

<file path=ppt/slideLayouts/_rels/slideLayout86.xml.rels><?xml version="1.0" encoding="UTF-8" standalone="yes"?>
<Relationships xmlns="http://schemas.openxmlformats.org/package/2006/relationships"><Relationship Id="rId2" Type="http://schemas.openxmlformats.org/officeDocument/2006/relationships/image" Target="../media/image5.png"/><Relationship Id="rId1" Type="http://schemas.openxmlformats.org/officeDocument/2006/relationships/slideMaster" Target="../slideMasters/slideMaster9.xml"/></Relationships>
</file>

<file path=ppt/slideLayouts/_rels/slideLayout87.xml.rels><?xml version="1.0" encoding="UTF-8" standalone="yes"?>
<Relationships xmlns="http://schemas.openxmlformats.org/package/2006/relationships"><Relationship Id="rId2" Type="http://schemas.openxmlformats.org/officeDocument/2006/relationships/image" Target="../media/image6.png"/><Relationship Id="rId1" Type="http://schemas.openxmlformats.org/officeDocument/2006/relationships/slideMaster" Target="../slideMasters/slideMaster9.xml"/></Relationships>
</file>

<file path=ppt/slideLayouts/_rels/slideLayout88.xml.rels><?xml version="1.0" encoding="UTF-8" standalone="yes"?>
<Relationships xmlns="http://schemas.openxmlformats.org/package/2006/relationships"><Relationship Id="rId2" Type="http://schemas.openxmlformats.org/officeDocument/2006/relationships/image" Target="../media/image6.png"/><Relationship Id="rId1" Type="http://schemas.openxmlformats.org/officeDocument/2006/relationships/slideMaster" Target="../slideMasters/slideMaster9.xml"/></Relationships>
</file>

<file path=ppt/slideLayouts/_rels/slideLayout89.xml.rels><?xml version="1.0" encoding="UTF-8" standalone="yes"?>
<Relationships xmlns="http://schemas.openxmlformats.org/package/2006/relationships"><Relationship Id="rId2" Type="http://schemas.openxmlformats.org/officeDocument/2006/relationships/image" Target="../media/image7.png"/><Relationship Id="rId1" Type="http://schemas.openxmlformats.org/officeDocument/2006/relationships/slideMaster" Target="../slideMasters/slideMaster9.xml"/></Relationships>
</file>

<file path=ppt/slideLayouts/_rels/slideLayout90.xml.rels><?xml version="1.0" encoding="UTF-8" standalone="yes"?>
<Relationships xmlns="http://schemas.openxmlformats.org/package/2006/relationships"><Relationship Id="rId3" Type="http://schemas.openxmlformats.org/officeDocument/2006/relationships/image" Target="../media/image8.jpeg"/><Relationship Id="rId2" Type="http://schemas.openxmlformats.org/officeDocument/2006/relationships/image" Target="../media/image5.png"/><Relationship Id="rId1" Type="http://schemas.openxmlformats.org/officeDocument/2006/relationships/slideMaster" Target="../slideMasters/slideMaster9.xml"/></Relationships>
</file>

<file path=ppt/slideLayouts/_rels/slideLayout91.xml.rels><?xml version="1.0" encoding="UTF-8" standalone="yes"?>
<Relationships xmlns="http://schemas.openxmlformats.org/package/2006/relationships"><Relationship Id="rId2" Type="http://schemas.openxmlformats.org/officeDocument/2006/relationships/image" Target="../media/image5.png"/><Relationship Id="rId1" Type="http://schemas.openxmlformats.org/officeDocument/2006/relationships/slideMaster" Target="../slideMasters/slideMaster9.xml"/></Relationships>
</file>

<file path=ppt/slideLayouts/_rels/slideLayout92.xml.rels><?xml version="1.0" encoding="UTF-8" standalone="yes"?>
<Relationships xmlns="http://schemas.openxmlformats.org/package/2006/relationships"><Relationship Id="rId2" Type="http://schemas.openxmlformats.org/officeDocument/2006/relationships/image" Target="../media/image5.png"/><Relationship Id="rId1" Type="http://schemas.openxmlformats.org/officeDocument/2006/relationships/slideMaster" Target="../slideMasters/slideMaster9.xml"/></Relationships>
</file>

<file path=ppt/slideLayouts/_rels/slideLayout93.xml.rels><?xml version="1.0" encoding="UTF-8" standalone="yes"?>
<Relationships xmlns="http://schemas.openxmlformats.org/package/2006/relationships"><Relationship Id="rId2" Type="http://schemas.openxmlformats.org/officeDocument/2006/relationships/image" Target="../media/image5.png"/><Relationship Id="rId1" Type="http://schemas.openxmlformats.org/officeDocument/2006/relationships/slideMaster" Target="../slideMasters/slideMaster9.xml"/></Relationships>
</file>

<file path=ppt/slideLayouts/_rels/slideLayout94.xml.rels><?xml version="1.0" encoding="UTF-8" standalone="yes"?>
<Relationships xmlns="http://schemas.openxmlformats.org/package/2006/relationships"><Relationship Id="rId2" Type="http://schemas.openxmlformats.org/officeDocument/2006/relationships/image" Target="../media/image9.gif"/><Relationship Id="rId1" Type="http://schemas.openxmlformats.org/officeDocument/2006/relationships/slideMaster" Target="../slideMasters/slideMaster9.xml"/></Relationships>
</file>

<file path=ppt/slideLayouts/_rels/slideLayout95.xml.rels><?xml version="1.0" encoding="UTF-8" standalone="yes"?>
<Relationships xmlns="http://schemas.openxmlformats.org/package/2006/relationships"><Relationship Id="rId1" Type="http://schemas.openxmlformats.org/officeDocument/2006/relationships/slideMaster" Target="../slideMasters/slideMaster9.xml"/></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userDrawn="1">
  <p:cSld name="2_Title Slide">
    <p:bg>
      <p:bgPr>
        <a:solidFill>
          <a:srgbClr val="77ADA4"/>
        </a:solidFill>
        <a:effectLst/>
      </p:bgPr>
    </p:bg>
    <p:spTree>
      <p:nvGrpSpPr>
        <p:cNvPr id="1" name=""/>
        <p:cNvGrpSpPr/>
        <p:nvPr/>
      </p:nvGrpSpPr>
      <p:grpSpPr>
        <a:xfrm>
          <a:off x="0" y="0"/>
          <a:ext cx="0" cy="0"/>
          <a:chOff x="0" y="0"/>
          <a:chExt cx="0" cy="0"/>
        </a:xfrm>
      </p:grpSpPr>
      <p:sp>
        <p:nvSpPr>
          <p:cNvPr id="32" name="Title 1"/>
          <p:cNvSpPr>
            <a:spLocks noGrp="1"/>
          </p:cNvSpPr>
          <p:nvPr>
            <p:ph type="title" hasCustomPrompt="1"/>
          </p:nvPr>
        </p:nvSpPr>
        <p:spPr>
          <a:xfrm>
            <a:off x="1295400" y="2343150"/>
            <a:ext cx="7772400" cy="564356"/>
          </a:xfrm>
          <a:prstGeom prst="rect">
            <a:avLst/>
          </a:prstGeom>
        </p:spPr>
        <p:txBody>
          <a:bodyPr anchor="t"/>
          <a:lstStyle>
            <a:lvl1pPr algn="l">
              <a:defRPr sz="3200" b="1" cap="all">
                <a:solidFill>
                  <a:srgbClr val="CAE8DE"/>
                </a:solidFill>
                <a:latin typeface="Century Gothic" panose="020B0502020202020204" pitchFamily="34" charset="0"/>
              </a:defRPr>
            </a:lvl1pPr>
          </a:lstStyle>
          <a:p>
            <a:r>
              <a:rPr lang="en-US"/>
              <a:t>Click to add heading</a:t>
            </a:r>
          </a:p>
        </p:txBody>
      </p:sp>
      <p:sp>
        <p:nvSpPr>
          <p:cNvPr id="33" name="Text Placeholder 2"/>
          <p:cNvSpPr>
            <a:spLocks noGrp="1"/>
          </p:cNvSpPr>
          <p:nvPr>
            <p:ph type="body" idx="1" hasCustomPrompt="1"/>
          </p:nvPr>
        </p:nvSpPr>
        <p:spPr>
          <a:xfrm>
            <a:off x="1295400" y="2876550"/>
            <a:ext cx="7772400" cy="609600"/>
          </a:xfrm>
          <a:prstGeom prst="rect">
            <a:avLst/>
          </a:prstGeom>
        </p:spPr>
        <p:txBody>
          <a:bodyPr anchor="t"/>
          <a:lstStyle>
            <a:lvl1pPr marL="0" indent="0">
              <a:buNone/>
              <a:defRPr sz="2000">
                <a:solidFill>
                  <a:schemeClr val="bg1"/>
                </a:solidFill>
                <a:latin typeface="Century Gothic" panose="020B0502020202020204" pitchFamily="34" charset="0"/>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a:t>Click to add sub-heading</a:t>
            </a:r>
          </a:p>
        </p:txBody>
      </p:sp>
      <p:sp>
        <p:nvSpPr>
          <p:cNvPr id="34" name="Text Placeholder 2"/>
          <p:cNvSpPr>
            <a:spLocks noGrp="1"/>
          </p:cNvSpPr>
          <p:nvPr>
            <p:ph type="body" idx="10" hasCustomPrompt="1"/>
          </p:nvPr>
        </p:nvSpPr>
        <p:spPr>
          <a:xfrm>
            <a:off x="1295400" y="3594723"/>
            <a:ext cx="7772400" cy="322315"/>
          </a:xfrm>
          <a:prstGeom prst="rect">
            <a:avLst/>
          </a:prstGeom>
        </p:spPr>
        <p:txBody>
          <a:bodyPr anchor="t"/>
          <a:lstStyle>
            <a:lvl1pPr marL="0" indent="0">
              <a:buNone/>
              <a:defRPr sz="1600">
                <a:solidFill>
                  <a:schemeClr val="bg1"/>
                </a:solidFill>
                <a:latin typeface="Century Gothic" panose="020B0502020202020204" pitchFamily="34" charset="0"/>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a:t>Date</a:t>
            </a:r>
          </a:p>
        </p:txBody>
      </p:sp>
      <p:pic>
        <p:nvPicPr>
          <p:cNvPr id="6" name="Picture 5" descr="Text, logo, company name&#10;&#10;Description automatically generated">
            <a:extLst>
              <a:ext uri="{FF2B5EF4-FFF2-40B4-BE49-F238E27FC236}">
                <a16:creationId xmlns:a16="http://schemas.microsoft.com/office/drawing/2014/main" id="{58E5B724-33A7-4A5D-95C4-E481E6A965F8}"/>
              </a:ext>
            </a:extLst>
          </p:cNvPr>
          <p:cNvPicPr>
            <a:picLocks noChangeAspect="1"/>
          </p:cNvPicPr>
          <p:nvPr userDrawn="1"/>
        </p:nvPicPr>
        <p:blipFill>
          <a:blip r:embed="rId2" cstate="print">
            <a:extLst>
              <a:ext uri="{28A0092B-C50C-407E-A947-70E740481C1C}">
                <a14:useLocalDpi xmlns:a14="http://schemas.microsoft.com/office/drawing/2010/main" val="0"/>
              </a:ext>
            </a:extLst>
          </a:blip>
          <a:stretch>
            <a:fillRect/>
          </a:stretch>
        </p:blipFill>
        <p:spPr>
          <a:xfrm>
            <a:off x="0" y="-171450"/>
            <a:ext cx="3845859" cy="2971800"/>
          </a:xfrm>
          <a:prstGeom prst="rect">
            <a:avLst/>
          </a:prstGeom>
        </p:spPr>
      </p:pic>
    </p:spTree>
    <p:extLst>
      <p:ext uri="{BB962C8B-B14F-4D97-AF65-F5344CB8AC3E}">
        <p14:creationId xmlns:p14="http://schemas.microsoft.com/office/powerpoint/2010/main" val="42902948"/>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preserve="1" userDrawn="1">
  <p:cSld name="6_Title Slide">
    <p:bg>
      <p:bgPr>
        <a:solidFill>
          <a:srgbClr val="77ADA4"/>
        </a:solidFill>
        <a:effectLst/>
      </p:bgPr>
    </p:bg>
    <p:spTree>
      <p:nvGrpSpPr>
        <p:cNvPr id="1" name=""/>
        <p:cNvGrpSpPr/>
        <p:nvPr/>
      </p:nvGrpSpPr>
      <p:grpSpPr>
        <a:xfrm>
          <a:off x="0" y="0"/>
          <a:ext cx="0" cy="0"/>
          <a:chOff x="0" y="0"/>
          <a:chExt cx="0" cy="0"/>
        </a:xfrm>
      </p:grpSpPr>
      <p:sp>
        <p:nvSpPr>
          <p:cNvPr id="32" name="Title 1"/>
          <p:cNvSpPr>
            <a:spLocks noGrp="1"/>
          </p:cNvSpPr>
          <p:nvPr>
            <p:ph type="title" hasCustomPrompt="1"/>
          </p:nvPr>
        </p:nvSpPr>
        <p:spPr>
          <a:xfrm>
            <a:off x="1295400" y="2343150"/>
            <a:ext cx="7772400" cy="564356"/>
          </a:xfrm>
          <a:prstGeom prst="rect">
            <a:avLst/>
          </a:prstGeom>
        </p:spPr>
        <p:txBody>
          <a:bodyPr anchor="t"/>
          <a:lstStyle>
            <a:lvl1pPr algn="l">
              <a:defRPr sz="3200" b="1" cap="all">
                <a:solidFill>
                  <a:srgbClr val="CAE8DE"/>
                </a:solidFill>
                <a:latin typeface="Century Gothic" panose="020B0502020202020204" pitchFamily="34" charset="0"/>
              </a:defRPr>
            </a:lvl1pPr>
          </a:lstStyle>
          <a:p>
            <a:r>
              <a:rPr lang="en-US"/>
              <a:t>Click to add heading</a:t>
            </a:r>
          </a:p>
        </p:txBody>
      </p:sp>
      <p:sp>
        <p:nvSpPr>
          <p:cNvPr id="33" name="Text Placeholder 2"/>
          <p:cNvSpPr>
            <a:spLocks noGrp="1"/>
          </p:cNvSpPr>
          <p:nvPr>
            <p:ph type="body" idx="1" hasCustomPrompt="1"/>
          </p:nvPr>
        </p:nvSpPr>
        <p:spPr>
          <a:xfrm>
            <a:off x="1295400" y="2876550"/>
            <a:ext cx="7772400" cy="609600"/>
          </a:xfrm>
          <a:prstGeom prst="rect">
            <a:avLst/>
          </a:prstGeom>
        </p:spPr>
        <p:txBody>
          <a:bodyPr anchor="t"/>
          <a:lstStyle>
            <a:lvl1pPr marL="0" indent="0">
              <a:buNone/>
              <a:defRPr sz="2000">
                <a:solidFill>
                  <a:schemeClr val="bg1"/>
                </a:solidFill>
                <a:latin typeface="Century Gothic" panose="020B0502020202020204" pitchFamily="34" charset="0"/>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a:t>Click to add sub-heading</a:t>
            </a:r>
          </a:p>
        </p:txBody>
      </p:sp>
      <p:sp>
        <p:nvSpPr>
          <p:cNvPr id="34" name="Text Placeholder 2"/>
          <p:cNvSpPr>
            <a:spLocks noGrp="1"/>
          </p:cNvSpPr>
          <p:nvPr>
            <p:ph type="body" idx="10" hasCustomPrompt="1"/>
          </p:nvPr>
        </p:nvSpPr>
        <p:spPr>
          <a:xfrm>
            <a:off x="1295400" y="3594723"/>
            <a:ext cx="7772400" cy="322315"/>
          </a:xfrm>
          <a:prstGeom prst="rect">
            <a:avLst/>
          </a:prstGeom>
        </p:spPr>
        <p:txBody>
          <a:bodyPr anchor="t"/>
          <a:lstStyle>
            <a:lvl1pPr marL="0" indent="0">
              <a:buNone/>
              <a:defRPr sz="1600">
                <a:solidFill>
                  <a:schemeClr val="bg1"/>
                </a:solidFill>
                <a:latin typeface="Century Gothic" panose="020B0502020202020204" pitchFamily="34" charset="0"/>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a:t>Date</a:t>
            </a:r>
          </a:p>
        </p:txBody>
      </p:sp>
    </p:spTree>
    <p:extLst>
      <p:ext uri="{BB962C8B-B14F-4D97-AF65-F5344CB8AC3E}">
        <p14:creationId xmlns:p14="http://schemas.microsoft.com/office/powerpoint/2010/main" val="3572384963"/>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preserve="1" userDrawn="1">
  <p:cSld name="Custom Layout">
    <p:spTree>
      <p:nvGrpSpPr>
        <p:cNvPr id="1" name=""/>
        <p:cNvGrpSpPr/>
        <p:nvPr/>
      </p:nvGrpSpPr>
      <p:grpSpPr>
        <a:xfrm>
          <a:off x="0" y="0"/>
          <a:ext cx="0" cy="0"/>
          <a:chOff x="0" y="0"/>
          <a:chExt cx="0" cy="0"/>
        </a:xfrm>
      </p:grpSpPr>
    </p:spTree>
    <p:extLst>
      <p:ext uri="{BB962C8B-B14F-4D97-AF65-F5344CB8AC3E}">
        <p14:creationId xmlns:p14="http://schemas.microsoft.com/office/powerpoint/2010/main" val="1673169903"/>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preserve="1" userDrawn="1">
  <p:cSld name="Title Slide">
    <p:bg>
      <p:bgPr>
        <a:solidFill>
          <a:srgbClr val="CAE8DE"/>
        </a:solidFill>
        <a:effectLst/>
      </p:bgPr>
    </p:bg>
    <p:spTree>
      <p:nvGrpSpPr>
        <p:cNvPr id="1" name=""/>
        <p:cNvGrpSpPr/>
        <p:nvPr/>
      </p:nvGrpSpPr>
      <p:grpSpPr>
        <a:xfrm>
          <a:off x="0" y="0"/>
          <a:ext cx="0" cy="0"/>
          <a:chOff x="0" y="0"/>
          <a:chExt cx="0" cy="0"/>
        </a:xfrm>
      </p:grpSpPr>
      <p:sp>
        <p:nvSpPr>
          <p:cNvPr id="32" name="Title 1"/>
          <p:cNvSpPr>
            <a:spLocks noGrp="1"/>
          </p:cNvSpPr>
          <p:nvPr>
            <p:ph type="title" hasCustomPrompt="1"/>
          </p:nvPr>
        </p:nvSpPr>
        <p:spPr>
          <a:xfrm>
            <a:off x="1295400" y="2343150"/>
            <a:ext cx="7772400" cy="564356"/>
          </a:xfrm>
          <a:prstGeom prst="rect">
            <a:avLst/>
          </a:prstGeom>
        </p:spPr>
        <p:txBody>
          <a:bodyPr anchor="t"/>
          <a:lstStyle>
            <a:lvl1pPr algn="l">
              <a:defRPr sz="3200" b="1" cap="all">
                <a:solidFill>
                  <a:srgbClr val="77ADA4"/>
                </a:solidFill>
                <a:latin typeface="Century Gothic" panose="020B0502020202020204" pitchFamily="34" charset="0"/>
              </a:defRPr>
            </a:lvl1pPr>
          </a:lstStyle>
          <a:p>
            <a:r>
              <a:rPr lang="en-US"/>
              <a:t>Click to add heading</a:t>
            </a:r>
          </a:p>
        </p:txBody>
      </p:sp>
      <p:sp>
        <p:nvSpPr>
          <p:cNvPr id="33" name="Text Placeholder 2"/>
          <p:cNvSpPr>
            <a:spLocks noGrp="1"/>
          </p:cNvSpPr>
          <p:nvPr>
            <p:ph type="body" idx="1" hasCustomPrompt="1"/>
          </p:nvPr>
        </p:nvSpPr>
        <p:spPr>
          <a:xfrm>
            <a:off x="1295400" y="2876550"/>
            <a:ext cx="7772400" cy="609600"/>
          </a:xfrm>
          <a:prstGeom prst="rect">
            <a:avLst/>
          </a:prstGeom>
        </p:spPr>
        <p:txBody>
          <a:bodyPr anchor="t"/>
          <a:lstStyle>
            <a:lvl1pPr marL="0" indent="0">
              <a:buNone/>
              <a:defRPr sz="2000">
                <a:solidFill>
                  <a:srgbClr val="77ADA4"/>
                </a:solidFill>
                <a:latin typeface="Century Gothic" panose="020B0502020202020204" pitchFamily="34" charset="0"/>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a:t>Click to add sub-heading</a:t>
            </a:r>
          </a:p>
        </p:txBody>
      </p:sp>
      <p:sp>
        <p:nvSpPr>
          <p:cNvPr id="34" name="Text Placeholder 2"/>
          <p:cNvSpPr>
            <a:spLocks noGrp="1"/>
          </p:cNvSpPr>
          <p:nvPr>
            <p:ph type="body" idx="10" hasCustomPrompt="1"/>
          </p:nvPr>
        </p:nvSpPr>
        <p:spPr>
          <a:xfrm>
            <a:off x="1295400" y="3594723"/>
            <a:ext cx="7772400" cy="322315"/>
          </a:xfrm>
          <a:prstGeom prst="rect">
            <a:avLst/>
          </a:prstGeom>
        </p:spPr>
        <p:txBody>
          <a:bodyPr anchor="t"/>
          <a:lstStyle>
            <a:lvl1pPr marL="0" indent="0">
              <a:buNone/>
              <a:defRPr sz="1600">
                <a:solidFill>
                  <a:srgbClr val="77ADA4"/>
                </a:solidFill>
                <a:latin typeface="Century Gothic" panose="020B0502020202020204" pitchFamily="34" charset="0"/>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a:t>Date</a:t>
            </a:r>
          </a:p>
        </p:txBody>
      </p:sp>
      <p:pic>
        <p:nvPicPr>
          <p:cNvPr id="4" name="Picture 3" descr="Text, logo, company name&#10;&#10;Description automatically generated">
            <a:extLst>
              <a:ext uri="{FF2B5EF4-FFF2-40B4-BE49-F238E27FC236}">
                <a16:creationId xmlns:a16="http://schemas.microsoft.com/office/drawing/2014/main" id="{299FF2D0-4FF7-4DF4-9D82-B593DB88B34F}"/>
              </a:ext>
            </a:extLst>
          </p:cNvPr>
          <p:cNvPicPr>
            <a:picLocks noChangeAspect="1"/>
          </p:cNvPicPr>
          <p:nvPr userDrawn="1"/>
        </p:nvPicPr>
        <p:blipFill>
          <a:blip r:embed="rId2" cstate="print">
            <a:extLst>
              <a:ext uri="{28A0092B-C50C-407E-A947-70E740481C1C}">
                <a14:useLocalDpi xmlns:a14="http://schemas.microsoft.com/office/drawing/2010/main" val="0"/>
              </a:ext>
            </a:extLst>
          </a:blip>
          <a:stretch>
            <a:fillRect/>
          </a:stretch>
        </p:blipFill>
        <p:spPr>
          <a:xfrm>
            <a:off x="152400" y="-151521"/>
            <a:ext cx="3919818" cy="3028950"/>
          </a:xfrm>
          <a:prstGeom prst="rect">
            <a:avLst/>
          </a:prstGeom>
        </p:spPr>
      </p:pic>
    </p:spTree>
    <p:extLst>
      <p:ext uri="{BB962C8B-B14F-4D97-AF65-F5344CB8AC3E}">
        <p14:creationId xmlns:p14="http://schemas.microsoft.com/office/powerpoint/2010/main" val="920388046"/>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preserve="1" userDrawn="1">
  <p:cSld name="9_Title Slide">
    <p:bg>
      <p:bgPr>
        <a:solidFill>
          <a:srgbClr val="CAE8DE"/>
        </a:solidFill>
        <a:effectLst/>
      </p:bgPr>
    </p:bg>
    <p:spTree>
      <p:nvGrpSpPr>
        <p:cNvPr id="1" name=""/>
        <p:cNvGrpSpPr/>
        <p:nvPr/>
      </p:nvGrpSpPr>
      <p:grpSpPr>
        <a:xfrm>
          <a:off x="0" y="0"/>
          <a:ext cx="0" cy="0"/>
          <a:chOff x="0" y="0"/>
          <a:chExt cx="0" cy="0"/>
        </a:xfrm>
      </p:grpSpPr>
      <p:sp>
        <p:nvSpPr>
          <p:cNvPr id="32" name="Title 1"/>
          <p:cNvSpPr>
            <a:spLocks noGrp="1"/>
          </p:cNvSpPr>
          <p:nvPr>
            <p:ph type="title" hasCustomPrompt="1"/>
          </p:nvPr>
        </p:nvSpPr>
        <p:spPr>
          <a:xfrm>
            <a:off x="0" y="1429067"/>
            <a:ext cx="9144000" cy="564356"/>
          </a:xfrm>
          <a:prstGeom prst="rect">
            <a:avLst/>
          </a:prstGeom>
        </p:spPr>
        <p:txBody>
          <a:bodyPr anchor="t"/>
          <a:lstStyle>
            <a:lvl1pPr algn="ctr">
              <a:defRPr sz="3200" b="1" cap="all">
                <a:solidFill>
                  <a:schemeClr val="bg1"/>
                </a:solidFill>
                <a:latin typeface="Century Gothic" panose="020B0502020202020204" pitchFamily="34" charset="0"/>
              </a:defRPr>
            </a:lvl1pPr>
          </a:lstStyle>
          <a:p>
            <a:r>
              <a:rPr lang="en-US"/>
              <a:t>Click to add heading</a:t>
            </a:r>
          </a:p>
        </p:txBody>
      </p:sp>
      <p:sp>
        <p:nvSpPr>
          <p:cNvPr id="33" name="Text Placeholder 2"/>
          <p:cNvSpPr>
            <a:spLocks noGrp="1"/>
          </p:cNvSpPr>
          <p:nvPr>
            <p:ph type="body" idx="1" hasCustomPrompt="1"/>
          </p:nvPr>
        </p:nvSpPr>
        <p:spPr>
          <a:xfrm>
            <a:off x="0" y="2040150"/>
            <a:ext cx="9144000" cy="609600"/>
          </a:xfrm>
          <a:prstGeom prst="rect">
            <a:avLst/>
          </a:prstGeom>
        </p:spPr>
        <p:txBody>
          <a:bodyPr anchor="t"/>
          <a:lstStyle>
            <a:lvl1pPr marL="0" indent="0" algn="ctr">
              <a:buNone/>
              <a:defRPr sz="2000">
                <a:solidFill>
                  <a:schemeClr val="bg1"/>
                </a:solidFill>
                <a:latin typeface="Century Gothic" panose="020B0502020202020204" pitchFamily="34" charset="0"/>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a:t>Click to add sub-heading</a:t>
            </a:r>
          </a:p>
        </p:txBody>
      </p:sp>
      <p:pic>
        <p:nvPicPr>
          <p:cNvPr id="4" name="Picture 3" descr="Text, logo, company name&#10;&#10;Description automatically generated">
            <a:extLst>
              <a:ext uri="{FF2B5EF4-FFF2-40B4-BE49-F238E27FC236}">
                <a16:creationId xmlns:a16="http://schemas.microsoft.com/office/drawing/2014/main" id="{DA2AD932-CFF5-419C-91AD-FB75594A369D}"/>
              </a:ext>
            </a:extLst>
          </p:cNvPr>
          <p:cNvPicPr>
            <a:picLocks noChangeAspect="1"/>
          </p:cNvPicPr>
          <p:nvPr userDrawn="1"/>
        </p:nvPicPr>
        <p:blipFill>
          <a:blip r:embed="rId2" cstate="print">
            <a:extLst>
              <a:ext uri="{28A0092B-C50C-407E-A947-70E740481C1C}">
                <a14:useLocalDpi xmlns:a14="http://schemas.microsoft.com/office/drawing/2010/main" val="0"/>
              </a:ext>
            </a:extLst>
          </a:blip>
          <a:stretch>
            <a:fillRect/>
          </a:stretch>
        </p:blipFill>
        <p:spPr>
          <a:xfrm>
            <a:off x="3124200" y="2495550"/>
            <a:ext cx="3821206" cy="2952750"/>
          </a:xfrm>
          <a:prstGeom prst="rect">
            <a:avLst/>
          </a:prstGeom>
        </p:spPr>
      </p:pic>
    </p:spTree>
    <p:extLst>
      <p:ext uri="{BB962C8B-B14F-4D97-AF65-F5344CB8AC3E}">
        <p14:creationId xmlns:p14="http://schemas.microsoft.com/office/powerpoint/2010/main" val="3671439099"/>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preserve="1" userDrawn="1">
  <p:cSld name="4_Title Slide">
    <p:bg>
      <p:bgPr>
        <a:solidFill>
          <a:srgbClr val="CAE8DE"/>
        </a:solidFill>
        <a:effectLst/>
      </p:bgPr>
    </p:bg>
    <p:spTree>
      <p:nvGrpSpPr>
        <p:cNvPr id="1" name=""/>
        <p:cNvGrpSpPr/>
        <p:nvPr/>
      </p:nvGrpSpPr>
      <p:grpSpPr>
        <a:xfrm>
          <a:off x="0" y="0"/>
          <a:ext cx="0" cy="0"/>
          <a:chOff x="0" y="0"/>
          <a:chExt cx="0" cy="0"/>
        </a:xfrm>
      </p:grpSpPr>
      <p:sp>
        <p:nvSpPr>
          <p:cNvPr id="32" name="Title 1"/>
          <p:cNvSpPr>
            <a:spLocks noGrp="1"/>
          </p:cNvSpPr>
          <p:nvPr>
            <p:ph type="title" hasCustomPrompt="1"/>
          </p:nvPr>
        </p:nvSpPr>
        <p:spPr>
          <a:xfrm>
            <a:off x="1295400" y="2343150"/>
            <a:ext cx="7772400" cy="564356"/>
          </a:xfrm>
          <a:prstGeom prst="rect">
            <a:avLst/>
          </a:prstGeom>
        </p:spPr>
        <p:txBody>
          <a:bodyPr anchor="t"/>
          <a:lstStyle>
            <a:lvl1pPr algn="l">
              <a:defRPr sz="3200" b="1" cap="all">
                <a:solidFill>
                  <a:srgbClr val="77ADA4"/>
                </a:solidFill>
                <a:latin typeface="Century Gothic" panose="020B0502020202020204" pitchFamily="34" charset="0"/>
              </a:defRPr>
            </a:lvl1pPr>
          </a:lstStyle>
          <a:p>
            <a:r>
              <a:rPr lang="en-US"/>
              <a:t>Click to add heading</a:t>
            </a:r>
          </a:p>
        </p:txBody>
      </p:sp>
      <p:sp>
        <p:nvSpPr>
          <p:cNvPr id="33" name="Text Placeholder 2"/>
          <p:cNvSpPr>
            <a:spLocks noGrp="1"/>
          </p:cNvSpPr>
          <p:nvPr>
            <p:ph type="body" idx="1" hasCustomPrompt="1"/>
          </p:nvPr>
        </p:nvSpPr>
        <p:spPr>
          <a:xfrm>
            <a:off x="1295400" y="2876550"/>
            <a:ext cx="7772400" cy="609600"/>
          </a:xfrm>
          <a:prstGeom prst="rect">
            <a:avLst/>
          </a:prstGeom>
        </p:spPr>
        <p:txBody>
          <a:bodyPr anchor="t"/>
          <a:lstStyle>
            <a:lvl1pPr marL="0" indent="0">
              <a:buNone/>
              <a:defRPr sz="2000">
                <a:solidFill>
                  <a:srgbClr val="77ADA4"/>
                </a:solidFill>
                <a:latin typeface="Century Gothic" panose="020B0502020202020204" pitchFamily="34" charset="0"/>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a:t>Click to add sub-heading</a:t>
            </a:r>
          </a:p>
        </p:txBody>
      </p:sp>
      <p:sp>
        <p:nvSpPr>
          <p:cNvPr id="34" name="Text Placeholder 2"/>
          <p:cNvSpPr>
            <a:spLocks noGrp="1"/>
          </p:cNvSpPr>
          <p:nvPr>
            <p:ph type="body" idx="10" hasCustomPrompt="1"/>
          </p:nvPr>
        </p:nvSpPr>
        <p:spPr>
          <a:xfrm>
            <a:off x="1295400" y="3594723"/>
            <a:ext cx="7772400" cy="322315"/>
          </a:xfrm>
          <a:prstGeom prst="rect">
            <a:avLst/>
          </a:prstGeom>
        </p:spPr>
        <p:txBody>
          <a:bodyPr anchor="t"/>
          <a:lstStyle>
            <a:lvl1pPr marL="0" indent="0">
              <a:buNone/>
              <a:defRPr sz="1600">
                <a:solidFill>
                  <a:srgbClr val="77ADA4"/>
                </a:solidFill>
                <a:latin typeface="Century Gothic" panose="020B0502020202020204" pitchFamily="34" charset="0"/>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a:t>Date</a:t>
            </a:r>
          </a:p>
        </p:txBody>
      </p:sp>
    </p:spTree>
    <p:extLst>
      <p:ext uri="{BB962C8B-B14F-4D97-AF65-F5344CB8AC3E}">
        <p14:creationId xmlns:p14="http://schemas.microsoft.com/office/powerpoint/2010/main" val="2417900334"/>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preserve="1" userDrawn="1">
  <p:cSld name="3_Title Slide">
    <p:bg>
      <p:bgPr>
        <a:solidFill>
          <a:srgbClr val="F49E1E"/>
        </a:solidFill>
        <a:effectLst/>
      </p:bgPr>
    </p:bg>
    <p:spTree>
      <p:nvGrpSpPr>
        <p:cNvPr id="1" name=""/>
        <p:cNvGrpSpPr/>
        <p:nvPr/>
      </p:nvGrpSpPr>
      <p:grpSpPr>
        <a:xfrm>
          <a:off x="0" y="0"/>
          <a:ext cx="0" cy="0"/>
          <a:chOff x="0" y="0"/>
          <a:chExt cx="0" cy="0"/>
        </a:xfrm>
      </p:grpSpPr>
      <p:sp>
        <p:nvSpPr>
          <p:cNvPr id="32" name="Title 1"/>
          <p:cNvSpPr>
            <a:spLocks noGrp="1"/>
          </p:cNvSpPr>
          <p:nvPr>
            <p:ph type="title" hasCustomPrompt="1"/>
          </p:nvPr>
        </p:nvSpPr>
        <p:spPr>
          <a:xfrm>
            <a:off x="1295400" y="2343150"/>
            <a:ext cx="7772400" cy="564356"/>
          </a:xfrm>
          <a:prstGeom prst="rect">
            <a:avLst/>
          </a:prstGeom>
        </p:spPr>
        <p:txBody>
          <a:bodyPr anchor="t"/>
          <a:lstStyle>
            <a:lvl1pPr algn="l">
              <a:defRPr sz="3200" b="1" cap="all">
                <a:solidFill>
                  <a:schemeClr val="bg1"/>
                </a:solidFill>
                <a:latin typeface="Century Gothic" panose="020B0502020202020204" pitchFamily="34" charset="0"/>
              </a:defRPr>
            </a:lvl1pPr>
          </a:lstStyle>
          <a:p>
            <a:r>
              <a:rPr lang="en-US"/>
              <a:t>Click to add heading</a:t>
            </a:r>
          </a:p>
        </p:txBody>
      </p:sp>
      <p:sp>
        <p:nvSpPr>
          <p:cNvPr id="33" name="Text Placeholder 2"/>
          <p:cNvSpPr>
            <a:spLocks noGrp="1"/>
          </p:cNvSpPr>
          <p:nvPr>
            <p:ph type="body" idx="1" hasCustomPrompt="1"/>
          </p:nvPr>
        </p:nvSpPr>
        <p:spPr>
          <a:xfrm>
            <a:off x="1295400" y="2876550"/>
            <a:ext cx="7772400" cy="609600"/>
          </a:xfrm>
          <a:prstGeom prst="rect">
            <a:avLst/>
          </a:prstGeom>
        </p:spPr>
        <p:txBody>
          <a:bodyPr anchor="t"/>
          <a:lstStyle>
            <a:lvl1pPr marL="0" indent="0">
              <a:buNone/>
              <a:defRPr sz="2000">
                <a:solidFill>
                  <a:schemeClr val="bg1"/>
                </a:solidFill>
                <a:latin typeface="Century Gothic" panose="020B0502020202020204" pitchFamily="34" charset="0"/>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a:t>Click to add sub-heading</a:t>
            </a:r>
          </a:p>
        </p:txBody>
      </p:sp>
      <p:sp>
        <p:nvSpPr>
          <p:cNvPr id="34" name="Text Placeholder 2"/>
          <p:cNvSpPr>
            <a:spLocks noGrp="1"/>
          </p:cNvSpPr>
          <p:nvPr>
            <p:ph type="body" idx="10" hasCustomPrompt="1"/>
          </p:nvPr>
        </p:nvSpPr>
        <p:spPr>
          <a:xfrm>
            <a:off x="1295400" y="3594723"/>
            <a:ext cx="7772400" cy="322315"/>
          </a:xfrm>
          <a:prstGeom prst="rect">
            <a:avLst/>
          </a:prstGeom>
        </p:spPr>
        <p:txBody>
          <a:bodyPr anchor="t"/>
          <a:lstStyle>
            <a:lvl1pPr marL="0" indent="0">
              <a:buNone/>
              <a:defRPr sz="1600">
                <a:solidFill>
                  <a:schemeClr val="bg1"/>
                </a:solidFill>
                <a:latin typeface="Century Gothic" panose="020B0502020202020204" pitchFamily="34" charset="0"/>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a:t>Date</a:t>
            </a:r>
          </a:p>
        </p:txBody>
      </p:sp>
      <p:pic>
        <p:nvPicPr>
          <p:cNvPr id="4" name="Picture 3" descr="Text, logo, company name&#10;&#10;Description automatically generated">
            <a:extLst>
              <a:ext uri="{FF2B5EF4-FFF2-40B4-BE49-F238E27FC236}">
                <a16:creationId xmlns:a16="http://schemas.microsoft.com/office/drawing/2014/main" id="{44E98708-67C2-40E8-92D3-4B141308D614}"/>
              </a:ext>
            </a:extLst>
          </p:cNvPr>
          <p:cNvPicPr>
            <a:picLocks noChangeAspect="1"/>
          </p:cNvPicPr>
          <p:nvPr userDrawn="1"/>
        </p:nvPicPr>
        <p:blipFill>
          <a:blip r:embed="rId2" cstate="print">
            <a:extLst>
              <a:ext uri="{28A0092B-C50C-407E-A947-70E740481C1C}">
                <a14:useLocalDpi xmlns:a14="http://schemas.microsoft.com/office/drawing/2010/main" val="0"/>
              </a:ext>
            </a:extLst>
          </a:blip>
          <a:stretch>
            <a:fillRect/>
          </a:stretch>
        </p:blipFill>
        <p:spPr>
          <a:xfrm>
            <a:off x="0" y="-171450"/>
            <a:ext cx="3845859" cy="2971800"/>
          </a:xfrm>
          <a:prstGeom prst="rect">
            <a:avLst/>
          </a:prstGeom>
        </p:spPr>
      </p:pic>
    </p:spTree>
    <p:extLst>
      <p:ext uri="{BB962C8B-B14F-4D97-AF65-F5344CB8AC3E}">
        <p14:creationId xmlns:p14="http://schemas.microsoft.com/office/powerpoint/2010/main" val="3545587154"/>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preserve="1" userDrawn="1">
  <p:cSld name="7_Title Slide">
    <p:bg>
      <p:bgPr>
        <a:solidFill>
          <a:srgbClr val="F49E1E"/>
        </a:solidFill>
        <a:effectLst/>
      </p:bgPr>
    </p:bg>
    <p:spTree>
      <p:nvGrpSpPr>
        <p:cNvPr id="1" name=""/>
        <p:cNvGrpSpPr/>
        <p:nvPr/>
      </p:nvGrpSpPr>
      <p:grpSpPr>
        <a:xfrm>
          <a:off x="0" y="0"/>
          <a:ext cx="0" cy="0"/>
          <a:chOff x="0" y="0"/>
          <a:chExt cx="0" cy="0"/>
        </a:xfrm>
      </p:grpSpPr>
      <p:sp>
        <p:nvSpPr>
          <p:cNvPr id="32" name="Title 1"/>
          <p:cNvSpPr>
            <a:spLocks noGrp="1"/>
          </p:cNvSpPr>
          <p:nvPr>
            <p:ph type="title" hasCustomPrompt="1"/>
          </p:nvPr>
        </p:nvSpPr>
        <p:spPr>
          <a:xfrm>
            <a:off x="1295400" y="2343150"/>
            <a:ext cx="7772400" cy="564356"/>
          </a:xfrm>
          <a:prstGeom prst="rect">
            <a:avLst/>
          </a:prstGeom>
        </p:spPr>
        <p:txBody>
          <a:bodyPr anchor="t"/>
          <a:lstStyle>
            <a:lvl1pPr algn="l">
              <a:defRPr sz="3200" b="1" cap="all">
                <a:solidFill>
                  <a:schemeClr val="bg1"/>
                </a:solidFill>
                <a:latin typeface="Century Gothic" panose="020B0502020202020204" pitchFamily="34" charset="0"/>
              </a:defRPr>
            </a:lvl1pPr>
          </a:lstStyle>
          <a:p>
            <a:r>
              <a:rPr lang="en-US"/>
              <a:t>Click to add heading</a:t>
            </a:r>
          </a:p>
        </p:txBody>
      </p:sp>
      <p:sp>
        <p:nvSpPr>
          <p:cNvPr id="33" name="Text Placeholder 2"/>
          <p:cNvSpPr>
            <a:spLocks noGrp="1"/>
          </p:cNvSpPr>
          <p:nvPr>
            <p:ph type="body" idx="1" hasCustomPrompt="1"/>
          </p:nvPr>
        </p:nvSpPr>
        <p:spPr>
          <a:xfrm>
            <a:off x="1295400" y="2876550"/>
            <a:ext cx="7772400" cy="609600"/>
          </a:xfrm>
          <a:prstGeom prst="rect">
            <a:avLst/>
          </a:prstGeom>
        </p:spPr>
        <p:txBody>
          <a:bodyPr anchor="t"/>
          <a:lstStyle>
            <a:lvl1pPr marL="0" indent="0">
              <a:buNone/>
              <a:defRPr sz="2000">
                <a:solidFill>
                  <a:schemeClr val="bg1"/>
                </a:solidFill>
                <a:latin typeface="Century Gothic" panose="020B0502020202020204" pitchFamily="34" charset="0"/>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a:t>Click to add sub-heading</a:t>
            </a:r>
          </a:p>
        </p:txBody>
      </p:sp>
      <p:sp>
        <p:nvSpPr>
          <p:cNvPr id="34" name="Text Placeholder 2"/>
          <p:cNvSpPr>
            <a:spLocks noGrp="1"/>
          </p:cNvSpPr>
          <p:nvPr>
            <p:ph type="body" idx="10" hasCustomPrompt="1"/>
          </p:nvPr>
        </p:nvSpPr>
        <p:spPr>
          <a:xfrm>
            <a:off x="1295400" y="3594723"/>
            <a:ext cx="7772400" cy="322315"/>
          </a:xfrm>
          <a:prstGeom prst="rect">
            <a:avLst/>
          </a:prstGeom>
        </p:spPr>
        <p:txBody>
          <a:bodyPr anchor="t"/>
          <a:lstStyle>
            <a:lvl1pPr marL="0" indent="0">
              <a:buNone/>
              <a:defRPr sz="1600">
                <a:solidFill>
                  <a:schemeClr val="bg1"/>
                </a:solidFill>
                <a:latin typeface="Century Gothic" panose="020B0502020202020204" pitchFamily="34" charset="0"/>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a:t>Date</a:t>
            </a:r>
          </a:p>
        </p:txBody>
      </p:sp>
    </p:spTree>
    <p:extLst>
      <p:ext uri="{BB962C8B-B14F-4D97-AF65-F5344CB8AC3E}">
        <p14:creationId xmlns:p14="http://schemas.microsoft.com/office/powerpoint/2010/main" val="782600373"/>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preserve="1" userDrawn="1">
  <p:cSld name="Comparison">
    <p:spTree>
      <p:nvGrpSpPr>
        <p:cNvPr id="1" name=""/>
        <p:cNvGrpSpPr/>
        <p:nvPr/>
      </p:nvGrpSpPr>
      <p:grpSpPr>
        <a:xfrm>
          <a:off x="0" y="0"/>
          <a:ext cx="0" cy="0"/>
          <a:chOff x="0" y="0"/>
          <a:chExt cx="0" cy="0"/>
        </a:xfrm>
      </p:grpSpPr>
      <p:sp>
        <p:nvSpPr>
          <p:cNvPr id="10" name="Rectangle 9">
            <a:extLst>
              <a:ext uri="{FF2B5EF4-FFF2-40B4-BE49-F238E27FC236}">
                <a16:creationId xmlns:a16="http://schemas.microsoft.com/office/drawing/2014/main" id="{3C42E453-DC29-487A-A282-87F2B8642B59}"/>
              </a:ext>
            </a:extLst>
          </p:cNvPr>
          <p:cNvSpPr/>
          <p:nvPr userDrawn="1"/>
        </p:nvSpPr>
        <p:spPr>
          <a:xfrm>
            <a:off x="0" y="0"/>
            <a:ext cx="9144000" cy="1504950"/>
          </a:xfrm>
          <a:prstGeom prst="rect">
            <a:avLst/>
          </a:prstGeom>
          <a:solidFill>
            <a:srgbClr val="CAE8DE"/>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11" name="Picture 10" descr="A picture containing chart&#10;&#10;Description automatically generated">
            <a:extLst>
              <a:ext uri="{FF2B5EF4-FFF2-40B4-BE49-F238E27FC236}">
                <a16:creationId xmlns:a16="http://schemas.microsoft.com/office/drawing/2014/main" id="{697B4178-E8B8-4E3C-9E3A-4D3828105E4E}"/>
              </a:ext>
            </a:extLst>
          </p:cNvPr>
          <p:cNvPicPr>
            <a:picLocks noChangeAspect="1"/>
          </p:cNvPicPr>
          <p:nvPr userDrawn="1"/>
        </p:nvPicPr>
        <p:blipFill>
          <a:blip r:embed="rId2" cstate="print">
            <a:extLst>
              <a:ext uri="{28A0092B-C50C-407E-A947-70E740481C1C}">
                <a14:useLocalDpi xmlns:a14="http://schemas.microsoft.com/office/drawing/2010/main" val="0"/>
              </a:ext>
            </a:extLst>
          </a:blip>
          <a:stretch>
            <a:fillRect/>
          </a:stretch>
        </p:blipFill>
        <p:spPr>
          <a:xfrm>
            <a:off x="152400" y="666750"/>
            <a:ext cx="2316256" cy="1789834"/>
          </a:xfrm>
          <a:prstGeom prst="rect">
            <a:avLst/>
          </a:prstGeom>
        </p:spPr>
      </p:pic>
      <p:sp>
        <p:nvSpPr>
          <p:cNvPr id="12" name="Title 1">
            <a:extLst>
              <a:ext uri="{FF2B5EF4-FFF2-40B4-BE49-F238E27FC236}">
                <a16:creationId xmlns:a16="http://schemas.microsoft.com/office/drawing/2014/main" id="{C2927621-220C-434A-863C-5CF45ECB70D8}"/>
              </a:ext>
            </a:extLst>
          </p:cNvPr>
          <p:cNvSpPr txBox="1">
            <a:spLocks/>
          </p:cNvSpPr>
          <p:nvPr userDrawn="1"/>
        </p:nvSpPr>
        <p:spPr>
          <a:xfrm>
            <a:off x="658792" y="432197"/>
            <a:ext cx="7772400" cy="564356"/>
          </a:xfrm>
          <a:prstGeom prst="rect">
            <a:avLst/>
          </a:prstGeom>
        </p:spPr>
        <p:txBody>
          <a:bodyPr anchor="t"/>
          <a:lstStyle>
            <a:lvl1pPr algn="l" defTabSz="914400" rtl="0" eaLnBrk="1" latinLnBrk="0" hangingPunct="1">
              <a:spcBef>
                <a:spcPct val="0"/>
              </a:spcBef>
              <a:buNone/>
              <a:defRPr sz="3200" b="1" kern="1200" cap="all">
                <a:solidFill>
                  <a:srgbClr val="77ADA4"/>
                </a:solidFill>
                <a:latin typeface="Century Gothic" panose="020B0502020202020204" pitchFamily="34" charset="0"/>
                <a:ea typeface="+mj-ea"/>
                <a:cs typeface="+mj-cs"/>
              </a:defRPr>
            </a:lvl1pPr>
          </a:lstStyle>
          <a:p>
            <a:pPr algn="ctr"/>
            <a:r>
              <a:rPr lang="en-US" b="1" spc="300"/>
              <a:t>Click to add heading</a:t>
            </a:r>
          </a:p>
        </p:txBody>
      </p:sp>
    </p:spTree>
    <p:extLst>
      <p:ext uri="{BB962C8B-B14F-4D97-AF65-F5344CB8AC3E}">
        <p14:creationId xmlns:p14="http://schemas.microsoft.com/office/powerpoint/2010/main" val="2990257792"/>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preserve="1" userDrawn="1">
  <p:cSld name="1_Comparison">
    <p:spTree>
      <p:nvGrpSpPr>
        <p:cNvPr id="1" name=""/>
        <p:cNvGrpSpPr/>
        <p:nvPr/>
      </p:nvGrpSpPr>
      <p:grpSpPr>
        <a:xfrm>
          <a:off x="0" y="0"/>
          <a:ext cx="0" cy="0"/>
          <a:chOff x="0" y="0"/>
          <a:chExt cx="0" cy="0"/>
        </a:xfrm>
      </p:grpSpPr>
      <p:sp>
        <p:nvSpPr>
          <p:cNvPr id="10" name="Rectangle 9">
            <a:extLst>
              <a:ext uri="{FF2B5EF4-FFF2-40B4-BE49-F238E27FC236}">
                <a16:creationId xmlns:a16="http://schemas.microsoft.com/office/drawing/2014/main" id="{3C42E453-DC29-487A-A282-87F2B8642B59}"/>
              </a:ext>
            </a:extLst>
          </p:cNvPr>
          <p:cNvSpPr/>
          <p:nvPr userDrawn="1"/>
        </p:nvSpPr>
        <p:spPr>
          <a:xfrm>
            <a:off x="0" y="0"/>
            <a:ext cx="9144000" cy="1504950"/>
          </a:xfrm>
          <a:prstGeom prst="rect">
            <a:avLst/>
          </a:prstGeom>
          <a:solidFill>
            <a:srgbClr val="CAE8DE"/>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2" name="Title 1">
            <a:extLst>
              <a:ext uri="{FF2B5EF4-FFF2-40B4-BE49-F238E27FC236}">
                <a16:creationId xmlns:a16="http://schemas.microsoft.com/office/drawing/2014/main" id="{C2927621-220C-434A-863C-5CF45ECB70D8}"/>
              </a:ext>
            </a:extLst>
          </p:cNvPr>
          <p:cNvSpPr txBox="1">
            <a:spLocks/>
          </p:cNvSpPr>
          <p:nvPr userDrawn="1"/>
        </p:nvSpPr>
        <p:spPr>
          <a:xfrm>
            <a:off x="658792" y="432197"/>
            <a:ext cx="7772400" cy="564356"/>
          </a:xfrm>
          <a:prstGeom prst="rect">
            <a:avLst/>
          </a:prstGeom>
        </p:spPr>
        <p:txBody>
          <a:bodyPr anchor="t"/>
          <a:lstStyle>
            <a:lvl1pPr algn="l" defTabSz="914400" rtl="0" eaLnBrk="1" latinLnBrk="0" hangingPunct="1">
              <a:spcBef>
                <a:spcPct val="0"/>
              </a:spcBef>
              <a:buNone/>
              <a:defRPr sz="3200" b="1" kern="1200" cap="all">
                <a:solidFill>
                  <a:srgbClr val="77ADA4"/>
                </a:solidFill>
                <a:latin typeface="Century Gothic" panose="020B0502020202020204" pitchFamily="34" charset="0"/>
                <a:ea typeface="+mj-ea"/>
                <a:cs typeface="+mj-cs"/>
              </a:defRPr>
            </a:lvl1pPr>
          </a:lstStyle>
          <a:p>
            <a:pPr algn="ctr"/>
            <a:r>
              <a:rPr lang="en-US" b="1" spc="300">
                <a:solidFill>
                  <a:srgbClr val="F49E1E"/>
                </a:solidFill>
              </a:rPr>
              <a:t>Click to add heading</a:t>
            </a:r>
          </a:p>
        </p:txBody>
      </p:sp>
      <p:pic>
        <p:nvPicPr>
          <p:cNvPr id="14" name="Picture 13" descr="A picture containing logo&#10;&#10;Description automatically generated">
            <a:extLst>
              <a:ext uri="{FF2B5EF4-FFF2-40B4-BE49-F238E27FC236}">
                <a16:creationId xmlns:a16="http://schemas.microsoft.com/office/drawing/2014/main" id="{9CA60775-6F4E-45FF-8CBC-C1A33885C78B}"/>
              </a:ext>
            </a:extLst>
          </p:cNvPr>
          <p:cNvPicPr>
            <a:picLocks noChangeAspect="1"/>
          </p:cNvPicPr>
          <p:nvPr userDrawn="1"/>
        </p:nvPicPr>
        <p:blipFill>
          <a:blip r:embed="rId2" cstate="print">
            <a:extLst>
              <a:ext uri="{28A0092B-C50C-407E-A947-70E740481C1C}">
                <a14:useLocalDpi xmlns:a14="http://schemas.microsoft.com/office/drawing/2010/main" val="0"/>
              </a:ext>
            </a:extLst>
          </a:blip>
          <a:stretch>
            <a:fillRect/>
          </a:stretch>
        </p:blipFill>
        <p:spPr>
          <a:xfrm>
            <a:off x="218440" y="649836"/>
            <a:ext cx="2316256" cy="1789834"/>
          </a:xfrm>
          <a:prstGeom prst="rect">
            <a:avLst/>
          </a:prstGeom>
        </p:spPr>
      </p:pic>
    </p:spTree>
    <p:extLst>
      <p:ext uri="{BB962C8B-B14F-4D97-AF65-F5344CB8AC3E}">
        <p14:creationId xmlns:p14="http://schemas.microsoft.com/office/powerpoint/2010/main" val="3898457109"/>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preserve="1" userDrawn="1">
  <p:cSld name="2_Comparison">
    <p:spTree>
      <p:nvGrpSpPr>
        <p:cNvPr id="1" name=""/>
        <p:cNvGrpSpPr/>
        <p:nvPr/>
      </p:nvGrpSpPr>
      <p:grpSpPr>
        <a:xfrm>
          <a:off x="0" y="0"/>
          <a:ext cx="0" cy="0"/>
          <a:chOff x="0" y="0"/>
          <a:chExt cx="0" cy="0"/>
        </a:xfrm>
      </p:grpSpPr>
      <p:sp>
        <p:nvSpPr>
          <p:cNvPr id="10" name="Rectangle 9">
            <a:extLst>
              <a:ext uri="{FF2B5EF4-FFF2-40B4-BE49-F238E27FC236}">
                <a16:creationId xmlns:a16="http://schemas.microsoft.com/office/drawing/2014/main" id="{3C42E453-DC29-487A-A282-87F2B8642B59}"/>
              </a:ext>
            </a:extLst>
          </p:cNvPr>
          <p:cNvSpPr/>
          <p:nvPr userDrawn="1"/>
        </p:nvSpPr>
        <p:spPr>
          <a:xfrm>
            <a:off x="0" y="-32147"/>
            <a:ext cx="9144000" cy="1504950"/>
          </a:xfrm>
          <a:prstGeom prst="rect">
            <a:avLst/>
          </a:prstGeom>
          <a:solidFill>
            <a:srgbClr val="CAE8DE"/>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2" name="Title 1">
            <a:extLst>
              <a:ext uri="{FF2B5EF4-FFF2-40B4-BE49-F238E27FC236}">
                <a16:creationId xmlns:a16="http://schemas.microsoft.com/office/drawing/2014/main" id="{C2927621-220C-434A-863C-5CF45ECB70D8}"/>
              </a:ext>
            </a:extLst>
          </p:cNvPr>
          <p:cNvSpPr txBox="1">
            <a:spLocks/>
          </p:cNvSpPr>
          <p:nvPr userDrawn="1"/>
        </p:nvSpPr>
        <p:spPr>
          <a:xfrm>
            <a:off x="1753160" y="438150"/>
            <a:ext cx="7162240" cy="564356"/>
          </a:xfrm>
          <a:prstGeom prst="rect">
            <a:avLst/>
          </a:prstGeom>
        </p:spPr>
        <p:txBody>
          <a:bodyPr anchor="t"/>
          <a:lstStyle>
            <a:lvl1pPr algn="l" defTabSz="914400" rtl="0" eaLnBrk="1" latinLnBrk="0" hangingPunct="1">
              <a:spcBef>
                <a:spcPct val="0"/>
              </a:spcBef>
              <a:buNone/>
              <a:defRPr sz="3200" b="1" kern="1200" cap="all">
                <a:solidFill>
                  <a:srgbClr val="77ADA4"/>
                </a:solidFill>
                <a:latin typeface="Century Gothic" panose="020B0502020202020204" pitchFamily="34" charset="0"/>
                <a:ea typeface="+mj-ea"/>
                <a:cs typeface="+mj-cs"/>
              </a:defRPr>
            </a:lvl1pPr>
          </a:lstStyle>
          <a:p>
            <a:pPr algn="l"/>
            <a:r>
              <a:rPr lang="en-US" b="1" spc="0">
                <a:solidFill>
                  <a:srgbClr val="F49E1E"/>
                </a:solidFill>
              </a:rPr>
              <a:t>Click to add heading</a:t>
            </a:r>
          </a:p>
        </p:txBody>
      </p:sp>
      <p:pic>
        <p:nvPicPr>
          <p:cNvPr id="14" name="Picture 13" descr="A picture containing logo&#10;&#10;Description automatically generated">
            <a:extLst>
              <a:ext uri="{FF2B5EF4-FFF2-40B4-BE49-F238E27FC236}">
                <a16:creationId xmlns:a16="http://schemas.microsoft.com/office/drawing/2014/main" id="{9CA60775-6F4E-45FF-8CBC-C1A33885C78B}"/>
              </a:ext>
            </a:extLst>
          </p:cNvPr>
          <p:cNvPicPr>
            <a:picLocks noChangeAspect="1"/>
          </p:cNvPicPr>
          <p:nvPr userDrawn="1"/>
        </p:nvPicPr>
        <p:blipFill>
          <a:blip r:embed="rId2" cstate="print">
            <a:extLst>
              <a:ext uri="{28A0092B-C50C-407E-A947-70E740481C1C}">
                <a14:useLocalDpi xmlns:a14="http://schemas.microsoft.com/office/drawing/2010/main" val="0"/>
              </a:ext>
            </a:extLst>
          </a:blip>
          <a:stretch>
            <a:fillRect/>
          </a:stretch>
        </p:blipFill>
        <p:spPr>
          <a:xfrm>
            <a:off x="386640" y="152400"/>
            <a:ext cx="1553136" cy="1200150"/>
          </a:xfrm>
          <a:prstGeom prst="rect">
            <a:avLst/>
          </a:prstGeom>
        </p:spPr>
      </p:pic>
    </p:spTree>
    <p:extLst>
      <p:ext uri="{BB962C8B-B14F-4D97-AF65-F5344CB8AC3E}">
        <p14:creationId xmlns:p14="http://schemas.microsoft.com/office/powerpoint/2010/main" val="1453552429"/>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preserve="1" userDrawn="1">
  <p:cSld name="Title Only">
    <p:spTree>
      <p:nvGrpSpPr>
        <p:cNvPr id="1" name=""/>
        <p:cNvGrpSpPr/>
        <p:nvPr/>
      </p:nvGrpSpPr>
      <p:grpSpPr>
        <a:xfrm>
          <a:off x="0" y="0"/>
          <a:ext cx="0" cy="0"/>
          <a:chOff x="0" y="0"/>
          <a:chExt cx="0" cy="0"/>
        </a:xfrm>
      </p:grpSpPr>
      <p:sp>
        <p:nvSpPr>
          <p:cNvPr id="6" name="Rectangle 5">
            <a:extLst>
              <a:ext uri="{FF2B5EF4-FFF2-40B4-BE49-F238E27FC236}">
                <a16:creationId xmlns:a16="http://schemas.microsoft.com/office/drawing/2014/main" id="{F0F188CF-B93F-482D-A183-7A76D1E64120}"/>
              </a:ext>
            </a:extLst>
          </p:cNvPr>
          <p:cNvSpPr/>
          <p:nvPr userDrawn="1"/>
        </p:nvSpPr>
        <p:spPr>
          <a:xfrm>
            <a:off x="0" y="0"/>
            <a:ext cx="2895600" cy="5143500"/>
          </a:xfrm>
          <a:prstGeom prst="rect">
            <a:avLst/>
          </a:prstGeom>
          <a:solidFill>
            <a:schemeClr val="accent3">
              <a:lumMod val="20000"/>
              <a:lumOff val="8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7" name="Rectangle 6">
            <a:extLst>
              <a:ext uri="{FF2B5EF4-FFF2-40B4-BE49-F238E27FC236}">
                <a16:creationId xmlns:a16="http://schemas.microsoft.com/office/drawing/2014/main" id="{021163D3-1903-4BF6-9B56-A3118E2D4A13}"/>
              </a:ext>
            </a:extLst>
          </p:cNvPr>
          <p:cNvSpPr/>
          <p:nvPr userDrawn="1"/>
        </p:nvSpPr>
        <p:spPr>
          <a:xfrm>
            <a:off x="990600" y="590550"/>
            <a:ext cx="3810000" cy="3962400"/>
          </a:xfrm>
          <a:prstGeom prst="rect">
            <a:avLst/>
          </a:prstGeom>
          <a:solidFill>
            <a:srgbClr val="77ADA4"/>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8" name="Picture 7" descr="A picture containing chart&#10;&#10;Description automatically generated">
            <a:extLst>
              <a:ext uri="{FF2B5EF4-FFF2-40B4-BE49-F238E27FC236}">
                <a16:creationId xmlns:a16="http://schemas.microsoft.com/office/drawing/2014/main" id="{0A89E851-58CC-4A64-BB9C-B1B87713CE3C}"/>
              </a:ext>
            </a:extLst>
          </p:cNvPr>
          <p:cNvPicPr>
            <a:picLocks noChangeAspect="1"/>
          </p:cNvPicPr>
          <p:nvPr userDrawn="1"/>
        </p:nvPicPr>
        <p:blipFill>
          <a:blip r:embed="rId2" cstate="print">
            <a:extLst>
              <a:ext uri="{28A0092B-C50C-407E-A947-70E740481C1C}">
                <a14:useLocalDpi xmlns:a14="http://schemas.microsoft.com/office/drawing/2010/main" val="0"/>
              </a:ext>
            </a:extLst>
          </a:blip>
          <a:stretch>
            <a:fillRect/>
          </a:stretch>
        </p:blipFill>
        <p:spPr>
          <a:xfrm>
            <a:off x="4752726" y="320039"/>
            <a:ext cx="2105274" cy="1626802"/>
          </a:xfrm>
          <a:prstGeom prst="rect">
            <a:avLst/>
          </a:prstGeom>
        </p:spPr>
      </p:pic>
      <p:sp>
        <p:nvSpPr>
          <p:cNvPr id="9" name="Title 1">
            <a:extLst>
              <a:ext uri="{FF2B5EF4-FFF2-40B4-BE49-F238E27FC236}">
                <a16:creationId xmlns:a16="http://schemas.microsoft.com/office/drawing/2014/main" id="{94A3C79A-E787-46A0-9402-B0B56E341D7A}"/>
              </a:ext>
            </a:extLst>
          </p:cNvPr>
          <p:cNvSpPr>
            <a:spLocks noGrp="1"/>
          </p:cNvSpPr>
          <p:nvPr>
            <p:ph type="title" hasCustomPrompt="1"/>
          </p:nvPr>
        </p:nvSpPr>
        <p:spPr>
          <a:xfrm>
            <a:off x="6400800" y="820480"/>
            <a:ext cx="2514600" cy="337759"/>
          </a:xfrm>
          <a:prstGeom prst="rect">
            <a:avLst/>
          </a:prstGeom>
        </p:spPr>
        <p:txBody>
          <a:bodyPr anchor="t"/>
          <a:lstStyle>
            <a:lvl1pPr algn="l">
              <a:defRPr sz="1400" b="1" cap="all">
                <a:solidFill>
                  <a:srgbClr val="77ADA4"/>
                </a:solidFill>
                <a:latin typeface="Century Gothic" panose="020B0502020202020204" pitchFamily="34" charset="0"/>
              </a:defRPr>
            </a:lvl1pPr>
          </a:lstStyle>
          <a:p>
            <a:r>
              <a:rPr lang="en-US" err="1"/>
              <a:t>POInt</a:t>
            </a:r>
            <a:r>
              <a:rPr lang="en-US"/>
              <a:t> 1</a:t>
            </a:r>
          </a:p>
        </p:txBody>
      </p:sp>
      <p:sp>
        <p:nvSpPr>
          <p:cNvPr id="10" name="Text Placeholder 2">
            <a:extLst>
              <a:ext uri="{FF2B5EF4-FFF2-40B4-BE49-F238E27FC236}">
                <a16:creationId xmlns:a16="http://schemas.microsoft.com/office/drawing/2014/main" id="{E22AA25B-738C-4587-933C-D28ECF257EF9}"/>
              </a:ext>
            </a:extLst>
          </p:cNvPr>
          <p:cNvSpPr>
            <a:spLocks noGrp="1"/>
          </p:cNvSpPr>
          <p:nvPr>
            <p:ph type="body" idx="1" hasCustomPrompt="1"/>
          </p:nvPr>
        </p:nvSpPr>
        <p:spPr>
          <a:xfrm>
            <a:off x="6400800" y="1082039"/>
            <a:ext cx="2514600" cy="609600"/>
          </a:xfrm>
          <a:prstGeom prst="rect">
            <a:avLst/>
          </a:prstGeom>
        </p:spPr>
        <p:txBody>
          <a:bodyPr anchor="t"/>
          <a:lstStyle>
            <a:lvl1pPr marL="0" indent="0">
              <a:buNone/>
              <a:defRPr sz="1400">
                <a:solidFill>
                  <a:srgbClr val="77ADA4"/>
                </a:solidFill>
                <a:latin typeface="Century Gothic" panose="020B0502020202020204" pitchFamily="34" charset="0"/>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a:t>context</a:t>
            </a:r>
          </a:p>
        </p:txBody>
      </p:sp>
      <p:pic>
        <p:nvPicPr>
          <p:cNvPr id="11" name="Picture 10" descr="A picture containing chart&#10;&#10;Description automatically generated">
            <a:extLst>
              <a:ext uri="{FF2B5EF4-FFF2-40B4-BE49-F238E27FC236}">
                <a16:creationId xmlns:a16="http://schemas.microsoft.com/office/drawing/2014/main" id="{98677FC2-0131-48AE-8FEC-3ABAD5B20DA2}"/>
              </a:ext>
            </a:extLst>
          </p:cNvPr>
          <p:cNvPicPr>
            <a:picLocks noChangeAspect="1"/>
          </p:cNvPicPr>
          <p:nvPr userDrawn="1"/>
        </p:nvPicPr>
        <p:blipFill>
          <a:blip r:embed="rId2" cstate="print">
            <a:extLst>
              <a:ext uri="{28A0092B-C50C-407E-A947-70E740481C1C}">
                <a14:useLocalDpi xmlns:a14="http://schemas.microsoft.com/office/drawing/2010/main" val="0"/>
              </a:ext>
            </a:extLst>
          </a:blip>
          <a:stretch>
            <a:fillRect/>
          </a:stretch>
        </p:blipFill>
        <p:spPr>
          <a:xfrm>
            <a:off x="4752726" y="1783148"/>
            <a:ext cx="2105274" cy="1626802"/>
          </a:xfrm>
          <a:prstGeom prst="rect">
            <a:avLst/>
          </a:prstGeom>
        </p:spPr>
      </p:pic>
      <p:pic>
        <p:nvPicPr>
          <p:cNvPr id="14" name="Picture 13" descr="A picture containing chart&#10;&#10;Description automatically generated">
            <a:extLst>
              <a:ext uri="{FF2B5EF4-FFF2-40B4-BE49-F238E27FC236}">
                <a16:creationId xmlns:a16="http://schemas.microsoft.com/office/drawing/2014/main" id="{BAFB2096-15C5-4D96-B5FE-6EE192D3C42B}"/>
              </a:ext>
            </a:extLst>
          </p:cNvPr>
          <p:cNvPicPr>
            <a:picLocks noChangeAspect="1"/>
          </p:cNvPicPr>
          <p:nvPr userDrawn="1"/>
        </p:nvPicPr>
        <p:blipFill>
          <a:blip r:embed="rId2" cstate="print">
            <a:extLst>
              <a:ext uri="{28A0092B-C50C-407E-A947-70E740481C1C}">
                <a14:useLocalDpi xmlns:a14="http://schemas.microsoft.com/office/drawing/2010/main" val="0"/>
              </a:ext>
            </a:extLst>
          </a:blip>
          <a:stretch>
            <a:fillRect/>
          </a:stretch>
        </p:blipFill>
        <p:spPr>
          <a:xfrm>
            <a:off x="4752726" y="3307148"/>
            <a:ext cx="2105274" cy="1626802"/>
          </a:xfrm>
          <a:prstGeom prst="rect">
            <a:avLst/>
          </a:prstGeom>
        </p:spPr>
      </p:pic>
      <p:sp>
        <p:nvSpPr>
          <p:cNvPr id="16" name="Text Placeholder 2">
            <a:extLst>
              <a:ext uri="{FF2B5EF4-FFF2-40B4-BE49-F238E27FC236}">
                <a16:creationId xmlns:a16="http://schemas.microsoft.com/office/drawing/2014/main" id="{80D0B14B-F41C-42D0-B380-8F422837C552}"/>
              </a:ext>
            </a:extLst>
          </p:cNvPr>
          <p:cNvSpPr>
            <a:spLocks noGrp="1"/>
          </p:cNvSpPr>
          <p:nvPr>
            <p:ph type="body" idx="11" hasCustomPrompt="1"/>
          </p:nvPr>
        </p:nvSpPr>
        <p:spPr>
          <a:xfrm>
            <a:off x="6400800" y="4069148"/>
            <a:ext cx="2514600" cy="609600"/>
          </a:xfrm>
          <a:prstGeom prst="rect">
            <a:avLst/>
          </a:prstGeom>
        </p:spPr>
        <p:txBody>
          <a:bodyPr anchor="t"/>
          <a:lstStyle>
            <a:lvl1pPr marL="0" indent="0">
              <a:buNone/>
              <a:defRPr sz="1400">
                <a:solidFill>
                  <a:srgbClr val="77ADA4"/>
                </a:solidFill>
                <a:latin typeface="Century Gothic" panose="020B0502020202020204" pitchFamily="34" charset="0"/>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a:t>context</a:t>
            </a:r>
          </a:p>
        </p:txBody>
      </p:sp>
      <p:sp>
        <p:nvSpPr>
          <p:cNvPr id="21" name="Title 1">
            <a:extLst>
              <a:ext uri="{FF2B5EF4-FFF2-40B4-BE49-F238E27FC236}">
                <a16:creationId xmlns:a16="http://schemas.microsoft.com/office/drawing/2014/main" id="{B25EBB7A-527D-4399-9256-875F64D6E371}"/>
              </a:ext>
            </a:extLst>
          </p:cNvPr>
          <p:cNvSpPr txBox="1">
            <a:spLocks/>
          </p:cNvSpPr>
          <p:nvPr userDrawn="1"/>
        </p:nvSpPr>
        <p:spPr>
          <a:xfrm>
            <a:off x="1447800" y="1080375"/>
            <a:ext cx="2514600" cy="1285783"/>
          </a:xfrm>
          <a:prstGeom prst="rect">
            <a:avLst/>
          </a:prstGeom>
        </p:spPr>
        <p:txBody>
          <a:bodyPr anchor="t"/>
          <a:lstStyle>
            <a:lvl1pPr algn="l" defTabSz="914400" rtl="0" eaLnBrk="1" latinLnBrk="0" hangingPunct="1">
              <a:lnSpc>
                <a:spcPct val="90000"/>
              </a:lnSpc>
              <a:spcBef>
                <a:spcPct val="0"/>
              </a:spcBef>
              <a:buNone/>
              <a:defRPr sz="1400" b="1" kern="1200" cap="all">
                <a:solidFill>
                  <a:srgbClr val="77ADA4"/>
                </a:solidFill>
                <a:latin typeface="Century Gothic" panose="020B0502020202020204" pitchFamily="34" charset="0"/>
                <a:ea typeface="+mj-ea"/>
                <a:cs typeface="+mj-cs"/>
              </a:defRPr>
            </a:lvl1pPr>
          </a:lstStyle>
          <a:p>
            <a:endParaRPr lang="en-US" sz="3600">
              <a:solidFill>
                <a:schemeClr val="bg1"/>
              </a:solidFill>
            </a:endParaRPr>
          </a:p>
        </p:txBody>
      </p:sp>
      <p:sp>
        <p:nvSpPr>
          <p:cNvPr id="22" name="Text Placeholder 2">
            <a:extLst>
              <a:ext uri="{FF2B5EF4-FFF2-40B4-BE49-F238E27FC236}">
                <a16:creationId xmlns:a16="http://schemas.microsoft.com/office/drawing/2014/main" id="{F000B83B-7F49-43AA-877A-120A5B62B1E6}"/>
              </a:ext>
            </a:extLst>
          </p:cNvPr>
          <p:cNvSpPr>
            <a:spLocks noGrp="1"/>
          </p:cNvSpPr>
          <p:nvPr>
            <p:ph type="body" idx="12" hasCustomPrompt="1"/>
          </p:nvPr>
        </p:nvSpPr>
        <p:spPr>
          <a:xfrm>
            <a:off x="1524000" y="2218807"/>
            <a:ext cx="2895600" cy="2176682"/>
          </a:xfrm>
          <a:prstGeom prst="rect">
            <a:avLst/>
          </a:prstGeom>
        </p:spPr>
        <p:txBody>
          <a:bodyPr anchor="t"/>
          <a:lstStyle>
            <a:lvl1pPr marL="0" indent="0">
              <a:buNone/>
              <a:defRPr sz="2000">
                <a:solidFill>
                  <a:schemeClr val="bg1"/>
                </a:solidFill>
                <a:latin typeface="Century Gothic" panose="020B0502020202020204" pitchFamily="34" charset="0"/>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marL="0" marR="0" lvl="0" indent="0" algn="l" defTabSz="914400" rtl="0" eaLnBrk="1" fontAlgn="auto" latinLnBrk="0" hangingPunct="1">
              <a:lnSpc>
                <a:spcPct val="90000"/>
              </a:lnSpc>
              <a:spcBef>
                <a:spcPts val="1000"/>
              </a:spcBef>
              <a:spcAft>
                <a:spcPts val="0"/>
              </a:spcAft>
              <a:buClrTx/>
              <a:buSzTx/>
              <a:buFont typeface="Arial" panose="020B0604020202020204" pitchFamily="34" charset="0"/>
              <a:buNone/>
              <a:tabLst/>
              <a:defRPr/>
            </a:pPr>
            <a:r>
              <a:rPr lang="en-US"/>
              <a:t>Context, context, and more context. Context, context, and more context. Context, context, and more context.</a:t>
            </a:r>
          </a:p>
          <a:p>
            <a:pPr lvl="0"/>
            <a:endParaRPr lang="en-US"/>
          </a:p>
        </p:txBody>
      </p:sp>
    </p:spTree>
    <p:extLst>
      <p:ext uri="{BB962C8B-B14F-4D97-AF65-F5344CB8AC3E}">
        <p14:creationId xmlns:p14="http://schemas.microsoft.com/office/powerpoint/2010/main" val="4186052923"/>
      </p:ext>
    </p:extLst>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preserve="1" userDrawn="1">
  <p:cSld name="2_Title Only">
    <p:spTree>
      <p:nvGrpSpPr>
        <p:cNvPr id="1" name=""/>
        <p:cNvGrpSpPr/>
        <p:nvPr/>
      </p:nvGrpSpPr>
      <p:grpSpPr>
        <a:xfrm>
          <a:off x="0" y="0"/>
          <a:ext cx="0" cy="0"/>
          <a:chOff x="0" y="0"/>
          <a:chExt cx="0" cy="0"/>
        </a:xfrm>
      </p:grpSpPr>
      <p:sp>
        <p:nvSpPr>
          <p:cNvPr id="6" name="Rectangle 5">
            <a:extLst>
              <a:ext uri="{FF2B5EF4-FFF2-40B4-BE49-F238E27FC236}">
                <a16:creationId xmlns:a16="http://schemas.microsoft.com/office/drawing/2014/main" id="{F0F188CF-B93F-482D-A183-7A76D1E64120}"/>
              </a:ext>
            </a:extLst>
          </p:cNvPr>
          <p:cNvSpPr/>
          <p:nvPr userDrawn="1"/>
        </p:nvSpPr>
        <p:spPr>
          <a:xfrm>
            <a:off x="6275954" y="-19050"/>
            <a:ext cx="2895600" cy="5181600"/>
          </a:xfrm>
          <a:prstGeom prst="rect">
            <a:avLst/>
          </a:prstGeom>
          <a:solidFill>
            <a:schemeClr val="accent3">
              <a:lumMod val="20000"/>
              <a:lumOff val="8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7" name="Rectangle 6">
            <a:extLst>
              <a:ext uri="{FF2B5EF4-FFF2-40B4-BE49-F238E27FC236}">
                <a16:creationId xmlns:a16="http://schemas.microsoft.com/office/drawing/2014/main" id="{021163D3-1903-4BF6-9B56-A3118E2D4A13}"/>
              </a:ext>
            </a:extLst>
          </p:cNvPr>
          <p:cNvSpPr/>
          <p:nvPr userDrawn="1"/>
        </p:nvSpPr>
        <p:spPr>
          <a:xfrm>
            <a:off x="0" y="-10376"/>
            <a:ext cx="3276600" cy="5172926"/>
          </a:xfrm>
          <a:prstGeom prst="rect">
            <a:avLst/>
          </a:prstGeom>
          <a:solidFill>
            <a:srgbClr val="77ADA4"/>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8" name="Picture 7" descr="A picture containing chart&#10;&#10;Description automatically generated">
            <a:extLst>
              <a:ext uri="{FF2B5EF4-FFF2-40B4-BE49-F238E27FC236}">
                <a16:creationId xmlns:a16="http://schemas.microsoft.com/office/drawing/2014/main" id="{0A89E851-58CC-4A64-BB9C-B1B87713CE3C}"/>
              </a:ext>
            </a:extLst>
          </p:cNvPr>
          <p:cNvPicPr>
            <a:picLocks noChangeAspect="1"/>
          </p:cNvPicPr>
          <p:nvPr userDrawn="1"/>
        </p:nvPicPr>
        <p:blipFill>
          <a:blip r:embed="rId2" cstate="print">
            <a:extLst>
              <a:ext uri="{28A0092B-C50C-407E-A947-70E740481C1C}">
                <a14:useLocalDpi xmlns:a14="http://schemas.microsoft.com/office/drawing/2010/main" val="0"/>
              </a:ext>
            </a:extLst>
          </a:blip>
          <a:stretch>
            <a:fillRect/>
          </a:stretch>
        </p:blipFill>
        <p:spPr>
          <a:xfrm>
            <a:off x="7010400" y="313021"/>
            <a:ext cx="1538064" cy="1188504"/>
          </a:xfrm>
          <a:prstGeom prst="rect">
            <a:avLst/>
          </a:prstGeom>
        </p:spPr>
      </p:pic>
      <p:sp>
        <p:nvSpPr>
          <p:cNvPr id="9" name="Title 1">
            <a:extLst>
              <a:ext uri="{FF2B5EF4-FFF2-40B4-BE49-F238E27FC236}">
                <a16:creationId xmlns:a16="http://schemas.microsoft.com/office/drawing/2014/main" id="{94A3C79A-E787-46A0-9402-B0B56E341D7A}"/>
              </a:ext>
            </a:extLst>
          </p:cNvPr>
          <p:cNvSpPr>
            <a:spLocks noGrp="1"/>
          </p:cNvSpPr>
          <p:nvPr>
            <p:ph type="title" hasCustomPrompt="1"/>
          </p:nvPr>
        </p:nvSpPr>
        <p:spPr>
          <a:xfrm>
            <a:off x="6400800" y="1657350"/>
            <a:ext cx="2514600" cy="337759"/>
          </a:xfrm>
          <a:prstGeom prst="rect">
            <a:avLst/>
          </a:prstGeom>
        </p:spPr>
        <p:txBody>
          <a:bodyPr anchor="t"/>
          <a:lstStyle>
            <a:lvl1pPr algn="ctr">
              <a:defRPr sz="1400" b="1" cap="all">
                <a:solidFill>
                  <a:srgbClr val="77ADA4"/>
                </a:solidFill>
                <a:latin typeface="Century Gothic" panose="020B0502020202020204" pitchFamily="34" charset="0"/>
              </a:defRPr>
            </a:lvl1pPr>
          </a:lstStyle>
          <a:p>
            <a:r>
              <a:rPr lang="en-US"/>
              <a:t>HEADLINE</a:t>
            </a:r>
          </a:p>
        </p:txBody>
      </p:sp>
      <p:sp>
        <p:nvSpPr>
          <p:cNvPr id="10" name="Text Placeholder 2">
            <a:extLst>
              <a:ext uri="{FF2B5EF4-FFF2-40B4-BE49-F238E27FC236}">
                <a16:creationId xmlns:a16="http://schemas.microsoft.com/office/drawing/2014/main" id="{E22AA25B-738C-4587-933C-D28ECF257EF9}"/>
              </a:ext>
            </a:extLst>
          </p:cNvPr>
          <p:cNvSpPr>
            <a:spLocks noGrp="1"/>
          </p:cNvSpPr>
          <p:nvPr>
            <p:ph type="body" idx="1" hasCustomPrompt="1"/>
          </p:nvPr>
        </p:nvSpPr>
        <p:spPr>
          <a:xfrm>
            <a:off x="6400800" y="1918909"/>
            <a:ext cx="2514600" cy="609600"/>
          </a:xfrm>
          <a:prstGeom prst="rect">
            <a:avLst/>
          </a:prstGeom>
        </p:spPr>
        <p:txBody>
          <a:bodyPr anchor="t"/>
          <a:lstStyle>
            <a:lvl1pPr marL="0" indent="0" algn="ctr">
              <a:buNone/>
              <a:defRPr sz="1400">
                <a:solidFill>
                  <a:srgbClr val="77ADA4"/>
                </a:solidFill>
                <a:latin typeface="Century Gothic" panose="020B0502020202020204" pitchFamily="34" charset="0"/>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a:t>context</a:t>
            </a:r>
          </a:p>
        </p:txBody>
      </p:sp>
      <p:sp>
        <p:nvSpPr>
          <p:cNvPr id="15" name="Title 1">
            <a:extLst>
              <a:ext uri="{FF2B5EF4-FFF2-40B4-BE49-F238E27FC236}">
                <a16:creationId xmlns:a16="http://schemas.microsoft.com/office/drawing/2014/main" id="{1C55A1E3-0EC9-42C7-8256-B4ABC60B11AE}"/>
              </a:ext>
            </a:extLst>
          </p:cNvPr>
          <p:cNvSpPr txBox="1">
            <a:spLocks/>
          </p:cNvSpPr>
          <p:nvPr userDrawn="1"/>
        </p:nvSpPr>
        <p:spPr>
          <a:xfrm>
            <a:off x="3620963" y="645714"/>
            <a:ext cx="2514600" cy="337759"/>
          </a:xfrm>
          <a:prstGeom prst="rect">
            <a:avLst/>
          </a:prstGeom>
        </p:spPr>
        <p:txBody>
          <a:bodyPr anchor="t"/>
          <a:lstStyle>
            <a:lvl1pPr algn="l" defTabSz="914400" rtl="0" eaLnBrk="1" latinLnBrk="0" hangingPunct="1">
              <a:lnSpc>
                <a:spcPct val="90000"/>
              </a:lnSpc>
              <a:spcBef>
                <a:spcPct val="0"/>
              </a:spcBef>
              <a:buNone/>
              <a:defRPr sz="1400" b="1" kern="1200" cap="all">
                <a:solidFill>
                  <a:srgbClr val="77ADA4"/>
                </a:solidFill>
                <a:latin typeface="Century Gothic" panose="020B0502020202020204" pitchFamily="34" charset="0"/>
                <a:ea typeface="+mj-ea"/>
                <a:cs typeface="+mj-cs"/>
              </a:defRPr>
            </a:lvl1pPr>
          </a:lstStyle>
          <a:p>
            <a:pPr algn="ctr"/>
            <a:r>
              <a:rPr lang="en-US">
                <a:solidFill>
                  <a:srgbClr val="414042"/>
                </a:solidFill>
              </a:rPr>
              <a:t>TITLE HERE</a:t>
            </a:r>
          </a:p>
        </p:txBody>
      </p:sp>
      <p:sp>
        <p:nvSpPr>
          <p:cNvPr id="16" name="Text Placeholder 2">
            <a:extLst>
              <a:ext uri="{FF2B5EF4-FFF2-40B4-BE49-F238E27FC236}">
                <a16:creationId xmlns:a16="http://schemas.microsoft.com/office/drawing/2014/main" id="{80D0B14B-F41C-42D0-B380-8F422837C552}"/>
              </a:ext>
            </a:extLst>
          </p:cNvPr>
          <p:cNvSpPr>
            <a:spLocks noGrp="1"/>
          </p:cNvSpPr>
          <p:nvPr>
            <p:ph type="body" idx="11" hasCustomPrompt="1"/>
          </p:nvPr>
        </p:nvSpPr>
        <p:spPr>
          <a:xfrm>
            <a:off x="3620963" y="907273"/>
            <a:ext cx="2514600" cy="609600"/>
          </a:xfrm>
          <a:prstGeom prst="rect">
            <a:avLst/>
          </a:prstGeom>
        </p:spPr>
        <p:txBody>
          <a:bodyPr anchor="t"/>
          <a:lstStyle>
            <a:lvl1pPr marL="0" indent="0" algn="ctr">
              <a:buNone/>
              <a:defRPr sz="1400">
                <a:solidFill>
                  <a:srgbClr val="414042"/>
                </a:solidFill>
                <a:latin typeface="Century Gothic" panose="020B0502020202020204" pitchFamily="34" charset="0"/>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a:t>context</a:t>
            </a:r>
          </a:p>
        </p:txBody>
      </p:sp>
      <p:sp>
        <p:nvSpPr>
          <p:cNvPr id="21" name="Title 1">
            <a:extLst>
              <a:ext uri="{FF2B5EF4-FFF2-40B4-BE49-F238E27FC236}">
                <a16:creationId xmlns:a16="http://schemas.microsoft.com/office/drawing/2014/main" id="{B25EBB7A-527D-4399-9256-875F64D6E371}"/>
              </a:ext>
            </a:extLst>
          </p:cNvPr>
          <p:cNvSpPr txBox="1">
            <a:spLocks/>
          </p:cNvSpPr>
          <p:nvPr userDrawn="1"/>
        </p:nvSpPr>
        <p:spPr>
          <a:xfrm>
            <a:off x="381000" y="450239"/>
            <a:ext cx="2514600" cy="1285783"/>
          </a:xfrm>
          <a:prstGeom prst="rect">
            <a:avLst/>
          </a:prstGeom>
        </p:spPr>
        <p:txBody>
          <a:bodyPr anchor="t"/>
          <a:lstStyle>
            <a:lvl1pPr algn="l" defTabSz="914400" rtl="0" eaLnBrk="1" latinLnBrk="0" hangingPunct="1">
              <a:lnSpc>
                <a:spcPct val="90000"/>
              </a:lnSpc>
              <a:spcBef>
                <a:spcPct val="0"/>
              </a:spcBef>
              <a:buNone/>
              <a:defRPr sz="1400" b="1" kern="1200" cap="all">
                <a:solidFill>
                  <a:srgbClr val="77ADA4"/>
                </a:solidFill>
                <a:latin typeface="Century Gothic" panose="020B0502020202020204" pitchFamily="34" charset="0"/>
                <a:ea typeface="+mj-ea"/>
                <a:cs typeface="+mj-cs"/>
              </a:defRPr>
            </a:lvl1pPr>
          </a:lstStyle>
          <a:p>
            <a:r>
              <a:rPr lang="en-US" sz="3600">
                <a:solidFill>
                  <a:srgbClr val="414042"/>
                </a:solidFill>
              </a:rPr>
              <a:t>OUR VALUE</a:t>
            </a:r>
          </a:p>
        </p:txBody>
      </p:sp>
      <p:sp>
        <p:nvSpPr>
          <p:cNvPr id="22" name="Text Placeholder 2">
            <a:extLst>
              <a:ext uri="{FF2B5EF4-FFF2-40B4-BE49-F238E27FC236}">
                <a16:creationId xmlns:a16="http://schemas.microsoft.com/office/drawing/2014/main" id="{F000B83B-7F49-43AA-877A-120A5B62B1E6}"/>
              </a:ext>
            </a:extLst>
          </p:cNvPr>
          <p:cNvSpPr>
            <a:spLocks noGrp="1"/>
          </p:cNvSpPr>
          <p:nvPr>
            <p:ph type="body" idx="12" hasCustomPrompt="1"/>
          </p:nvPr>
        </p:nvSpPr>
        <p:spPr>
          <a:xfrm>
            <a:off x="457200" y="1588671"/>
            <a:ext cx="2514600" cy="2176682"/>
          </a:xfrm>
          <a:prstGeom prst="rect">
            <a:avLst/>
          </a:prstGeom>
        </p:spPr>
        <p:txBody>
          <a:bodyPr anchor="t"/>
          <a:lstStyle>
            <a:lvl1pPr marL="0" indent="0">
              <a:buNone/>
              <a:defRPr sz="2000">
                <a:solidFill>
                  <a:srgbClr val="414042"/>
                </a:solidFill>
                <a:latin typeface="Century Gothic" panose="020B0502020202020204" pitchFamily="34" charset="0"/>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marL="0" marR="0" lvl="0" indent="0" algn="l" defTabSz="914400" rtl="0" eaLnBrk="1" fontAlgn="auto" latinLnBrk="0" hangingPunct="1">
              <a:lnSpc>
                <a:spcPct val="90000"/>
              </a:lnSpc>
              <a:spcBef>
                <a:spcPts val="1000"/>
              </a:spcBef>
              <a:spcAft>
                <a:spcPts val="0"/>
              </a:spcAft>
              <a:buClrTx/>
              <a:buSzTx/>
              <a:buFont typeface="Arial" panose="020B0604020202020204" pitchFamily="34" charset="0"/>
              <a:buNone/>
              <a:tabLst/>
              <a:defRPr/>
            </a:pPr>
            <a:r>
              <a:rPr lang="en-US"/>
              <a:t>Context, context, and more context. Context, context, and more context. Context, context, and more context.</a:t>
            </a:r>
          </a:p>
          <a:p>
            <a:pPr lvl="0"/>
            <a:endParaRPr lang="en-US"/>
          </a:p>
        </p:txBody>
      </p:sp>
      <p:sp>
        <p:nvSpPr>
          <p:cNvPr id="17" name="Title 1">
            <a:extLst>
              <a:ext uri="{FF2B5EF4-FFF2-40B4-BE49-F238E27FC236}">
                <a16:creationId xmlns:a16="http://schemas.microsoft.com/office/drawing/2014/main" id="{5618C0FF-05EE-456A-893D-18E43276BF13}"/>
              </a:ext>
            </a:extLst>
          </p:cNvPr>
          <p:cNvSpPr txBox="1">
            <a:spLocks/>
          </p:cNvSpPr>
          <p:nvPr userDrawn="1"/>
        </p:nvSpPr>
        <p:spPr>
          <a:xfrm>
            <a:off x="3584631" y="1815255"/>
            <a:ext cx="2514600" cy="337759"/>
          </a:xfrm>
          <a:prstGeom prst="rect">
            <a:avLst/>
          </a:prstGeom>
        </p:spPr>
        <p:txBody>
          <a:bodyPr anchor="t"/>
          <a:lstStyle>
            <a:lvl1pPr algn="l" defTabSz="914400" rtl="0" eaLnBrk="1" latinLnBrk="0" hangingPunct="1">
              <a:lnSpc>
                <a:spcPct val="90000"/>
              </a:lnSpc>
              <a:spcBef>
                <a:spcPct val="0"/>
              </a:spcBef>
              <a:buNone/>
              <a:defRPr sz="1400" b="1" kern="1200" cap="all">
                <a:solidFill>
                  <a:srgbClr val="77ADA4"/>
                </a:solidFill>
                <a:latin typeface="Century Gothic" panose="020B0502020202020204" pitchFamily="34" charset="0"/>
                <a:ea typeface="+mj-ea"/>
                <a:cs typeface="+mj-cs"/>
              </a:defRPr>
            </a:lvl1pPr>
          </a:lstStyle>
          <a:p>
            <a:pPr algn="ctr"/>
            <a:r>
              <a:rPr lang="en-US">
                <a:solidFill>
                  <a:srgbClr val="414042"/>
                </a:solidFill>
              </a:rPr>
              <a:t>TITLE HERE</a:t>
            </a:r>
          </a:p>
        </p:txBody>
      </p:sp>
      <p:sp>
        <p:nvSpPr>
          <p:cNvPr id="18" name="Text Placeholder 2">
            <a:extLst>
              <a:ext uri="{FF2B5EF4-FFF2-40B4-BE49-F238E27FC236}">
                <a16:creationId xmlns:a16="http://schemas.microsoft.com/office/drawing/2014/main" id="{D9BAEF7F-8AB7-4147-9B7E-4E0668F070E4}"/>
              </a:ext>
            </a:extLst>
          </p:cNvPr>
          <p:cNvSpPr>
            <a:spLocks noGrp="1"/>
          </p:cNvSpPr>
          <p:nvPr>
            <p:ph type="body" idx="13" hasCustomPrompt="1"/>
          </p:nvPr>
        </p:nvSpPr>
        <p:spPr>
          <a:xfrm>
            <a:off x="3584631" y="2076814"/>
            <a:ext cx="2514600" cy="609600"/>
          </a:xfrm>
          <a:prstGeom prst="rect">
            <a:avLst/>
          </a:prstGeom>
        </p:spPr>
        <p:txBody>
          <a:bodyPr anchor="t"/>
          <a:lstStyle>
            <a:lvl1pPr marL="0" indent="0" algn="ctr">
              <a:buNone/>
              <a:defRPr sz="1400">
                <a:solidFill>
                  <a:srgbClr val="414042"/>
                </a:solidFill>
                <a:latin typeface="Century Gothic" panose="020B0502020202020204" pitchFamily="34" charset="0"/>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a:t>context</a:t>
            </a:r>
          </a:p>
        </p:txBody>
      </p:sp>
      <p:sp>
        <p:nvSpPr>
          <p:cNvPr id="19" name="Title 1">
            <a:extLst>
              <a:ext uri="{FF2B5EF4-FFF2-40B4-BE49-F238E27FC236}">
                <a16:creationId xmlns:a16="http://schemas.microsoft.com/office/drawing/2014/main" id="{B1D32706-4678-4EB7-AAFB-5BF6AA021D44}"/>
              </a:ext>
            </a:extLst>
          </p:cNvPr>
          <p:cNvSpPr txBox="1">
            <a:spLocks/>
          </p:cNvSpPr>
          <p:nvPr userDrawn="1"/>
        </p:nvSpPr>
        <p:spPr>
          <a:xfrm>
            <a:off x="3584631" y="3060269"/>
            <a:ext cx="2514600" cy="337759"/>
          </a:xfrm>
          <a:prstGeom prst="rect">
            <a:avLst/>
          </a:prstGeom>
        </p:spPr>
        <p:txBody>
          <a:bodyPr anchor="t"/>
          <a:lstStyle>
            <a:lvl1pPr algn="l" defTabSz="914400" rtl="0" eaLnBrk="1" latinLnBrk="0" hangingPunct="1">
              <a:lnSpc>
                <a:spcPct val="90000"/>
              </a:lnSpc>
              <a:spcBef>
                <a:spcPct val="0"/>
              </a:spcBef>
              <a:buNone/>
              <a:defRPr sz="1400" b="1" kern="1200" cap="all">
                <a:solidFill>
                  <a:srgbClr val="77ADA4"/>
                </a:solidFill>
                <a:latin typeface="Century Gothic" panose="020B0502020202020204" pitchFamily="34" charset="0"/>
                <a:ea typeface="+mj-ea"/>
                <a:cs typeface="+mj-cs"/>
              </a:defRPr>
            </a:lvl1pPr>
          </a:lstStyle>
          <a:p>
            <a:pPr algn="ctr"/>
            <a:r>
              <a:rPr lang="en-US">
                <a:solidFill>
                  <a:srgbClr val="414042"/>
                </a:solidFill>
              </a:rPr>
              <a:t>TITLE HERE</a:t>
            </a:r>
          </a:p>
        </p:txBody>
      </p:sp>
      <p:sp>
        <p:nvSpPr>
          <p:cNvPr id="20" name="Text Placeholder 2">
            <a:extLst>
              <a:ext uri="{FF2B5EF4-FFF2-40B4-BE49-F238E27FC236}">
                <a16:creationId xmlns:a16="http://schemas.microsoft.com/office/drawing/2014/main" id="{2BA30753-9BA8-4D7D-9378-939D39708F71}"/>
              </a:ext>
            </a:extLst>
          </p:cNvPr>
          <p:cNvSpPr>
            <a:spLocks noGrp="1"/>
          </p:cNvSpPr>
          <p:nvPr>
            <p:ph type="body" idx="14" hasCustomPrompt="1"/>
          </p:nvPr>
        </p:nvSpPr>
        <p:spPr>
          <a:xfrm>
            <a:off x="3584631" y="3321828"/>
            <a:ext cx="2514600" cy="609600"/>
          </a:xfrm>
          <a:prstGeom prst="rect">
            <a:avLst/>
          </a:prstGeom>
        </p:spPr>
        <p:txBody>
          <a:bodyPr anchor="t"/>
          <a:lstStyle>
            <a:lvl1pPr marL="0" indent="0" algn="ctr">
              <a:buNone/>
              <a:defRPr sz="1400">
                <a:solidFill>
                  <a:srgbClr val="414042"/>
                </a:solidFill>
                <a:latin typeface="Century Gothic" panose="020B0502020202020204" pitchFamily="34" charset="0"/>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a:t>context</a:t>
            </a:r>
          </a:p>
        </p:txBody>
      </p:sp>
    </p:spTree>
    <p:extLst>
      <p:ext uri="{BB962C8B-B14F-4D97-AF65-F5344CB8AC3E}">
        <p14:creationId xmlns:p14="http://schemas.microsoft.com/office/powerpoint/2010/main" val="2938707518"/>
      </p:ext>
    </p:extLst>
  </p:cSld>
  <p:clrMapOvr>
    <a:masterClrMapping/>
  </p:clrMapOvr>
</p:sldLayout>
</file>

<file path=ppt/slideLayouts/slideLayout14.xml><?xml version="1.0" encoding="utf-8"?>
<p:sldLayout xmlns:a="http://schemas.openxmlformats.org/drawingml/2006/main" xmlns:r="http://schemas.openxmlformats.org/officeDocument/2006/relationships" xmlns:p="http://schemas.openxmlformats.org/presentationml/2006/main" preserve="1" userDrawn="1">
  <p:cSld name="1_Title Only">
    <p:spTree>
      <p:nvGrpSpPr>
        <p:cNvPr id="1" name=""/>
        <p:cNvGrpSpPr/>
        <p:nvPr/>
      </p:nvGrpSpPr>
      <p:grpSpPr>
        <a:xfrm>
          <a:off x="0" y="0"/>
          <a:ext cx="0" cy="0"/>
          <a:chOff x="0" y="0"/>
          <a:chExt cx="0" cy="0"/>
        </a:xfrm>
      </p:grpSpPr>
      <p:sp>
        <p:nvSpPr>
          <p:cNvPr id="6" name="Rectangle 5">
            <a:extLst>
              <a:ext uri="{FF2B5EF4-FFF2-40B4-BE49-F238E27FC236}">
                <a16:creationId xmlns:a16="http://schemas.microsoft.com/office/drawing/2014/main" id="{F0F188CF-B93F-482D-A183-7A76D1E64120}"/>
              </a:ext>
            </a:extLst>
          </p:cNvPr>
          <p:cNvSpPr/>
          <p:nvPr userDrawn="1"/>
        </p:nvSpPr>
        <p:spPr>
          <a:xfrm>
            <a:off x="4495800" y="0"/>
            <a:ext cx="1828800" cy="5143500"/>
          </a:xfrm>
          <a:prstGeom prst="rect">
            <a:avLst/>
          </a:prstGeom>
          <a:solidFill>
            <a:schemeClr val="accent3">
              <a:lumMod val="20000"/>
              <a:lumOff val="8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7" name="Rectangle 6">
            <a:extLst>
              <a:ext uri="{FF2B5EF4-FFF2-40B4-BE49-F238E27FC236}">
                <a16:creationId xmlns:a16="http://schemas.microsoft.com/office/drawing/2014/main" id="{021163D3-1903-4BF6-9B56-A3118E2D4A13}"/>
              </a:ext>
            </a:extLst>
          </p:cNvPr>
          <p:cNvSpPr/>
          <p:nvPr userDrawn="1"/>
        </p:nvSpPr>
        <p:spPr>
          <a:xfrm>
            <a:off x="6248400" y="0"/>
            <a:ext cx="2895600" cy="5143500"/>
          </a:xfrm>
          <a:prstGeom prst="rect">
            <a:avLst/>
          </a:prstGeom>
          <a:solidFill>
            <a:srgbClr val="77ADA4"/>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1" name="Title 1">
            <a:extLst>
              <a:ext uri="{FF2B5EF4-FFF2-40B4-BE49-F238E27FC236}">
                <a16:creationId xmlns:a16="http://schemas.microsoft.com/office/drawing/2014/main" id="{B25EBB7A-527D-4399-9256-875F64D6E371}"/>
              </a:ext>
            </a:extLst>
          </p:cNvPr>
          <p:cNvSpPr txBox="1">
            <a:spLocks/>
          </p:cNvSpPr>
          <p:nvPr userDrawn="1"/>
        </p:nvSpPr>
        <p:spPr>
          <a:xfrm>
            <a:off x="685800" y="819150"/>
            <a:ext cx="3429000" cy="1285783"/>
          </a:xfrm>
          <a:prstGeom prst="rect">
            <a:avLst/>
          </a:prstGeom>
        </p:spPr>
        <p:txBody>
          <a:bodyPr anchor="t"/>
          <a:lstStyle>
            <a:lvl1pPr algn="l" defTabSz="914400" rtl="0" eaLnBrk="1" latinLnBrk="0" hangingPunct="1">
              <a:lnSpc>
                <a:spcPct val="90000"/>
              </a:lnSpc>
              <a:spcBef>
                <a:spcPct val="0"/>
              </a:spcBef>
              <a:buNone/>
              <a:defRPr sz="1400" b="1" kern="1200" cap="all">
                <a:solidFill>
                  <a:srgbClr val="77ADA4"/>
                </a:solidFill>
                <a:latin typeface="Century Gothic" panose="020B0502020202020204" pitchFamily="34" charset="0"/>
                <a:ea typeface="+mj-ea"/>
                <a:cs typeface="+mj-cs"/>
              </a:defRPr>
            </a:lvl1pPr>
          </a:lstStyle>
          <a:p>
            <a:endParaRPr lang="en-US" sz="3600">
              <a:solidFill>
                <a:srgbClr val="F49E1E"/>
              </a:solidFill>
            </a:endParaRPr>
          </a:p>
        </p:txBody>
      </p:sp>
      <p:sp>
        <p:nvSpPr>
          <p:cNvPr id="22" name="Text Placeholder 2">
            <a:extLst>
              <a:ext uri="{FF2B5EF4-FFF2-40B4-BE49-F238E27FC236}">
                <a16:creationId xmlns:a16="http://schemas.microsoft.com/office/drawing/2014/main" id="{F000B83B-7F49-43AA-877A-120A5B62B1E6}"/>
              </a:ext>
            </a:extLst>
          </p:cNvPr>
          <p:cNvSpPr>
            <a:spLocks noGrp="1"/>
          </p:cNvSpPr>
          <p:nvPr>
            <p:ph type="body" idx="12" hasCustomPrompt="1"/>
          </p:nvPr>
        </p:nvSpPr>
        <p:spPr>
          <a:xfrm>
            <a:off x="762360" y="2019308"/>
            <a:ext cx="3352800" cy="2743200"/>
          </a:xfrm>
          <a:prstGeom prst="rect">
            <a:avLst/>
          </a:prstGeom>
        </p:spPr>
        <p:txBody>
          <a:bodyPr anchor="t"/>
          <a:lstStyle>
            <a:lvl1pPr marL="0" indent="0">
              <a:buNone/>
              <a:defRPr sz="2000">
                <a:solidFill>
                  <a:srgbClr val="F49E1E"/>
                </a:solidFill>
                <a:latin typeface="Century Gothic" panose="020B0502020202020204" pitchFamily="34" charset="0"/>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marL="0" marR="0" lvl="0" indent="0" algn="l" defTabSz="914400" rtl="0" eaLnBrk="1" fontAlgn="auto" latinLnBrk="0" hangingPunct="1">
              <a:lnSpc>
                <a:spcPct val="90000"/>
              </a:lnSpc>
              <a:spcBef>
                <a:spcPts val="1000"/>
              </a:spcBef>
              <a:spcAft>
                <a:spcPts val="0"/>
              </a:spcAft>
              <a:buClrTx/>
              <a:buSzTx/>
              <a:buFont typeface="Arial" panose="020B0604020202020204" pitchFamily="34" charset="0"/>
              <a:buNone/>
              <a:tabLst/>
              <a:defRPr/>
            </a:pPr>
            <a:r>
              <a:rPr lang="en-US"/>
              <a:t>Context, context, and more context. Context, context, and more context. Context, context, and more context.</a:t>
            </a:r>
          </a:p>
          <a:p>
            <a:pPr lvl="0"/>
            <a:endParaRPr lang="en-US"/>
          </a:p>
        </p:txBody>
      </p:sp>
      <p:pic>
        <p:nvPicPr>
          <p:cNvPr id="17" name="Picture 16" descr="Text, logo, company name&#10;&#10;Description automatically generated">
            <a:extLst>
              <a:ext uri="{FF2B5EF4-FFF2-40B4-BE49-F238E27FC236}">
                <a16:creationId xmlns:a16="http://schemas.microsoft.com/office/drawing/2014/main" id="{3C596127-0BDA-4236-8204-787AAD68B13D}"/>
              </a:ext>
            </a:extLst>
          </p:cNvPr>
          <p:cNvPicPr>
            <a:picLocks noChangeAspect="1"/>
          </p:cNvPicPr>
          <p:nvPr userDrawn="1"/>
        </p:nvPicPr>
        <p:blipFill>
          <a:blip r:embed="rId2" cstate="print">
            <a:extLst>
              <a:ext uri="{28A0092B-C50C-407E-A947-70E740481C1C}">
                <a14:useLocalDpi xmlns:a14="http://schemas.microsoft.com/office/drawing/2010/main" val="0"/>
              </a:ext>
            </a:extLst>
          </a:blip>
          <a:stretch>
            <a:fillRect/>
          </a:stretch>
        </p:blipFill>
        <p:spPr>
          <a:xfrm>
            <a:off x="6950698" y="3867150"/>
            <a:ext cx="1430942" cy="1105728"/>
          </a:xfrm>
          <a:prstGeom prst="rect">
            <a:avLst/>
          </a:prstGeom>
        </p:spPr>
      </p:pic>
      <p:sp>
        <p:nvSpPr>
          <p:cNvPr id="18" name="Title 1">
            <a:extLst>
              <a:ext uri="{FF2B5EF4-FFF2-40B4-BE49-F238E27FC236}">
                <a16:creationId xmlns:a16="http://schemas.microsoft.com/office/drawing/2014/main" id="{098BDC2F-F0B2-4ECD-896E-E4D2A6EDE98B}"/>
              </a:ext>
            </a:extLst>
          </p:cNvPr>
          <p:cNvSpPr txBox="1">
            <a:spLocks/>
          </p:cNvSpPr>
          <p:nvPr userDrawn="1"/>
        </p:nvSpPr>
        <p:spPr>
          <a:xfrm>
            <a:off x="6408869" y="895350"/>
            <a:ext cx="2514600" cy="1285783"/>
          </a:xfrm>
          <a:prstGeom prst="rect">
            <a:avLst/>
          </a:prstGeom>
        </p:spPr>
        <p:txBody>
          <a:bodyPr anchor="t"/>
          <a:lstStyle>
            <a:lvl1pPr algn="l" defTabSz="914400" rtl="0" eaLnBrk="1" latinLnBrk="0" hangingPunct="1">
              <a:lnSpc>
                <a:spcPct val="90000"/>
              </a:lnSpc>
              <a:spcBef>
                <a:spcPct val="0"/>
              </a:spcBef>
              <a:buNone/>
              <a:defRPr sz="1400" b="1" kern="1200" cap="all">
                <a:solidFill>
                  <a:srgbClr val="77ADA4"/>
                </a:solidFill>
                <a:latin typeface="Century Gothic" panose="020B0502020202020204" pitchFamily="34" charset="0"/>
                <a:ea typeface="+mj-ea"/>
                <a:cs typeface="+mj-cs"/>
              </a:defRPr>
            </a:lvl1pPr>
          </a:lstStyle>
          <a:p>
            <a:endParaRPr lang="en-US" sz="3600">
              <a:solidFill>
                <a:schemeClr val="bg1"/>
              </a:solidFill>
            </a:endParaRPr>
          </a:p>
        </p:txBody>
      </p:sp>
      <p:sp>
        <p:nvSpPr>
          <p:cNvPr id="19" name="Text Placeholder 2">
            <a:extLst>
              <a:ext uri="{FF2B5EF4-FFF2-40B4-BE49-F238E27FC236}">
                <a16:creationId xmlns:a16="http://schemas.microsoft.com/office/drawing/2014/main" id="{E48EF865-2F41-4857-B886-CB7485E139AA}"/>
              </a:ext>
            </a:extLst>
          </p:cNvPr>
          <p:cNvSpPr>
            <a:spLocks noGrp="1"/>
          </p:cNvSpPr>
          <p:nvPr>
            <p:ph type="body" idx="13" hasCustomPrompt="1"/>
          </p:nvPr>
        </p:nvSpPr>
        <p:spPr>
          <a:xfrm>
            <a:off x="6485069" y="2033782"/>
            <a:ext cx="2895600" cy="2176682"/>
          </a:xfrm>
          <a:prstGeom prst="rect">
            <a:avLst/>
          </a:prstGeom>
        </p:spPr>
        <p:txBody>
          <a:bodyPr anchor="t"/>
          <a:lstStyle>
            <a:lvl1pPr marL="0" indent="0">
              <a:buNone/>
              <a:defRPr sz="2000">
                <a:solidFill>
                  <a:schemeClr val="bg1"/>
                </a:solidFill>
                <a:latin typeface="Century Gothic" panose="020B0502020202020204" pitchFamily="34" charset="0"/>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marL="0" marR="0" lvl="0" indent="0" algn="l" defTabSz="914400" rtl="0" eaLnBrk="1" fontAlgn="auto" latinLnBrk="0" hangingPunct="1">
              <a:lnSpc>
                <a:spcPct val="90000"/>
              </a:lnSpc>
              <a:spcBef>
                <a:spcPts val="1000"/>
              </a:spcBef>
              <a:spcAft>
                <a:spcPts val="0"/>
              </a:spcAft>
              <a:buClrTx/>
              <a:buSzTx/>
              <a:buFont typeface="Arial" panose="020B0604020202020204" pitchFamily="34" charset="0"/>
              <a:buNone/>
              <a:tabLst/>
              <a:defRPr/>
            </a:pPr>
            <a:r>
              <a:rPr lang="en-US"/>
              <a:t>Context, context, and more context. Context, context, and more context. Context, context, and more context.</a:t>
            </a:r>
          </a:p>
          <a:p>
            <a:pPr lvl="0"/>
            <a:endParaRPr lang="en-US"/>
          </a:p>
        </p:txBody>
      </p:sp>
    </p:spTree>
    <p:extLst>
      <p:ext uri="{BB962C8B-B14F-4D97-AF65-F5344CB8AC3E}">
        <p14:creationId xmlns:p14="http://schemas.microsoft.com/office/powerpoint/2010/main" val="2111078490"/>
      </p:ext>
    </p:extLst>
  </p:cSld>
  <p:clrMapOvr>
    <a:masterClrMapping/>
  </p:clrMapOvr>
</p:sldLayout>
</file>

<file path=ppt/slideLayouts/slideLayout15.xml><?xml version="1.0" encoding="utf-8"?>
<p:sldLayout xmlns:a="http://schemas.openxmlformats.org/drawingml/2006/main" xmlns:r="http://schemas.openxmlformats.org/officeDocument/2006/relationships" xmlns:p="http://schemas.openxmlformats.org/presentationml/2006/main" preserve="1" userDrawn="1">
  <p:cSld name="Blank">
    <p:spTree>
      <p:nvGrpSpPr>
        <p:cNvPr id="1" name=""/>
        <p:cNvGrpSpPr/>
        <p:nvPr/>
      </p:nvGrpSpPr>
      <p:grpSpPr>
        <a:xfrm>
          <a:off x="0" y="0"/>
          <a:ext cx="0" cy="0"/>
          <a:chOff x="0" y="0"/>
          <a:chExt cx="0" cy="0"/>
        </a:xfrm>
      </p:grpSpPr>
      <p:pic>
        <p:nvPicPr>
          <p:cNvPr id="5" name="Picture 4" descr="A picture containing logo&#10;&#10;Description automatically generated">
            <a:extLst>
              <a:ext uri="{FF2B5EF4-FFF2-40B4-BE49-F238E27FC236}">
                <a16:creationId xmlns:a16="http://schemas.microsoft.com/office/drawing/2014/main" id="{ADD72BA7-07DE-44FD-A1F6-5509825F93EA}"/>
              </a:ext>
            </a:extLst>
          </p:cNvPr>
          <p:cNvPicPr>
            <a:picLocks noChangeAspect="1"/>
          </p:cNvPicPr>
          <p:nvPr userDrawn="1"/>
        </p:nvPicPr>
        <p:blipFill rotWithShape="1">
          <a:blip r:embed="rId2" cstate="print">
            <a:extLst>
              <a:ext uri="{28A0092B-C50C-407E-A947-70E740481C1C}">
                <a14:useLocalDpi xmlns:a14="http://schemas.microsoft.com/office/drawing/2010/main" val="0"/>
              </a:ext>
            </a:extLst>
          </a:blip>
          <a:srcRect r="23380"/>
          <a:stretch/>
        </p:blipFill>
        <p:spPr>
          <a:xfrm>
            <a:off x="0" y="-19050"/>
            <a:ext cx="894079" cy="901690"/>
          </a:xfrm>
          <a:prstGeom prst="rect">
            <a:avLst/>
          </a:prstGeom>
        </p:spPr>
      </p:pic>
      <p:sp>
        <p:nvSpPr>
          <p:cNvPr id="6" name="Text Placeholder 2">
            <a:extLst>
              <a:ext uri="{FF2B5EF4-FFF2-40B4-BE49-F238E27FC236}">
                <a16:creationId xmlns:a16="http://schemas.microsoft.com/office/drawing/2014/main" id="{D28D2D01-B630-40DB-80D2-DE234314AE33}"/>
              </a:ext>
            </a:extLst>
          </p:cNvPr>
          <p:cNvSpPr>
            <a:spLocks noGrp="1"/>
          </p:cNvSpPr>
          <p:nvPr>
            <p:ph type="body" idx="12" hasCustomPrompt="1"/>
          </p:nvPr>
        </p:nvSpPr>
        <p:spPr>
          <a:xfrm>
            <a:off x="393079" y="431795"/>
            <a:ext cx="457200" cy="304800"/>
          </a:xfrm>
          <a:prstGeom prst="rect">
            <a:avLst/>
          </a:prstGeom>
        </p:spPr>
        <p:txBody>
          <a:bodyPr anchor="t"/>
          <a:lstStyle>
            <a:lvl1pPr marL="0" indent="0">
              <a:buNone/>
              <a:defRPr sz="1000">
                <a:solidFill>
                  <a:srgbClr val="F49E1E"/>
                </a:solidFill>
                <a:latin typeface="Century Gothic" panose="020B0502020202020204" pitchFamily="34" charset="0"/>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marL="0" marR="0" lvl="0" indent="0" algn="l" defTabSz="914400" rtl="0" eaLnBrk="1" fontAlgn="auto" latinLnBrk="0" hangingPunct="1">
              <a:lnSpc>
                <a:spcPct val="90000"/>
              </a:lnSpc>
              <a:spcBef>
                <a:spcPts val="1000"/>
              </a:spcBef>
              <a:spcAft>
                <a:spcPts val="0"/>
              </a:spcAft>
              <a:buClrTx/>
              <a:buSzTx/>
              <a:buFont typeface="Arial" panose="020B0604020202020204" pitchFamily="34" charset="0"/>
              <a:buNone/>
              <a:tabLst/>
              <a:defRPr/>
            </a:pPr>
            <a:r>
              <a:rPr lang="en-US"/>
              <a:t>123</a:t>
            </a:r>
          </a:p>
          <a:p>
            <a:pPr lvl="0"/>
            <a:endParaRPr lang="en-US"/>
          </a:p>
        </p:txBody>
      </p:sp>
      <p:sp>
        <p:nvSpPr>
          <p:cNvPr id="7" name="Text Placeholder 2">
            <a:extLst>
              <a:ext uri="{FF2B5EF4-FFF2-40B4-BE49-F238E27FC236}">
                <a16:creationId xmlns:a16="http://schemas.microsoft.com/office/drawing/2014/main" id="{91A78B7C-9211-4B50-A5AA-B88AB3896D50}"/>
              </a:ext>
            </a:extLst>
          </p:cNvPr>
          <p:cNvSpPr>
            <a:spLocks noGrp="1"/>
          </p:cNvSpPr>
          <p:nvPr>
            <p:ph type="body" idx="13" hasCustomPrompt="1"/>
          </p:nvPr>
        </p:nvSpPr>
        <p:spPr>
          <a:xfrm>
            <a:off x="3352800" y="361950"/>
            <a:ext cx="5334000" cy="2362200"/>
          </a:xfrm>
          <a:prstGeom prst="rect">
            <a:avLst/>
          </a:prstGeom>
        </p:spPr>
        <p:txBody>
          <a:bodyPr numCol="2" anchor="t"/>
          <a:lstStyle>
            <a:lvl1pPr marL="0" indent="0">
              <a:buNone/>
              <a:defRPr sz="1200">
                <a:solidFill>
                  <a:srgbClr val="414042"/>
                </a:solidFill>
                <a:latin typeface="Century Gothic" panose="020B0502020202020204" pitchFamily="34" charset="0"/>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marL="0" marR="0" lvl="0" indent="0" algn="l" defTabSz="914400" rtl="0" eaLnBrk="1" fontAlgn="auto" latinLnBrk="0" hangingPunct="1">
              <a:lnSpc>
                <a:spcPct val="90000"/>
              </a:lnSpc>
              <a:spcBef>
                <a:spcPts val="1000"/>
              </a:spcBef>
              <a:spcAft>
                <a:spcPts val="0"/>
              </a:spcAft>
              <a:buClrTx/>
              <a:buSzTx/>
              <a:buFont typeface="Arial" panose="020B0604020202020204" pitchFamily="34" charset="0"/>
              <a:buNone/>
              <a:tabLst/>
              <a:defRPr/>
            </a:pPr>
            <a:r>
              <a:rPr lang="en-US"/>
              <a:t>Context, context, and more context. Context, context, and more context. Context, context, and more context.</a:t>
            </a:r>
          </a:p>
          <a:p>
            <a:pPr marL="0" marR="0" lvl="0" indent="0" algn="l" defTabSz="914400" rtl="0" eaLnBrk="1" fontAlgn="auto" latinLnBrk="0" hangingPunct="1">
              <a:lnSpc>
                <a:spcPct val="90000"/>
              </a:lnSpc>
              <a:spcBef>
                <a:spcPts val="1000"/>
              </a:spcBef>
              <a:spcAft>
                <a:spcPts val="0"/>
              </a:spcAft>
              <a:buClrTx/>
              <a:buSzTx/>
              <a:buFont typeface="Arial" panose="020B0604020202020204" pitchFamily="34" charset="0"/>
              <a:buNone/>
              <a:tabLst/>
              <a:defRPr/>
            </a:pPr>
            <a:r>
              <a:rPr lang="en-US"/>
              <a:t>Context, context, and more context. Context, context, and more context. Context, context, and more context.</a:t>
            </a:r>
          </a:p>
          <a:p>
            <a:pPr marL="0" marR="0" lvl="0" indent="0" algn="l" defTabSz="914400" rtl="0" eaLnBrk="1" fontAlgn="auto" latinLnBrk="0" hangingPunct="1">
              <a:lnSpc>
                <a:spcPct val="90000"/>
              </a:lnSpc>
              <a:spcBef>
                <a:spcPts val="1000"/>
              </a:spcBef>
              <a:spcAft>
                <a:spcPts val="0"/>
              </a:spcAft>
              <a:buClrTx/>
              <a:buSzTx/>
              <a:buFont typeface="Arial" panose="020B0604020202020204" pitchFamily="34" charset="0"/>
              <a:buNone/>
              <a:tabLst/>
              <a:defRPr/>
            </a:pPr>
            <a:r>
              <a:rPr lang="en-US"/>
              <a:t>Context, context, and more context. Context, context, and more context. Context, context, and more context.</a:t>
            </a:r>
          </a:p>
          <a:p>
            <a:pPr marL="0" marR="0" lvl="0" indent="0" algn="l" defTabSz="914400" rtl="0" eaLnBrk="1" fontAlgn="auto" latinLnBrk="0" hangingPunct="1">
              <a:lnSpc>
                <a:spcPct val="90000"/>
              </a:lnSpc>
              <a:spcBef>
                <a:spcPts val="1000"/>
              </a:spcBef>
              <a:spcAft>
                <a:spcPts val="0"/>
              </a:spcAft>
              <a:buClrTx/>
              <a:buSzTx/>
              <a:buFont typeface="Arial" panose="020B0604020202020204" pitchFamily="34" charset="0"/>
              <a:buNone/>
              <a:tabLst/>
              <a:defRPr/>
            </a:pPr>
            <a:r>
              <a:rPr lang="en-US"/>
              <a:t>Context, context, and more context. Context, context, and more context. Context, context, and more context.</a:t>
            </a:r>
          </a:p>
          <a:p>
            <a:pPr marL="0" marR="0" lvl="0" indent="0" algn="l" defTabSz="914400" rtl="0" eaLnBrk="1" fontAlgn="auto" latinLnBrk="0" hangingPunct="1">
              <a:lnSpc>
                <a:spcPct val="90000"/>
              </a:lnSpc>
              <a:spcBef>
                <a:spcPts val="1000"/>
              </a:spcBef>
              <a:spcAft>
                <a:spcPts val="0"/>
              </a:spcAft>
              <a:buClrTx/>
              <a:buSzTx/>
              <a:buFont typeface="Arial" panose="020B0604020202020204" pitchFamily="34" charset="0"/>
              <a:buNone/>
              <a:tabLst/>
              <a:defRPr/>
            </a:pPr>
            <a:r>
              <a:rPr lang="en-US"/>
              <a:t>Context, context, and more</a:t>
            </a:r>
          </a:p>
        </p:txBody>
      </p:sp>
      <p:sp>
        <p:nvSpPr>
          <p:cNvPr id="8" name="Text Placeholder 2">
            <a:extLst>
              <a:ext uri="{FF2B5EF4-FFF2-40B4-BE49-F238E27FC236}">
                <a16:creationId xmlns:a16="http://schemas.microsoft.com/office/drawing/2014/main" id="{87CE091D-359B-4857-973C-B9AF99FB8EAB}"/>
              </a:ext>
            </a:extLst>
          </p:cNvPr>
          <p:cNvSpPr>
            <a:spLocks noGrp="1"/>
          </p:cNvSpPr>
          <p:nvPr>
            <p:ph type="body" idx="14" hasCustomPrompt="1"/>
          </p:nvPr>
        </p:nvSpPr>
        <p:spPr>
          <a:xfrm>
            <a:off x="533400" y="886285"/>
            <a:ext cx="2590800" cy="381000"/>
          </a:xfrm>
          <a:prstGeom prst="rect">
            <a:avLst/>
          </a:prstGeom>
        </p:spPr>
        <p:txBody>
          <a:bodyPr numCol="1" anchor="t"/>
          <a:lstStyle>
            <a:lvl1pPr marL="0" indent="0" algn="r">
              <a:buNone/>
              <a:defRPr sz="3200" b="1">
                <a:solidFill>
                  <a:srgbClr val="F49E1E"/>
                </a:solidFill>
                <a:latin typeface="Century Gothic" panose="020B0502020202020204" pitchFamily="34" charset="0"/>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marL="0" marR="0" lvl="0" indent="0" algn="l" defTabSz="914400" rtl="0" eaLnBrk="1" fontAlgn="auto" latinLnBrk="0" hangingPunct="1">
              <a:lnSpc>
                <a:spcPct val="90000"/>
              </a:lnSpc>
              <a:spcBef>
                <a:spcPts val="1000"/>
              </a:spcBef>
              <a:spcAft>
                <a:spcPts val="0"/>
              </a:spcAft>
              <a:buClrTx/>
              <a:buSzTx/>
              <a:buFont typeface="Arial" panose="020B0604020202020204" pitchFamily="34" charset="0"/>
              <a:buNone/>
              <a:tabLst/>
              <a:defRPr/>
            </a:pPr>
            <a:r>
              <a:rPr lang="en-US"/>
              <a:t>HEADER</a:t>
            </a:r>
          </a:p>
          <a:p>
            <a:pPr marL="0" marR="0" lvl="0" indent="0" algn="l" defTabSz="914400" rtl="0" eaLnBrk="1" fontAlgn="auto" latinLnBrk="0" hangingPunct="1">
              <a:lnSpc>
                <a:spcPct val="90000"/>
              </a:lnSpc>
              <a:spcBef>
                <a:spcPts val="1000"/>
              </a:spcBef>
              <a:spcAft>
                <a:spcPts val="0"/>
              </a:spcAft>
              <a:buClrTx/>
              <a:buSzTx/>
              <a:buFont typeface="Arial" panose="020B0604020202020204" pitchFamily="34" charset="0"/>
              <a:buNone/>
              <a:tabLst/>
              <a:defRPr/>
            </a:pPr>
            <a:endParaRPr lang="en-US"/>
          </a:p>
        </p:txBody>
      </p:sp>
      <p:sp>
        <p:nvSpPr>
          <p:cNvPr id="9" name="Text Placeholder 2">
            <a:extLst>
              <a:ext uri="{FF2B5EF4-FFF2-40B4-BE49-F238E27FC236}">
                <a16:creationId xmlns:a16="http://schemas.microsoft.com/office/drawing/2014/main" id="{AAE50DAE-6411-4EE0-92CA-69BEE048CC2A}"/>
              </a:ext>
            </a:extLst>
          </p:cNvPr>
          <p:cNvSpPr>
            <a:spLocks noGrp="1"/>
          </p:cNvSpPr>
          <p:nvPr>
            <p:ph type="body" idx="15" hasCustomPrompt="1"/>
          </p:nvPr>
        </p:nvSpPr>
        <p:spPr>
          <a:xfrm>
            <a:off x="457200" y="1358207"/>
            <a:ext cx="2590800" cy="744230"/>
          </a:xfrm>
          <a:prstGeom prst="rect">
            <a:avLst/>
          </a:prstGeom>
        </p:spPr>
        <p:txBody>
          <a:bodyPr numCol="1" anchor="t"/>
          <a:lstStyle>
            <a:lvl1pPr marL="0" indent="0">
              <a:buNone/>
              <a:defRPr sz="1600" b="1">
                <a:solidFill>
                  <a:srgbClr val="414042"/>
                </a:solidFill>
                <a:latin typeface="Century Gothic" panose="020B0502020202020204" pitchFamily="34" charset="0"/>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marL="0" marR="0" lvl="0" indent="0" algn="l" defTabSz="914400" rtl="0" eaLnBrk="1" fontAlgn="auto" latinLnBrk="0" hangingPunct="1">
              <a:lnSpc>
                <a:spcPct val="90000"/>
              </a:lnSpc>
              <a:spcBef>
                <a:spcPts val="1000"/>
              </a:spcBef>
              <a:spcAft>
                <a:spcPts val="0"/>
              </a:spcAft>
              <a:buClrTx/>
              <a:buSzTx/>
              <a:buFont typeface="Arial" panose="020B0604020202020204" pitchFamily="34" charset="0"/>
              <a:buNone/>
              <a:tabLst/>
              <a:defRPr/>
            </a:pPr>
            <a:r>
              <a:rPr lang="en-US"/>
              <a:t>Subhead goes here and here and here and here</a:t>
            </a:r>
          </a:p>
          <a:p>
            <a:pPr marL="0" marR="0" lvl="0" indent="0" algn="l" defTabSz="914400" rtl="0" eaLnBrk="1" fontAlgn="auto" latinLnBrk="0" hangingPunct="1">
              <a:lnSpc>
                <a:spcPct val="90000"/>
              </a:lnSpc>
              <a:spcBef>
                <a:spcPts val="1000"/>
              </a:spcBef>
              <a:spcAft>
                <a:spcPts val="0"/>
              </a:spcAft>
              <a:buClrTx/>
              <a:buSzTx/>
              <a:buFont typeface="Arial" panose="020B0604020202020204" pitchFamily="34" charset="0"/>
              <a:buNone/>
              <a:tabLst/>
              <a:defRPr/>
            </a:pPr>
            <a:endParaRPr lang="en-US"/>
          </a:p>
        </p:txBody>
      </p:sp>
      <p:pic>
        <p:nvPicPr>
          <p:cNvPr id="11" name="Picture 10" descr="Blue flowers">
            <a:extLst>
              <a:ext uri="{FF2B5EF4-FFF2-40B4-BE49-F238E27FC236}">
                <a16:creationId xmlns:a16="http://schemas.microsoft.com/office/drawing/2014/main" id="{5D91A01F-0FE3-40BE-8410-9A1E57E1FFDA}"/>
              </a:ext>
            </a:extLst>
          </p:cNvPr>
          <p:cNvPicPr>
            <a:picLocks noChangeAspect="1"/>
          </p:cNvPicPr>
          <p:nvPr userDrawn="1"/>
        </p:nvPicPr>
        <p:blipFill rotWithShape="1">
          <a:blip r:embed="rId3" cstate="print">
            <a:extLst>
              <a:ext uri="{28A0092B-C50C-407E-A947-70E740481C1C}">
                <a14:useLocalDpi xmlns:a14="http://schemas.microsoft.com/office/drawing/2010/main" val="0"/>
              </a:ext>
            </a:extLst>
          </a:blip>
          <a:srcRect t="44907" b="13575"/>
          <a:stretch/>
        </p:blipFill>
        <p:spPr>
          <a:xfrm>
            <a:off x="533400" y="2952750"/>
            <a:ext cx="8194548" cy="1913900"/>
          </a:xfrm>
          <a:prstGeom prst="rect">
            <a:avLst/>
          </a:prstGeom>
        </p:spPr>
      </p:pic>
    </p:spTree>
    <p:extLst>
      <p:ext uri="{BB962C8B-B14F-4D97-AF65-F5344CB8AC3E}">
        <p14:creationId xmlns:p14="http://schemas.microsoft.com/office/powerpoint/2010/main" val="856956380"/>
      </p:ext>
    </p:extLst>
  </p:cSld>
  <p:clrMapOvr>
    <a:masterClrMapping/>
  </p:clrMapOvr>
</p:sldLayout>
</file>

<file path=ppt/slideLayouts/slideLayout16.xml><?xml version="1.0" encoding="utf-8"?>
<p:sldLayout xmlns:a="http://schemas.openxmlformats.org/drawingml/2006/main" xmlns:r="http://schemas.openxmlformats.org/officeDocument/2006/relationships" xmlns:p="http://schemas.openxmlformats.org/presentationml/2006/main" preserve="1" userDrawn="1">
  <p:cSld name="1_Blank">
    <p:spTree>
      <p:nvGrpSpPr>
        <p:cNvPr id="1" name=""/>
        <p:cNvGrpSpPr/>
        <p:nvPr/>
      </p:nvGrpSpPr>
      <p:grpSpPr>
        <a:xfrm>
          <a:off x="0" y="0"/>
          <a:ext cx="0" cy="0"/>
          <a:chOff x="0" y="0"/>
          <a:chExt cx="0" cy="0"/>
        </a:xfrm>
      </p:grpSpPr>
      <p:pic>
        <p:nvPicPr>
          <p:cNvPr id="5" name="Picture 4" descr="A picture containing logo&#10;&#10;Description automatically generated">
            <a:extLst>
              <a:ext uri="{FF2B5EF4-FFF2-40B4-BE49-F238E27FC236}">
                <a16:creationId xmlns:a16="http://schemas.microsoft.com/office/drawing/2014/main" id="{ADD72BA7-07DE-44FD-A1F6-5509825F93EA}"/>
              </a:ext>
            </a:extLst>
          </p:cNvPr>
          <p:cNvPicPr>
            <a:picLocks noChangeAspect="1"/>
          </p:cNvPicPr>
          <p:nvPr userDrawn="1"/>
        </p:nvPicPr>
        <p:blipFill rotWithShape="1">
          <a:blip r:embed="rId2" cstate="print">
            <a:extLst>
              <a:ext uri="{28A0092B-C50C-407E-A947-70E740481C1C}">
                <a14:useLocalDpi xmlns:a14="http://schemas.microsoft.com/office/drawing/2010/main" val="0"/>
              </a:ext>
            </a:extLst>
          </a:blip>
          <a:srcRect r="23380"/>
          <a:stretch/>
        </p:blipFill>
        <p:spPr>
          <a:xfrm>
            <a:off x="8249921" y="-6340"/>
            <a:ext cx="894079" cy="901690"/>
          </a:xfrm>
          <a:prstGeom prst="rect">
            <a:avLst/>
          </a:prstGeom>
        </p:spPr>
      </p:pic>
      <p:sp>
        <p:nvSpPr>
          <p:cNvPr id="6" name="Text Placeholder 2">
            <a:extLst>
              <a:ext uri="{FF2B5EF4-FFF2-40B4-BE49-F238E27FC236}">
                <a16:creationId xmlns:a16="http://schemas.microsoft.com/office/drawing/2014/main" id="{D28D2D01-B630-40DB-80D2-DE234314AE33}"/>
              </a:ext>
            </a:extLst>
          </p:cNvPr>
          <p:cNvSpPr>
            <a:spLocks noGrp="1"/>
          </p:cNvSpPr>
          <p:nvPr>
            <p:ph type="body" idx="12" hasCustomPrompt="1"/>
          </p:nvPr>
        </p:nvSpPr>
        <p:spPr>
          <a:xfrm>
            <a:off x="8239760" y="424175"/>
            <a:ext cx="457200" cy="304800"/>
          </a:xfrm>
          <a:prstGeom prst="rect">
            <a:avLst/>
          </a:prstGeom>
        </p:spPr>
        <p:txBody>
          <a:bodyPr anchor="t"/>
          <a:lstStyle>
            <a:lvl1pPr marL="0" indent="0">
              <a:buNone/>
              <a:defRPr sz="1000">
                <a:solidFill>
                  <a:srgbClr val="F49E1E"/>
                </a:solidFill>
                <a:latin typeface="Century Gothic" panose="020B0502020202020204" pitchFamily="34" charset="0"/>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marL="0" marR="0" lvl="0" indent="0" algn="l" defTabSz="914400" rtl="0" eaLnBrk="1" fontAlgn="auto" latinLnBrk="0" hangingPunct="1">
              <a:lnSpc>
                <a:spcPct val="90000"/>
              </a:lnSpc>
              <a:spcBef>
                <a:spcPts val="1000"/>
              </a:spcBef>
              <a:spcAft>
                <a:spcPts val="0"/>
              </a:spcAft>
              <a:buClrTx/>
              <a:buSzTx/>
              <a:buFont typeface="Arial" panose="020B0604020202020204" pitchFamily="34" charset="0"/>
              <a:buNone/>
              <a:tabLst/>
              <a:defRPr/>
            </a:pPr>
            <a:r>
              <a:rPr lang="en-US"/>
              <a:t>124</a:t>
            </a:r>
          </a:p>
          <a:p>
            <a:pPr lvl="0"/>
            <a:endParaRPr lang="en-US"/>
          </a:p>
        </p:txBody>
      </p:sp>
      <p:sp>
        <p:nvSpPr>
          <p:cNvPr id="7" name="Text Placeholder 2">
            <a:extLst>
              <a:ext uri="{FF2B5EF4-FFF2-40B4-BE49-F238E27FC236}">
                <a16:creationId xmlns:a16="http://schemas.microsoft.com/office/drawing/2014/main" id="{91A78B7C-9211-4B50-A5AA-B88AB3896D50}"/>
              </a:ext>
            </a:extLst>
          </p:cNvPr>
          <p:cNvSpPr>
            <a:spLocks noGrp="1"/>
          </p:cNvSpPr>
          <p:nvPr>
            <p:ph type="body" idx="13" hasCustomPrompt="1"/>
          </p:nvPr>
        </p:nvSpPr>
        <p:spPr>
          <a:xfrm>
            <a:off x="482600" y="1546860"/>
            <a:ext cx="8009128" cy="3158490"/>
          </a:xfrm>
          <a:prstGeom prst="rect">
            <a:avLst/>
          </a:prstGeom>
        </p:spPr>
        <p:txBody>
          <a:bodyPr numCol="3" anchor="t"/>
          <a:lstStyle>
            <a:lvl1pPr marL="0" indent="0">
              <a:buNone/>
              <a:defRPr sz="1200">
                <a:solidFill>
                  <a:srgbClr val="414042"/>
                </a:solidFill>
                <a:latin typeface="Century Gothic" panose="020B0502020202020204" pitchFamily="34" charset="0"/>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marL="0" marR="0" lvl="0" indent="0" algn="l" defTabSz="914400" rtl="0" eaLnBrk="1" fontAlgn="auto" latinLnBrk="0" hangingPunct="1">
              <a:lnSpc>
                <a:spcPct val="90000"/>
              </a:lnSpc>
              <a:spcBef>
                <a:spcPts val="1000"/>
              </a:spcBef>
              <a:spcAft>
                <a:spcPts val="0"/>
              </a:spcAft>
              <a:buClrTx/>
              <a:buSzTx/>
              <a:buFont typeface="Arial" panose="020B0604020202020204" pitchFamily="34" charset="0"/>
              <a:buNone/>
              <a:tabLst/>
              <a:defRPr/>
            </a:pPr>
            <a:r>
              <a:rPr lang="en-US"/>
              <a:t>Context, context, and more context. Context, context, and more context. Context, context, and more context.</a:t>
            </a:r>
          </a:p>
          <a:p>
            <a:pPr marL="0" marR="0" lvl="0" indent="0" algn="l" defTabSz="914400" rtl="0" eaLnBrk="1" fontAlgn="auto" latinLnBrk="0" hangingPunct="1">
              <a:lnSpc>
                <a:spcPct val="90000"/>
              </a:lnSpc>
              <a:spcBef>
                <a:spcPts val="1000"/>
              </a:spcBef>
              <a:spcAft>
                <a:spcPts val="0"/>
              </a:spcAft>
              <a:buClrTx/>
              <a:buSzTx/>
              <a:buFont typeface="Arial" panose="020B0604020202020204" pitchFamily="34" charset="0"/>
              <a:buNone/>
              <a:tabLst/>
              <a:defRPr/>
            </a:pPr>
            <a:r>
              <a:rPr lang="en-US"/>
              <a:t>Context, context, and more context. Context, context, and more context. Context, context, and more context.</a:t>
            </a:r>
          </a:p>
          <a:p>
            <a:pPr marL="0" marR="0" lvl="0" indent="0" algn="l" defTabSz="914400" rtl="0" eaLnBrk="1" fontAlgn="auto" latinLnBrk="0" hangingPunct="1">
              <a:lnSpc>
                <a:spcPct val="90000"/>
              </a:lnSpc>
              <a:spcBef>
                <a:spcPts val="1000"/>
              </a:spcBef>
              <a:spcAft>
                <a:spcPts val="0"/>
              </a:spcAft>
              <a:buClrTx/>
              <a:buSzTx/>
              <a:buFont typeface="Arial" panose="020B0604020202020204" pitchFamily="34" charset="0"/>
              <a:buNone/>
              <a:tabLst/>
              <a:defRPr/>
            </a:pPr>
            <a:r>
              <a:rPr lang="en-US"/>
              <a:t>Context, context, and more context. Context, context, and more context. Context, context, and more context.</a:t>
            </a:r>
          </a:p>
          <a:p>
            <a:pPr marL="0" marR="0" lvl="0" indent="0" algn="l" defTabSz="914400" rtl="0" eaLnBrk="1" fontAlgn="auto" latinLnBrk="0" hangingPunct="1">
              <a:lnSpc>
                <a:spcPct val="90000"/>
              </a:lnSpc>
              <a:spcBef>
                <a:spcPts val="1000"/>
              </a:spcBef>
              <a:spcAft>
                <a:spcPts val="0"/>
              </a:spcAft>
              <a:buClrTx/>
              <a:buSzTx/>
              <a:buFont typeface="Arial" panose="020B0604020202020204" pitchFamily="34" charset="0"/>
              <a:buNone/>
              <a:tabLst/>
              <a:defRPr/>
            </a:pPr>
            <a:r>
              <a:rPr lang="en-US"/>
              <a:t>Context, context, and more context. Context, context, and more context. Context, context, and more context.</a:t>
            </a:r>
          </a:p>
          <a:p>
            <a:pPr marL="0" marR="0" lvl="0" indent="0" algn="l" defTabSz="914400" rtl="0" eaLnBrk="1" fontAlgn="auto" latinLnBrk="0" hangingPunct="1">
              <a:lnSpc>
                <a:spcPct val="90000"/>
              </a:lnSpc>
              <a:spcBef>
                <a:spcPts val="1000"/>
              </a:spcBef>
              <a:spcAft>
                <a:spcPts val="0"/>
              </a:spcAft>
              <a:buClrTx/>
              <a:buSzTx/>
              <a:buFont typeface="Arial" panose="020B0604020202020204" pitchFamily="34" charset="0"/>
              <a:buNone/>
              <a:tabLst/>
              <a:defRPr/>
            </a:pPr>
            <a:r>
              <a:rPr lang="en-US"/>
              <a:t>Context, context, and more context. Context, context, and more context. Context, context, and more context.</a:t>
            </a:r>
          </a:p>
          <a:p>
            <a:pPr marL="0" marR="0" lvl="0" indent="0" algn="l" defTabSz="914400" rtl="0" eaLnBrk="1" fontAlgn="auto" latinLnBrk="0" hangingPunct="1">
              <a:lnSpc>
                <a:spcPct val="90000"/>
              </a:lnSpc>
              <a:spcBef>
                <a:spcPts val="1000"/>
              </a:spcBef>
              <a:spcAft>
                <a:spcPts val="0"/>
              </a:spcAft>
              <a:buClrTx/>
              <a:buSzTx/>
              <a:buFont typeface="Arial" panose="020B0604020202020204" pitchFamily="34" charset="0"/>
              <a:buNone/>
              <a:tabLst/>
              <a:defRPr/>
            </a:pPr>
            <a:r>
              <a:rPr lang="en-US"/>
              <a:t>Context, context, and more context. Context, context, and more context. Context, context, and more context.</a:t>
            </a:r>
          </a:p>
          <a:p>
            <a:pPr marL="0" marR="0" lvl="0" indent="0" algn="l" defTabSz="914400" rtl="0" eaLnBrk="1" fontAlgn="auto" latinLnBrk="0" hangingPunct="1">
              <a:lnSpc>
                <a:spcPct val="90000"/>
              </a:lnSpc>
              <a:spcBef>
                <a:spcPts val="1000"/>
              </a:spcBef>
              <a:spcAft>
                <a:spcPts val="0"/>
              </a:spcAft>
              <a:buClrTx/>
              <a:buSzTx/>
              <a:buFont typeface="Arial" panose="020B0604020202020204" pitchFamily="34" charset="0"/>
              <a:buNone/>
              <a:tabLst/>
              <a:defRPr/>
            </a:pPr>
            <a:r>
              <a:rPr lang="en-US"/>
              <a:t>Context, context, and more context. Context, context, and more context. Context, context, and more context.</a:t>
            </a:r>
          </a:p>
          <a:p>
            <a:pPr marL="0" marR="0" lvl="0" indent="0" algn="l" defTabSz="914400" rtl="0" eaLnBrk="1" fontAlgn="auto" latinLnBrk="0" hangingPunct="1">
              <a:lnSpc>
                <a:spcPct val="90000"/>
              </a:lnSpc>
              <a:spcBef>
                <a:spcPts val="1000"/>
              </a:spcBef>
              <a:spcAft>
                <a:spcPts val="0"/>
              </a:spcAft>
              <a:buClrTx/>
              <a:buSzTx/>
              <a:buFont typeface="Arial" panose="020B0604020202020204" pitchFamily="34" charset="0"/>
              <a:buNone/>
              <a:tabLst/>
              <a:defRPr/>
            </a:pPr>
            <a:r>
              <a:rPr lang="en-US"/>
              <a:t>Context, context, and more context. Context, context, and more context. Context, context, and more context.</a:t>
            </a:r>
          </a:p>
          <a:p>
            <a:pPr marL="0" marR="0" lvl="0" indent="0" algn="l" defTabSz="914400" rtl="0" eaLnBrk="1" fontAlgn="auto" latinLnBrk="0" hangingPunct="1">
              <a:lnSpc>
                <a:spcPct val="90000"/>
              </a:lnSpc>
              <a:spcBef>
                <a:spcPts val="1000"/>
              </a:spcBef>
              <a:spcAft>
                <a:spcPts val="0"/>
              </a:spcAft>
              <a:buClrTx/>
              <a:buSzTx/>
              <a:buFont typeface="Arial" panose="020B0604020202020204" pitchFamily="34" charset="0"/>
              <a:buNone/>
              <a:tabLst/>
              <a:defRPr/>
            </a:pPr>
            <a:r>
              <a:rPr lang="en-US"/>
              <a:t>Context, context, and more context. Context, context, and more context. Context, context, and more context.</a:t>
            </a:r>
          </a:p>
          <a:p>
            <a:pPr marL="0" marR="0" lvl="0" indent="0" algn="l" defTabSz="914400" rtl="0" eaLnBrk="1" fontAlgn="auto" latinLnBrk="0" hangingPunct="1">
              <a:lnSpc>
                <a:spcPct val="90000"/>
              </a:lnSpc>
              <a:spcBef>
                <a:spcPts val="1000"/>
              </a:spcBef>
              <a:spcAft>
                <a:spcPts val="0"/>
              </a:spcAft>
              <a:buClrTx/>
              <a:buSzTx/>
              <a:buFont typeface="Arial" panose="020B0604020202020204" pitchFamily="34" charset="0"/>
              <a:buNone/>
              <a:tabLst/>
              <a:defRPr/>
            </a:pPr>
            <a:r>
              <a:rPr lang="en-US"/>
              <a:t>Context, context, and more context. Context, context, and more context. Context, context, and more context.</a:t>
            </a:r>
          </a:p>
          <a:p>
            <a:pPr marL="0" marR="0" lvl="0" indent="0" algn="l" defTabSz="914400" rtl="0" eaLnBrk="1" fontAlgn="auto" latinLnBrk="0" hangingPunct="1">
              <a:lnSpc>
                <a:spcPct val="90000"/>
              </a:lnSpc>
              <a:spcBef>
                <a:spcPts val="1000"/>
              </a:spcBef>
              <a:spcAft>
                <a:spcPts val="0"/>
              </a:spcAft>
              <a:buClrTx/>
              <a:buSzTx/>
              <a:buFont typeface="Arial" panose="020B0604020202020204" pitchFamily="34" charset="0"/>
              <a:buNone/>
              <a:tabLst/>
              <a:defRPr/>
            </a:pPr>
            <a:endParaRPr lang="en-US"/>
          </a:p>
        </p:txBody>
      </p:sp>
      <p:sp>
        <p:nvSpPr>
          <p:cNvPr id="8" name="Text Placeholder 2">
            <a:extLst>
              <a:ext uri="{FF2B5EF4-FFF2-40B4-BE49-F238E27FC236}">
                <a16:creationId xmlns:a16="http://schemas.microsoft.com/office/drawing/2014/main" id="{87CE091D-359B-4857-973C-B9AF99FB8EAB}"/>
              </a:ext>
            </a:extLst>
          </p:cNvPr>
          <p:cNvSpPr>
            <a:spLocks noGrp="1"/>
          </p:cNvSpPr>
          <p:nvPr>
            <p:ph type="body" idx="14" hasCustomPrompt="1"/>
          </p:nvPr>
        </p:nvSpPr>
        <p:spPr>
          <a:xfrm>
            <a:off x="533400" y="276850"/>
            <a:ext cx="2590800" cy="381000"/>
          </a:xfrm>
          <a:prstGeom prst="rect">
            <a:avLst/>
          </a:prstGeom>
        </p:spPr>
        <p:txBody>
          <a:bodyPr numCol="1" anchor="t"/>
          <a:lstStyle>
            <a:lvl1pPr marL="0" indent="0">
              <a:buNone/>
              <a:defRPr sz="3200" b="1">
                <a:solidFill>
                  <a:srgbClr val="F49E1E"/>
                </a:solidFill>
                <a:latin typeface="Century Gothic" panose="020B0502020202020204" pitchFamily="34" charset="0"/>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marL="0" marR="0" lvl="0" indent="0" algn="l" defTabSz="914400" rtl="0" eaLnBrk="1" fontAlgn="auto" latinLnBrk="0" hangingPunct="1">
              <a:lnSpc>
                <a:spcPct val="90000"/>
              </a:lnSpc>
              <a:spcBef>
                <a:spcPts val="1000"/>
              </a:spcBef>
              <a:spcAft>
                <a:spcPts val="0"/>
              </a:spcAft>
              <a:buClrTx/>
              <a:buSzTx/>
              <a:buFont typeface="Arial" panose="020B0604020202020204" pitchFamily="34" charset="0"/>
              <a:buNone/>
              <a:tabLst/>
              <a:defRPr/>
            </a:pPr>
            <a:r>
              <a:rPr lang="en-US"/>
              <a:t>HEADER</a:t>
            </a:r>
          </a:p>
          <a:p>
            <a:pPr marL="0" marR="0" lvl="0" indent="0" algn="l" defTabSz="914400" rtl="0" eaLnBrk="1" fontAlgn="auto" latinLnBrk="0" hangingPunct="1">
              <a:lnSpc>
                <a:spcPct val="90000"/>
              </a:lnSpc>
              <a:spcBef>
                <a:spcPts val="1000"/>
              </a:spcBef>
              <a:spcAft>
                <a:spcPts val="0"/>
              </a:spcAft>
              <a:buClrTx/>
              <a:buSzTx/>
              <a:buFont typeface="Arial" panose="020B0604020202020204" pitchFamily="34" charset="0"/>
              <a:buNone/>
              <a:tabLst/>
              <a:defRPr/>
            </a:pPr>
            <a:endParaRPr lang="en-US"/>
          </a:p>
        </p:txBody>
      </p:sp>
      <p:sp>
        <p:nvSpPr>
          <p:cNvPr id="9" name="Text Placeholder 2">
            <a:extLst>
              <a:ext uri="{FF2B5EF4-FFF2-40B4-BE49-F238E27FC236}">
                <a16:creationId xmlns:a16="http://schemas.microsoft.com/office/drawing/2014/main" id="{AAE50DAE-6411-4EE0-92CA-69BEE048CC2A}"/>
              </a:ext>
            </a:extLst>
          </p:cNvPr>
          <p:cNvSpPr>
            <a:spLocks noGrp="1"/>
          </p:cNvSpPr>
          <p:nvPr>
            <p:ph type="body" idx="15" hasCustomPrompt="1"/>
          </p:nvPr>
        </p:nvSpPr>
        <p:spPr>
          <a:xfrm>
            <a:off x="533400" y="730240"/>
            <a:ext cx="2590800" cy="744230"/>
          </a:xfrm>
          <a:prstGeom prst="rect">
            <a:avLst/>
          </a:prstGeom>
        </p:spPr>
        <p:txBody>
          <a:bodyPr numCol="1" anchor="t"/>
          <a:lstStyle>
            <a:lvl1pPr marL="0" indent="0">
              <a:buNone/>
              <a:defRPr sz="1600" b="1">
                <a:solidFill>
                  <a:srgbClr val="414042"/>
                </a:solidFill>
                <a:latin typeface="Century Gothic" panose="020B0502020202020204" pitchFamily="34" charset="0"/>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marL="0" marR="0" lvl="0" indent="0" algn="l" defTabSz="914400" rtl="0" eaLnBrk="1" fontAlgn="auto" latinLnBrk="0" hangingPunct="1">
              <a:lnSpc>
                <a:spcPct val="90000"/>
              </a:lnSpc>
              <a:spcBef>
                <a:spcPts val="1000"/>
              </a:spcBef>
              <a:spcAft>
                <a:spcPts val="0"/>
              </a:spcAft>
              <a:buClrTx/>
              <a:buSzTx/>
              <a:buFont typeface="Arial" panose="020B0604020202020204" pitchFamily="34" charset="0"/>
              <a:buNone/>
              <a:tabLst/>
              <a:defRPr/>
            </a:pPr>
            <a:r>
              <a:rPr lang="en-US"/>
              <a:t>Subhead goes here and here and here and here</a:t>
            </a:r>
          </a:p>
          <a:p>
            <a:pPr marL="0" marR="0" lvl="0" indent="0" algn="l" defTabSz="914400" rtl="0" eaLnBrk="1" fontAlgn="auto" latinLnBrk="0" hangingPunct="1">
              <a:lnSpc>
                <a:spcPct val="90000"/>
              </a:lnSpc>
              <a:spcBef>
                <a:spcPts val="1000"/>
              </a:spcBef>
              <a:spcAft>
                <a:spcPts val="0"/>
              </a:spcAft>
              <a:buClrTx/>
              <a:buSzTx/>
              <a:buFont typeface="Arial" panose="020B0604020202020204" pitchFamily="34" charset="0"/>
              <a:buNone/>
              <a:tabLst/>
              <a:defRPr/>
            </a:pPr>
            <a:endParaRPr lang="en-US"/>
          </a:p>
        </p:txBody>
      </p:sp>
    </p:spTree>
    <p:extLst>
      <p:ext uri="{BB962C8B-B14F-4D97-AF65-F5344CB8AC3E}">
        <p14:creationId xmlns:p14="http://schemas.microsoft.com/office/powerpoint/2010/main" val="181029097"/>
      </p:ext>
    </p:extLst>
  </p:cSld>
  <p:clrMapOvr>
    <a:masterClrMapping/>
  </p:clrMapOvr>
</p:sldLayout>
</file>

<file path=ppt/slideLayouts/slideLayout17.xml><?xml version="1.0" encoding="utf-8"?>
<p:sldLayout xmlns:a="http://schemas.openxmlformats.org/drawingml/2006/main" xmlns:r="http://schemas.openxmlformats.org/officeDocument/2006/relationships" xmlns:p="http://schemas.openxmlformats.org/presentationml/2006/main" preserve="1" userDrawn="1">
  <p:cSld name="2_Blank">
    <p:spTree>
      <p:nvGrpSpPr>
        <p:cNvPr id="1" name=""/>
        <p:cNvGrpSpPr/>
        <p:nvPr/>
      </p:nvGrpSpPr>
      <p:grpSpPr>
        <a:xfrm>
          <a:off x="0" y="0"/>
          <a:ext cx="0" cy="0"/>
          <a:chOff x="0" y="0"/>
          <a:chExt cx="0" cy="0"/>
        </a:xfrm>
      </p:grpSpPr>
      <p:pic>
        <p:nvPicPr>
          <p:cNvPr id="5" name="Picture 4" descr="A picture containing logo&#10;&#10;Description automatically generated">
            <a:extLst>
              <a:ext uri="{FF2B5EF4-FFF2-40B4-BE49-F238E27FC236}">
                <a16:creationId xmlns:a16="http://schemas.microsoft.com/office/drawing/2014/main" id="{ADD72BA7-07DE-44FD-A1F6-5509825F93EA}"/>
              </a:ext>
            </a:extLst>
          </p:cNvPr>
          <p:cNvPicPr>
            <a:picLocks noChangeAspect="1"/>
          </p:cNvPicPr>
          <p:nvPr userDrawn="1"/>
        </p:nvPicPr>
        <p:blipFill rotWithShape="1">
          <a:blip r:embed="rId2" cstate="print">
            <a:extLst>
              <a:ext uri="{28A0092B-C50C-407E-A947-70E740481C1C}">
                <a14:useLocalDpi xmlns:a14="http://schemas.microsoft.com/office/drawing/2010/main" val="0"/>
              </a:ext>
            </a:extLst>
          </a:blip>
          <a:srcRect r="23380"/>
          <a:stretch/>
        </p:blipFill>
        <p:spPr>
          <a:xfrm>
            <a:off x="0" y="-19050"/>
            <a:ext cx="894079" cy="901690"/>
          </a:xfrm>
          <a:prstGeom prst="rect">
            <a:avLst/>
          </a:prstGeom>
        </p:spPr>
      </p:pic>
      <p:sp>
        <p:nvSpPr>
          <p:cNvPr id="6" name="Text Placeholder 2">
            <a:extLst>
              <a:ext uri="{FF2B5EF4-FFF2-40B4-BE49-F238E27FC236}">
                <a16:creationId xmlns:a16="http://schemas.microsoft.com/office/drawing/2014/main" id="{D28D2D01-B630-40DB-80D2-DE234314AE33}"/>
              </a:ext>
            </a:extLst>
          </p:cNvPr>
          <p:cNvSpPr>
            <a:spLocks noGrp="1"/>
          </p:cNvSpPr>
          <p:nvPr>
            <p:ph type="body" idx="12" hasCustomPrompt="1"/>
          </p:nvPr>
        </p:nvSpPr>
        <p:spPr>
          <a:xfrm>
            <a:off x="393079" y="431795"/>
            <a:ext cx="457200" cy="304800"/>
          </a:xfrm>
          <a:prstGeom prst="rect">
            <a:avLst/>
          </a:prstGeom>
        </p:spPr>
        <p:txBody>
          <a:bodyPr anchor="t"/>
          <a:lstStyle>
            <a:lvl1pPr marL="0" indent="0">
              <a:buNone/>
              <a:defRPr sz="1000">
                <a:solidFill>
                  <a:srgbClr val="F49E1E"/>
                </a:solidFill>
                <a:latin typeface="Century Gothic" panose="020B0502020202020204" pitchFamily="34" charset="0"/>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marL="0" marR="0" lvl="0" indent="0" algn="l" defTabSz="914400" rtl="0" eaLnBrk="1" fontAlgn="auto" latinLnBrk="0" hangingPunct="1">
              <a:lnSpc>
                <a:spcPct val="90000"/>
              </a:lnSpc>
              <a:spcBef>
                <a:spcPts val="1000"/>
              </a:spcBef>
              <a:spcAft>
                <a:spcPts val="0"/>
              </a:spcAft>
              <a:buClrTx/>
              <a:buSzTx/>
              <a:buFont typeface="Arial" panose="020B0604020202020204" pitchFamily="34" charset="0"/>
              <a:buNone/>
              <a:tabLst/>
              <a:defRPr/>
            </a:pPr>
            <a:r>
              <a:rPr lang="en-US"/>
              <a:t>123</a:t>
            </a:r>
          </a:p>
          <a:p>
            <a:pPr lvl="0"/>
            <a:endParaRPr lang="en-US"/>
          </a:p>
        </p:txBody>
      </p:sp>
    </p:spTree>
    <p:extLst>
      <p:ext uri="{BB962C8B-B14F-4D97-AF65-F5344CB8AC3E}">
        <p14:creationId xmlns:p14="http://schemas.microsoft.com/office/powerpoint/2010/main" val="1568827230"/>
      </p:ext>
    </p:extLst>
  </p:cSld>
  <p:clrMapOvr>
    <a:masterClrMapping/>
  </p:clrMapOvr>
</p:sldLayout>
</file>

<file path=ppt/slideLayouts/slideLayout18.xml><?xml version="1.0" encoding="utf-8"?>
<p:sldLayout xmlns:a="http://schemas.openxmlformats.org/drawingml/2006/main" xmlns:r="http://schemas.openxmlformats.org/officeDocument/2006/relationships" xmlns:p="http://schemas.openxmlformats.org/presentationml/2006/main" preserve="1" userDrawn="1">
  <p:cSld name="3_Blank">
    <p:spTree>
      <p:nvGrpSpPr>
        <p:cNvPr id="1" name=""/>
        <p:cNvGrpSpPr/>
        <p:nvPr/>
      </p:nvGrpSpPr>
      <p:grpSpPr>
        <a:xfrm>
          <a:off x="0" y="0"/>
          <a:ext cx="0" cy="0"/>
          <a:chOff x="0" y="0"/>
          <a:chExt cx="0" cy="0"/>
        </a:xfrm>
      </p:grpSpPr>
      <p:pic>
        <p:nvPicPr>
          <p:cNvPr id="5" name="Picture 4" descr="A picture containing logo&#10;&#10;Description automatically generated">
            <a:extLst>
              <a:ext uri="{FF2B5EF4-FFF2-40B4-BE49-F238E27FC236}">
                <a16:creationId xmlns:a16="http://schemas.microsoft.com/office/drawing/2014/main" id="{ADD72BA7-07DE-44FD-A1F6-5509825F93EA}"/>
              </a:ext>
            </a:extLst>
          </p:cNvPr>
          <p:cNvPicPr>
            <a:picLocks noChangeAspect="1"/>
          </p:cNvPicPr>
          <p:nvPr userDrawn="1"/>
        </p:nvPicPr>
        <p:blipFill rotWithShape="1">
          <a:blip r:embed="rId2" cstate="print">
            <a:extLst>
              <a:ext uri="{28A0092B-C50C-407E-A947-70E740481C1C}">
                <a14:useLocalDpi xmlns:a14="http://schemas.microsoft.com/office/drawing/2010/main" val="0"/>
              </a:ext>
            </a:extLst>
          </a:blip>
          <a:srcRect r="23380"/>
          <a:stretch/>
        </p:blipFill>
        <p:spPr>
          <a:xfrm>
            <a:off x="8249921" y="-6340"/>
            <a:ext cx="894079" cy="901690"/>
          </a:xfrm>
          <a:prstGeom prst="rect">
            <a:avLst/>
          </a:prstGeom>
        </p:spPr>
      </p:pic>
      <p:sp>
        <p:nvSpPr>
          <p:cNvPr id="6" name="Text Placeholder 2">
            <a:extLst>
              <a:ext uri="{FF2B5EF4-FFF2-40B4-BE49-F238E27FC236}">
                <a16:creationId xmlns:a16="http://schemas.microsoft.com/office/drawing/2014/main" id="{D28D2D01-B630-40DB-80D2-DE234314AE33}"/>
              </a:ext>
            </a:extLst>
          </p:cNvPr>
          <p:cNvSpPr>
            <a:spLocks noGrp="1"/>
          </p:cNvSpPr>
          <p:nvPr>
            <p:ph type="body" idx="12" hasCustomPrompt="1"/>
          </p:nvPr>
        </p:nvSpPr>
        <p:spPr>
          <a:xfrm>
            <a:off x="8239760" y="424175"/>
            <a:ext cx="457200" cy="304800"/>
          </a:xfrm>
          <a:prstGeom prst="rect">
            <a:avLst/>
          </a:prstGeom>
        </p:spPr>
        <p:txBody>
          <a:bodyPr anchor="t"/>
          <a:lstStyle>
            <a:lvl1pPr marL="0" indent="0">
              <a:buNone/>
              <a:defRPr sz="1000">
                <a:solidFill>
                  <a:srgbClr val="F49E1E"/>
                </a:solidFill>
                <a:latin typeface="Century Gothic" panose="020B0502020202020204" pitchFamily="34" charset="0"/>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marL="0" marR="0" lvl="0" indent="0" algn="l" defTabSz="914400" rtl="0" eaLnBrk="1" fontAlgn="auto" latinLnBrk="0" hangingPunct="1">
              <a:lnSpc>
                <a:spcPct val="90000"/>
              </a:lnSpc>
              <a:spcBef>
                <a:spcPts val="1000"/>
              </a:spcBef>
              <a:spcAft>
                <a:spcPts val="0"/>
              </a:spcAft>
              <a:buClrTx/>
              <a:buSzTx/>
              <a:buFont typeface="Arial" panose="020B0604020202020204" pitchFamily="34" charset="0"/>
              <a:buNone/>
              <a:tabLst/>
              <a:defRPr/>
            </a:pPr>
            <a:r>
              <a:rPr lang="en-US"/>
              <a:t>124</a:t>
            </a:r>
          </a:p>
          <a:p>
            <a:pPr lvl="0"/>
            <a:endParaRPr lang="en-US"/>
          </a:p>
        </p:txBody>
      </p:sp>
    </p:spTree>
    <p:extLst>
      <p:ext uri="{BB962C8B-B14F-4D97-AF65-F5344CB8AC3E}">
        <p14:creationId xmlns:p14="http://schemas.microsoft.com/office/powerpoint/2010/main" val="3592324025"/>
      </p:ext>
    </p:extLst>
  </p:cSld>
  <p:clrMapOvr>
    <a:masterClrMapping/>
  </p:clrMapOvr>
</p:sldLayout>
</file>

<file path=ppt/slideLayouts/slideLayout19.xml><?xml version="1.0" encoding="utf-8"?>
<p:sldLayout xmlns:a="http://schemas.openxmlformats.org/drawingml/2006/main" xmlns:r="http://schemas.openxmlformats.org/officeDocument/2006/relationships" xmlns:p="http://schemas.openxmlformats.org/presentationml/2006/main" userDrawn="1">
  <p:cSld name="Title and Content">
    <p:spTree>
      <p:nvGrpSpPr>
        <p:cNvPr id="1" name=""/>
        <p:cNvGrpSpPr/>
        <p:nvPr/>
      </p:nvGrpSpPr>
      <p:grpSpPr>
        <a:xfrm>
          <a:off x="0" y="0"/>
          <a:ext cx="0" cy="0"/>
          <a:chOff x="0" y="0"/>
          <a:chExt cx="0" cy="0"/>
        </a:xfrm>
      </p:grpSpPr>
      <p:sp>
        <p:nvSpPr>
          <p:cNvPr id="14" name="Title 1"/>
          <p:cNvSpPr>
            <a:spLocks noGrp="1"/>
          </p:cNvSpPr>
          <p:nvPr>
            <p:ph type="title" hasCustomPrompt="1"/>
          </p:nvPr>
        </p:nvSpPr>
        <p:spPr>
          <a:xfrm>
            <a:off x="457200" y="205979"/>
            <a:ext cx="8229600" cy="563299"/>
          </a:xfrm>
          <a:prstGeom prst="rect">
            <a:avLst/>
          </a:prstGeom>
        </p:spPr>
        <p:txBody>
          <a:bodyPr/>
          <a:lstStyle>
            <a:lvl1pPr algn="l">
              <a:defRPr sz="2800"/>
            </a:lvl1pPr>
          </a:lstStyle>
          <a:p>
            <a:r>
              <a:rPr lang="en-US"/>
              <a:t>Click to add heading</a:t>
            </a:r>
          </a:p>
        </p:txBody>
      </p:sp>
      <p:grpSp>
        <p:nvGrpSpPr>
          <p:cNvPr id="15" name="Group 14"/>
          <p:cNvGrpSpPr/>
          <p:nvPr userDrawn="1"/>
        </p:nvGrpSpPr>
        <p:grpSpPr>
          <a:xfrm>
            <a:off x="0" y="769278"/>
            <a:ext cx="8305800" cy="228316"/>
            <a:chOff x="0" y="997594"/>
            <a:chExt cx="10972800" cy="228316"/>
          </a:xfrm>
        </p:grpSpPr>
        <p:sp>
          <p:nvSpPr>
            <p:cNvPr id="16" name="Rectangle 15"/>
            <p:cNvSpPr/>
            <p:nvPr/>
          </p:nvSpPr>
          <p:spPr>
            <a:xfrm rot="5400000">
              <a:off x="5447876" y="-4450282"/>
              <a:ext cx="77048" cy="10972800"/>
            </a:xfrm>
            <a:prstGeom prst="rect">
              <a:avLst/>
            </a:prstGeom>
            <a:solidFill>
              <a:srgbClr val="77ADA4"/>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7" name="Rectangle 16"/>
            <p:cNvSpPr/>
            <p:nvPr/>
          </p:nvSpPr>
          <p:spPr>
            <a:xfrm rot="5400000">
              <a:off x="4670636" y="-3595993"/>
              <a:ext cx="77050" cy="9418320"/>
            </a:xfrm>
            <a:prstGeom prst="rect">
              <a:avLst/>
            </a:prstGeom>
            <a:solidFill>
              <a:srgbClr val="B33D1F"/>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8" name="Rectangle 17"/>
            <p:cNvSpPr/>
            <p:nvPr/>
          </p:nvSpPr>
          <p:spPr>
            <a:xfrm rot="5400000">
              <a:off x="5036396" y="-3887534"/>
              <a:ext cx="77048" cy="10149840"/>
            </a:xfrm>
            <a:prstGeom prst="rect">
              <a:avLst/>
            </a:prstGeom>
            <a:solidFill>
              <a:srgbClr val="FAC917"/>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grpSp>
        <p:nvGrpSpPr>
          <p:cNvPr id="20" name="Group 19"/>
          <p:cNvGrpSpPr/>
          <p:nvPr userDrawn="1"/>
        </p:nvGrpSpPr>
        <p:grpSpPr>
          <a:xfrm>
            <a:off x="18" y="4389120"/>
            <a:ext cx="9143983" cy="754379"/>
            <a:chOff x="18" y="4389120"/>
            <a:chExt cx="9143983" cy="754379"/>
          </a:xfrm>
        </p:grpSpPr>
        <p:sp>
          <p:nvSpPr>
            <p:cNvPr id="21" name="Rectangle 20"/>
            <p:cNvSpPr/>
            <p:nvPr userDrawn="1"/>
          </p:nvSpPr>
          <p:spPr>
            <a:xfrm rot="5400000">
              <a:off x="4194820" y="194318"/>
              <a:ext cx="754379" cy="9143983"/>
            </a:xfrm>
            <a:prstGeom prst="rect">
              <a:avLst/>
            </a:prstGeom>
            <a:solidFill>
              <a:srgbClr val="406E9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22" name="Picture 21"/>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7295208" y="4424369"/>
              <a:ext cx="1320207" cy="683881"/>
            </a:xfrm>
            <a:prstGeom prst="rect">
              <a:avLst/>
            </a:prstGeom>
          </p:spPr>
        </p:pic>
      </p:grpSp>
      <p:sp>
        <p:nvSpPr>
          <p:cNvPr id="3" name="Text Placeholder 2"/>
          <p:cNvSpPr>
            <a:spLocks noGrp="1"/>
          </p:cNvSpPr>
          <p:nvPr>
            <p:ph type="body" sz="quarter" idx="10"/>
          </p:nvPr>
        </p:nvSpPr>
        <p:spPr>
          <a:xfrm>
            <a:off x="457200" y="1047750"/>
            <a:ext cx="8229600" cy="3200400"/>
          </a:xfrm>
          <a:prstGeom prst="rect">
            <a:avLst/>
          </a:prstGeom>
        </p:spPr>
        <p:txBody>
          <a:bodyPr/>
          <a:lstStyle>
            <a:lvl1pPr>
              <a:defRPr sz="2400"/>
            </a:lvl1pPr>
            <a:lvl2pPr>
              <a:defRPr sz="2400"/>
            </a:lvl2pPr>
            <a:lvl3pPr>
              <a:defRPr sz="2000"/>
            </a:lvl3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Tree>
    <p:extLst>
      <p:ext uri="{BB962C8B-B14F-4D97-AF65-F5344CB8AC3E}">
        <p14:creationId xmlns:p14="http://schemas.microsoft.com/office/powerpoint/2010/main" val="525297809"/>
      </p:ext>
    </p:extLst>
  </p:cSld>
  <p:clrMapOvr>
    <a:masterClrMapping/>
  </p:clrMapOvr>
</p:sldLayout>
</file>

<file path=ppt/slideLayouts/slideLayout20.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C6821C7-BF1E-4185-9387-42B0B482ABC7}"/>
              </a:ext>
            </a:extLst>
          </p:cNvPr>
          <p:cNvSpPr>
            <a:spLocks noGrp="1"/>
          </p:cNvSpPr>
          <p:nvPr>
            <p:ph type="ctrTitle"/>
          </p:nvPr>
        </p:nvSpPr>
        <p:spPr>
          <a:xfrm>
            <a:off x="1143000" y="841375"/>
            <a:ext cx="6858000" cy="1790700"/>
          </a:xfrm>
          <a:prstGeom prst="rect">
            <a:avLst/>
          </a:prstGeom>
        </p:spPr>
        <p:txBody>
          <a:bodyPr anchor="b"/>
          <a:lstStyle>
            <a:lvl1pPr algn="ctr">
              <a:defRPr sz="6000"/>
            </a:lvl1pPr>
          </a:lstStyle>
          <a:p>
            <a:r>
              <a:rPr lang="en-US"/>
              <a:t>Click to edit Master title style</a:t>
            </a:r>
          </a:p>
        </p:txBody>
      </p:sp>
      <p:sp>
        <p:nvSpPr>
          <p:cNvPr id="3" name="Subtitle 2">
            <a:extLst>
              <a:ext uri="{FF2B5EF4-FFF2-40B4-BE49-F238E27FC236}">
                <a16:creationId xmlns:a16="http://schemas.microsoft.com/office/drawing/2014/main" id="{551EEF76-A119-41D3-8627-16F22FDFC394}"/>
              </a:ext>
            </a:extLst>
          </p:cNvPr>
          <p:cNvSpPr>
            <a:spLocks noGrp="1"/>
          </p:cNvSpPr>
          <p:nvPr>
            <p:ph type="subTitle" idx="1"/>
          </p:nvPr>
        </p:nvSpPr>
        <p:spPr>
          <a:xfrm>
            <a:off x="1143000" y="2701925"/>
            <a:ext cx="6858000" cy="1241425"/>
          </a:xfrm>
          <a:prstGeom prst="rect">
            <a:avLst/>
          </a:prstGeo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a:t>Click to edit Master subtitle style</a:t>
            </a:r>
          </a:p>
        </p:txBody>
      </p:sp>
      <p:sp>
        <p:nvSpPr>
          <p:cNvPr id="4" name="Date Placeholder 3">
            <a:extLst>
              <a:ext uri="{FF2B5EF4-FFF2-40B4-BE49-F238E27FC236}">
                <a16:creationId xmlns:a16="http://schemas.microsoft.com/office/drawing/2014/main" id="{9509BCC8-EE2B-48AE-B977-583953856A4F}"/>
              </a:ext>
            </a:extLst>
          </p:cNvPr>
          <p:cNvSpPr>
            <a:spLocks noGrp="1"/>
          </p:cNvSpPr>
          <p:nvPr>
            <p:ph type="dt" sz="half" idx="10"/>
          </p:nvPr>
        </p:nvSpPr>
        <p:spPr>
          <a:xfrm>
            <a:off x="628650" y="4767263"/>
            <a:ext cx="2057400" cy="274637"/>
          </a:xfrm>
          <a:prstGeom prst="rect">
            <a:avLst/>
          </a:prstGeom>
        </p:spPr>
        <p:txBody>
          <a:bodyPr/>
          <a:lstStyle/>
          <a:p>
            <a:endParaRPr lang="en-US"/>
          </a:p>
        </p:txBody>
      </p:sp>
      <p:sp>
        <p:nvSpPr>
          <p:cNvPr id="5" name="Footer Placeholder 4">
            <a:extLst>
              <a:ext uri="{FF2B5EF4-FFF2-40B4-BE49-F238E27FC236}">
                <a16:creationId xmlns:a16="http://schemas.microsoft.com/office/drawing/2014/main" id="{2ACE6D48-E384-4988-B51D-CC9000688B47}"/>
              </a:ext>
            </a:extLst>
          </p:cNvPr>
          <p:cNvSpPr>
            <a:spLocks noGrp="1"/>
          </p:cNvSpPr>
          <p:nvPr>
            <p:ph type="ftr" sz="quarter" idx="11"/>
          </p:nvPr>
        </p:nvSpPr>
        <p:spPr>
          <a:xfrm>
            <a:off x="3028950" y="4767263"/>
            <a:ext cx="3086100" cy="274637"/>
          </a:xfrm>
          <a:prstGeom prst="rect">
            <a:avLst/>
          </a:prstGeom>
        </p:spPr>
        <p:txBody>
          <a:bodyPr/>
          <a:lstStyle/>
          <a:p>
            <a:endParaRPr lang="en-US"/>
          </a:p>
        </p:txBody>
      </p:sp>
      <p:sp>
        <p:nvSpPr>
          <p:cNvPr id="6" name="Slide Number Placeholder 5">
            <a:extLst>
              <a:ext uri="{FF2B5EF4-FFF2-40B4-BE49-F238E27FC236}">
                <a16:creationId xmlns:a16="http://schemas.microsoft.com/office/drawing/2014/main" id="{93FE6C77-892D-4F45-AEBE-E49D8B862902}"/>
              </a:ext>
            </a:extLst>
          </p:cNvPr>
          <p:cNvSpPr>
            <a:spLocks noGrp="1"/>
          </p:cNvSpPr>
          <p:nvPr>
            <p:ph type="sldNum" sz="quarter" idx="12"/>
          </p:nvPr>
        </p:nvSpPr>
        <p:spPr>
          <a:xfrm>
            <a:off x="6457950" y="4767263"/>
            <a:ext cx="2057400" cy="274637"/>
          </a:xfrm>
          <a:prstGeom prst="rect">
            <a:avLst/>
          </a:prstGeom>
        </p:spPr>
        <p:txBody>
          <a:bodyPr/>
          <a:lstStyle/>
          <a:p>
            <a:fld id="{B78BC88F-4BB7-46E9-A9A0-DA364C199C9B}" type="slidenum">
              <a:rPr lang="en-US" smtClean="0"/>
              <a:t>‹#›</a:t>
            </a:fld>
            <a:endParaRPr lang="en-US"/>
          </a:p>
        </p:txBody>
      </p:sp>
    </p:spTree>
    <p:extLst>
      <p:ext uri="{BB962C8B-B14F-4D97-AF65-F5344CB8AC3E}">
        <p14:creationId xmlns:p14="http://schemas.microsoft.com/office/powerpoint/2010/main" val="1128098854"/>
      </p:ext>
    </p:extLst>
  </p:cSld>
  <p:clrMapOvr>
    <a:masterClrMapping/>
  </p:clrMapOvr>
</p:sldLayout>
</file>

<file path=ppt/slideLayouts/slideLayout21.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747ACD9-476E-472C-99FE-04E958A45ABE}"/>
              </a:ext>
            </a:extLst>
          </p:cNvPr>
          <p:cNvSpPr>
            <a:spLocks noGrp="1"/>
          </p:cNvSpPr>
          <p:nvPr>
            <p:ph type="title"/>
          </p:nvPr>
        </p:nvSpPr>
        <p:spPr>
          <a:xfrm>
            <a:off x="628650" y="274638"/>
            <a:ext cx="7886700" cy="993775"/>
          </a:xfrm>
          <a:prstGeom prst="rect">
            <a:avLst/>
          </a:prstGeom>
        </p:spPr>
        <p:txBody>
          <a:bodyPr/>
          <a:lstStyle/>
          <a:p>
            <a:r>
              <a:rPr lang="en-US"/>
              <a:t>Click to edit Master title style</a:t>
            </a:r>
          </a:p>
        </p:txBody>
      </p:sp>
      <p:sp>
        <p:nvSpPr>
          <p:cNvPr id="3" name="Content Placeholder 2">
            <a:extLst>
              <a:ext uri="{FF2B5EF4-FFF2-40B4-BE49-F238E27FC236}">
                <a16:creationId xmlns:a16="http://schemas.microsoft.com/office/drawing/2014/main" id="{EBEAEB35-0E37-42FD-B3F6-86008E021043}"/>
              </a:ext>
            </a:extLst>
          </p:cNvPr>
          <p:cNvSpPr>
            <a:spLocks noGrp="1"/>
          </p:cNvSpPr>
          <p:nvPr>
            <p:ph idx="1"/>
          </p:nvPr>
        </p:nvSpPr>
        <p:spPr>
          <a:xfrm>
            <a:off x="628650" y="1370013"/>
            <a:ext cx="7886700" cy="3262312"/>
          </a:xfrm>
          <a:prstGeom prst="rect">
            <a:avLst/>
          </a:prstGeo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37420A05-3B5B-4466-989F-715BF6BB7DD9}"/>
              </a:ext>
            </a:extLst>
          </p:cNvPr>
          <p:cNvSpPr>
            <a:spLocks noGrp="1"/>
          </p:cNvSpPr>
          <p:nvPr>
            <p:ph type="dt" sz="half" idx="10"/>
          </p:nvPr>
        </p:nvSpPr>
        <p:spPr>
          <a:xfrm>
            <a:off x="628650" y="4767263"/>
            <a:ext cx="2057400" cy="274637"/>
          </a:xfrm>
          <a:prstGeom prst="rect">
            <a:avLst/>
          </a:prstGeom>
        </p:spPr>
        <p:txBody>
          <a:bodyPr/>
          <a:lstStyle/>
          <a:p>
            <a:endParaRPr lang="en-US"/>
          </a:p>
        </p:txBody>
      </p:sp>
      <p:sp>
        <p:nvSpPr>
          <p:cNvPr id="5" name="Footer Placeholder 4">
            <a:extLst>
              <a:ext uri="{FF2B5EF4-FFF2-40B4-BE49-F238E27FC236}">
                <a16:creationId xmlns:a16="http://schemas.microsoft.com/office/drawing/2014/main" id="{D9E283E6-4AF6-4DFB-B659-75248E12F1F6}"/>
              </a:ext>
            </a:extLst>
          </p:cNvPr>
          <p:cNvSpPr>
            <a:spLocks noGrp="1"/>
          </p:cNvSpPr>
          <p:nvPr>
            <p:ph type="ftr" sz="quarter" idx="11"/>
          </p:nvPr>
        </p:nvSpPr>
        <p:spPr>
          <a:xfrm>
            <a:off x="3028950" y="4767263"/>
            <a:ext cx="3086100" cy="274637"/>
          </a:xfrm>
          <a:prstGeom prst="rect">
            <a:avLst/>
          </a:prstGeom>
        </p:spPr>
        <p:txBody>
          <a:bodyPr/>
          <a:lstStyle/>
          <a:p>
            <a:endParaRPr lang="en-US"/>
          </a:p>
        </p:txBody>
      </p:sp>
      <p:sp>
        <p:nvSpPr>
          <p:cNvPr id="6" name="Slide Number Placeholder 5">
            <a:extLst>
              <a:ext uri="{FF2B5EF4-FFF2-40B4-BE49-F238E27FC236}">
                <a16:creationId xmlns:a16="http://schemas.microsoft.com/office/drawing/2014/main" id="{A420AE29-AC43-4D83-A712-FCB8705FDBCC}"/>
              </a:ext>
            </a:extLst>
          </p:cNvPr>
          <p:cNvSpPr>
            <a:spLocks noGrp="1"/>
          </p:cNvSpPr>
          <p:nvPr>
            <p:ph type="sldNum" sz="quarter" idx="12"/>
          </p:nvPr>
        </p:nvSpPr>
        <p:spPr>
          <a:xfrm>
            <a:off x="6457950" y="4767263"/>
            <a:ext cx="2057400" cy="274637"/>
          </a:xfrm>
          <a:prstGeom prst="rect">
            <a:avLst/>
          </a:prstGeom>
        </p:spPr>
        <p:txBody>
          <a:bodyPr/>
          <a:lstStyle/>
          <a:p>
            <a:fld id="{B78BC88F-4BB7-46E9-A9A0-DA364C199C9B}" type="slidenum">
              <a:rPr lang="en-US" smtClean="0"/>
              <a:t>‹#›</a:t>
            </a:fld>
            <a:endParaRPr lang="en-US"/>
          </a:p>
        </p:txBody>
      </p:sp>
    </p:spTree>
    <p:extLst>
      <p:ext uri="{BB962C8B-B14F-4D97-AF65-F5344CB8AC3E}">
        <p14:creationId xmlns:p14="http://schemas.microsoft.com/office/powerpoint/2010/main" val="2462448899"/>
      </p:ext>
    </p:extLst>
  </p:cSld>
  <p:clrMapOvr>
    <a:masterClrMapping/>
  </p:clrMapOvr>
</p:sldLayout>
</file>

<file path=ppt/slideLayouts/slideLayout22.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A38D850-2CC7-47D3-8F17-5E75CF5C4C16}"/>
              </a:ext>
            </a:extLst>
          </p:cNvPr>
          <p:cNvSpPr>
            <a:spLocks noGrp="1"/>
          </p:cNvSpPr>
          <p:nvPr>
            <p:ph type="title"/>
          </p:nvPr>
        </p:nvSpPr>
        <p:spPr>
          <a:xfrm>
            <a:off x="623888" y="1282700"/>
            <a:ext cx="7886700" cy="2139950"/>
          </a:xfrm>
          <a:prstGeom prst="rect">
            <a:avLst/>
          </a:prstGeom>
        </p:spPr>
        <p:txBody>
          <a:bodyPr anchor="b"/>
          <a:lstStyle>
            <a:lvl1pPr>
              <a:defRPr sz="6000"/>
            </a:lvl1pPr>
          </a:lstStyle>
          <a:p>
            <a:r>
              <a:rPr lang="en-US"/>
              <a:t>Click to edit Master title style</a:t>
            </a:r>
          </a:p>
        </p:txBody>
      </p:sp>
      <p:sp>
        <p:nvSpPr>
          <p:cNvPr id="3" name="Text Placeholder 2">
            <a:extLst>
              <a:ext uri="{FF2B5EF4-FFF2-40B4-BE49-F238E27FC236}">
                <a16:creationId xmlns:a16="http://schemas.microsoft.com/office/drawing/2014/main" id="{CAECCE7A-A2FA-4B8E-B6F0-BD40703B93A3}"/>
              </a:ext>
            </a:extLst>
          </p:cNvPr>
          <p:cNvSpPr>
            <a:spLocks noGrp="1"/>
          </p:cNvSpPr>
          <p:nvPr>
            <p:ph type="body" idx="1"/>
          </p:nvPr>
        </p:nvSpPr>
        <p:spPr>
          <a:xfrm>
            <a:off x="623888" y="3441700"/>
            <a:ext cx="7886700" cy="1125538"/>
          </a:xfrm>
          <a:prstGeom prst="rect">
            <a:avLst/>
          </a:prstGeom>
        </p:spPr>
        <p:txBody>
          <a:bodyPr/>
          <a:lstStyle>
            <a:lvl1pPr marL="0" indent="0">
              <a:buNone/>
              <a:defRPr sz="2400">
                <a:solidFill>
                  <a:schemeClr val="tx1">
                    <a:tint val="75000"/>
                  </a:schemeClr>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n-US"/>
              <a:t>Click to edit Master text styles</a:t>
            </a:r>
          </a:p>
        </p:txBody>
      </p:sp>
      <p:sp>
        <p:nvSpPr>
          <p:cNvPr id="4" name="Date Placeholder 3">
            <a:extLst>
              <a:ext uri="{FF2B5EF4-FFF2-40B4-BE49-F238E27FC236}">
                <a16:creationId xmlns:a16="http://schemas.microsoft.com/office/drawing/2014/main" id="{881F3894-D63B-4075-A0A8-1E0851B9511F}"/>
              </a:ext>
            </a:extLst>
          </p:cNvPr>
          <p:cNvSpPr>
            <a:spLocks noGrp="1"/>
          </p:cNvSpPr>
          <p:nvPr>
            <p:ph type="dt" sz="half" idx="10"/>
          </p:nvPr>
        </p:nvSpPr>
        <p:spPr>
          <a:xfrm>
            <a:off x="628650" y="4767263"/>
            <a:ext cx="2057400" cy="274637"/>
          </a:xfrm>
          <a:prstGeom prst="rect">
            <a:avLst/>
          </a:prstGeom>
        </p:spPr>
        <p:txBody>
          <a:bodyPr/>
          <a:lstStyle/>
          <a:p>
            <a:endParaRPr lang="en-US"/>
          </a:p>
        </p:txBody>
      </p:sp>
      <p:sp>
        <p:nvSpPr>
          <p:cNvPr id="5" name="Footer Placeholder 4">
            <a:extLst>
              <a:ext uri="{FF2B5EF4-FFF2-40B4-BE49-F238E27FC236}">
                <a16:creationId xmlns:a16="http://schemas.microsoft.com/office/drawing/2014/main" id="{6B6C2F41-2B7B-44D6-8272-1EBB25771F5B}"/>
              </a:ext>
            </a:extLst>
          </p:cNvPr>
          <p:cNvSpPr>
            <a:spLocks noGrp="1"/>
          </p:cNvSpPr>
          <p:nvPr>
            <p:ph type="ftr" sz="quarter" idx="11"/>
          </p:nvPr>
        </p:nvSpPr>
        <p:spPr>
          <a:xfrm>
            <a:off x="3028950" y="4767263"/>
            <a:ext cx="3086100" cy="274637"/>
          </a:xfrm>
          <a:prstGeom prst="rect">
            <a:avLst/>
          </a:prstGeom>
        </p:spPr>
        <p:txBody>
          <a:bodyPr/>
          <a:lstStyle/>
          <a:p>
            <a:endParaRPr lang="en-US"/>
          </a:p>
        </p:txBody>
      </p:sp>
      <p:sp>
        <p:nvSpPr>
          <p:cNvPr id="6" name="Slide Number Placeholder 5">
            <a:extLst>
              <a:ext uri="{FF2B5EF4-FFF2-40B4-BE49-F238E27FC236}">
                <a16:creationId xmlns:a16="http://schemas.microsoft.com/office/drawing/2014/main" id="{1E88D0E2-8CF0-497E-9FE2-799617C3ED8E}"/>
              </a:ext>
            </a:extLst>
          </p:cNvPr>
          <p:cNvSpPr>
            <a:spLocks noGrp="1"/>
          </p:cNvSpPr>
          <p:nvPr>
            <p:ph type="sldNum" sz="quarter" idx="12"/>
          </p:nvPr>
        </p:nvSpPr>
        <p:spPr>
          <a:xfrm>
            <a:off x="6457950" y="4767263"/>
            <a:ext cx="2057400" cy="274637"/>
          </a:xfrm>
          <a:prstGeom prst="rect">
            <a:avLst/>
          </a:prstGeom>
        </p:spPr>
        <p:txBody>
          <a:bodyPr/>
          <a:lstStyle/>
          <a:p>
            <a:fld id="{B78BC88F-4BB7-46E9-A9A0-DA364C199C9B}" type="slidenum">
              <a:rPr lang="en-US" smtClean="0"/>
              <a:t>‹#›</a:t>
            </a:fld>
            <a:endParaRPr lang="en-US"/>
          </a:p>
        </p:txBody>
      </p:sp>
    </p:spTree>
    <p:extLst>
      <p:ext uri="{BB962C8B-B14F-4D97-AF65-F5344CB8AC3E}">
        <p14:creationId xmlns:p14="http://schemas.microsoft.com/office/powerpoint/2010/main" val="2639931530"/>
      </p:ext>
    </p:extLst>
  </p:cSld>
  <p:clrMapOvr>
    <a:masterClrMapping/>
  </p:clrMapOvr>
</p:sldLayout>
</file>

<file path=ppt/slideLayouts/slideLayout23.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3E4E29F-A01A-47AB-A322-C95C1D22CA21}"/>
              </a:ext>
            </a:extLst>
          </p:cNvPr>
          <p:cNvSpPr>
            <a:spLocks noGrp="1"/>
          </p:cNvSpPr>
          <p:nvPr>
            <p:ph type="title"/>
          </p:nvPr>
        </p:nvSpPr>
        <p:spPr>
          <a:xfrm>
            <a:off x="628650" y="274638"/>
            <a:ext cx="7886700" cy="993775"/>
          </a:xfrm>
          <a:prstGeom prst="rect">
            <a:avLst/>
          </a:prstGeom>
        </p:spPr>
        <p:txBody>
          <a:bodyPr/>
          <a:lstStyle/>
          <a:p>
            <a:r>
              <a:rPr lang="en-US"/>
              <a:t>Click to edit Master title style</a:t>
            </a:r>
          </a:p>
        </p:txBody>
      </p:sp>
      <p:sp>
        <p:nvSpPr>
          <p:cNvPr id="3" name="Content Placeholder 2">
            <a:extLst>
              <a:ext uri="{FF2B5EF4-FFF2-40B4-BE49-F238E27FC236}">
                <a16:creationId xmlns:a16="http://schemas.microsoft.com/office/drawing/2014/main" id="{72D7D413-F3BE-4151-967E-1BB600AB5C53}"/>
              </a:ext>
            </a:extLst>
          </p:cNvPr>
          <p:cNvSpPr>
            <a:spLocks noGrp="1"/>
          </p:cNvSpPr>
          <p:nvPr>
            <p:ph sz="half" idx="1"/>
          </p:nvPr>
        </p:nvSpPr>
        <p:spPr>
          <a:xfrm>
            <a:off x="628650" y="1370013"/>
            <a:ext cx="3867150" cy="3262312"/>
          </a:xfrm>
          <a:prstGeom prst="rect">
            <a:avLst/>
          </a:prstGeo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a:extLst>
              <a:ext uri="{FF2B5EF4-FFF2-40B4-BE49-F238E27FC236}">
                <a16:creationId xmlns:a16="http://schemas.microsoft.com/office/drawing/2014/main" id="{3BE00FD6-055C-4AD8-BDBE-5F79FD030362}"/>
              </a:ext>
            </a:extLst>
          </p:cNvPr>
          <p:cNvSpPr>
            <a:spLocks noGrp="1"/>
          </p:cNvSpPr>
          <p:nvPr>
            <p:ph sz="half" idx="2"/>
          </p:nvPr>
        </p:nvSpPr>
        <p:spPr>
          <a:xfrm>
            <a:off x="4648200" y="1370013"/>
            <a:ext cx="3867150" cy="3262312"/>
          </a:xfrm>
          <a:prstGeom prst="rect">
            <a:avLst/>
          </a:prstGeo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Date Placeholder 4">
            <a:extLst>
              <a:ext uri="{FF2B5EF4-FFF2-40B4-BE49-F238E27FC236}">
                <a16:creationId xmlns:a16="http://schemas.microsoft.com/office/drawing/2014/main" id="{CB0720A1-4E87-4A8F-86A3-507CEE7CDB3D}"/>
              </a:ext>
            </a:extLst>
          </p:cNvPr>
          <p:cNvSpPr>
            <a:spLocks noGrp="1"/>
          </p:cNvSpPr>
          <p:nvPr>
            <p:ph type="dt" sz="half" idx="10"/>
          </p:nvPr>
        </p:nvSpPr>
        <p:spPr>
          <a:xfrm>
            <a:off x="628650" y="4767263"/>
            <a:ext cx="2057400" cy="274637"/>
          </a:xfrm>
          <a:prstGeom prst="rect">
            <a:avLst/>
          </a:prstGeom>
        </p:spPr>
        <p:txBody>
          <a:bodyPr/>
          <a:lstStyle/>
          <a:p>
            <a:endParaRPr lang="en-US"/>
          </a:p>
        </p:txBody>
      </p:sp>
      <p:sp>
        <p:nvSpPr>
          <p:cNvPr id="6" name="Footer Placeholder 5">
            <a:extLst>
              <a:ext uri="{FF2B5EF4-FFF2-40B4-BE49-F238E27FC236}">
                <a16:creationId xmlns:a16="http://schemas.microsoft.com/office/drawing/2014/main" id="{0F9CB4A1-8FBD-4A05-B9AA-AFEDFD1B2923}"/>
              </a:ext>
            </a:extLst>
          </p:cNvPr>
          <p:cNvSpPr>
            <a:spLocks noGrp="1"/>
          </p:cNvSpPr>
          <p:nvPr>
            <p:ph type="ftr" sz="quarter" idx="11"/>
          </p:nvPr>
        </p:nvSpPr>
        <p:spPr>
          <a:xfrm>
            <a:off x="3028950" y="4767263"/>
            <a:ext cx="3086100" cy="274637"/>
          </a:xfrm>
          <a:prstGeom prst="rect">
            <a:avLst/>
          </a:prstGeom>
        </p:spPr>
        <p:txBody>
          <a:bodyPr/>
          <a:lstStyle/>
          <a:p>
            <a:endParaRPr lang="en-US"/>
          </a:p>
        </p:txBody>
      </p:sp>
      <p:sp>
        <p:nvSpPr>
          <p:cNvPr id="7" name="Slide Number Placeholder 6">
            <a:extLst>
              <a:ext uri="{FF2B5EF4-FFF2-40B4-BE49-F238E27FC236}">
                <a16:creationId xmlns:a16="http://schemas.microsoft.com/office/drawing/2014/main" id="{FBAC9A66-4033-4C26-B420-15B054D3AF75}"/>
              </a:ext>
            </a:extLst>
          </p:cNvPr>
          <p:cNvSpPr>
            <a:spLocks noGrp="1"/>
          </p:cNvSpPr>
          <p:nvPr>
            <p:ph type="sldNum" sz="quarter" idx="12"/>
          </p:nvPr>
        </p:nvSpPr>
        <p:spPr>
          <a:xfrm>
            <a:off x="6457950" y="4767263"/>
            <a:ext cx="2057400" cy="274637"/>
          </a:xfrm>
          <a:prstGeom prst="rect">
            <a:avLst/>
          </a:prstGeom>
        </p:spPr>
        <p:txBody>
          <a:bodyPr/>
          <a:lstStyle/>
          <a:p>
            <a:fld id="{B78BC88F-4BB7-46E9-A9A0-DA364C199C9B}" type="slidenum">
              <a:rPr lang="en-US" smtClean="0"/>
              <a:t>‹#›</a:t>
            </a:fld>
            <a:endParaRPr lang="en-US"/>
          </a:p>
        </p:txBody>
      </p:sp>
    </p:spTree>
    <p:extLst>
      <p:ext uri="{BB962C8B-B14F-4D97-AF65-F5344CB8AC3E}">
        <p14:creationId xmlns:p14="http://schemas.microsoft.com/office/powerpoint/2010/main" val="1344870532"/>
      </p:ext>
    </p:extLst>
  </p:cSld>
  <p:clrMapOvr>
    <a:masterClrMapping/>
  </p:clrMapOvr>
</p:sldLayout>
</file>

<file path=ppt/slideLayouts/slideLayout24.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1D71165-2619-4690-B71C-AAB47C1E6341}"/>
              </a:ext>
            </a:extLst>
          </p:cNvPr>
          <p:cNvSpPr>
            <a:spLocks noGrp="1"/>
          </p:cNvSpPr>
          <p:nvPr>
            <p:ph type="title"/>
          </p:nvPr>
        </p:nvSpPr>
        <p:spPr>
          <a:xfrm>
            <a:off x="630238" y="274638"/>
            <a:ext cx="7886700" cy="993775"/>
          </a:xfrm>
          <a:prstGeom prst="rect">
            <a:avLst/>
          </a:prstGeom>
        </p:spPr>
        <p:txBody>
          <a:bodyPr/>
          <a:lstStyle/>
          <a:p>
            <a:r>
              <a:rPr lang="en-US"/>
              <a:t>Click to edit Master title style</a:t>
            </a:r>
          </a:p>
        </p:txBody>
      </p:sp>
      <p:sp>
        <p:nvSpPr>
          <p:cNvPr id="3" name="Text Placeholder 2">
            <a:extLst>
              <a:ext uri="{FF2B5EF4-FFF2-40B4-BE49-F238E27FC236}">
                <a16:creationId xmlns:a16="http://schemas.microsoft.com/office/drawing/2014/main" id="{8294ABC0-FE9B-410E-ACBA-028290784845}"/>
              </a:ext>
            </a:extLst>
          </p:cNvPr>
          <p:cNvSpPr>
            <a:spLocks noGrp="1"/>
          </p:cNvSpPr>
          <p:nvPr>
            <p:ph type="body" idx="1"/>
          </p:nvPr>
        </p:nvSpPr>
        <p:spPr>
          <a:xfrm>
            <a:off x="630238" y="1260475"/>
            <a:ext cx="3868737" cy="619125"/>
          </a:xfrm>
          <a:prstGeom prst="rect">
            <a:avLst/>
          </a:prstGeo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a:extLst>
              <a:ext uri="{FF2B5EF4-FFF2-40B4-BE49-F238E27FC236}">
                <a16:creationId xmlns:a16="http://schemas.microsoft.com/office/drawing/2014/main" id="{5F34076D-5EB5-41F7-BE08-BA63F984555E}"/>
              </a:ext>
            </a:extLst>
          </p:cNvPr>
          <p:cNvSpPr>
            <a:spLocks noGrp="1"/>
          </p:cNvSpPr>
          <p:nvPr>
            <p:ph sz="half" idx="2"/>
          </p:nvPr>
        </p:nvSpPr>
        <p:spPr>
          <a:xfrm>
            <a:off x="630238" y="1879600"/>
            <a:ext cx="3868737" cy="2762250"/>
          </a:xfrm>
          <a:prstGeom prst="rect">
            <a:avLst/>
          </a:prstGeo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a:extLst>
              <a:ext uri="{FF2B5EF4-FFF2-40B4-BE49-F238E27FC236}">
                <a16:creationId xmlns:a16="http://schemas.microsoft.com/office/drawing/2014/main" id="{9D01DBD5-687D-4AF3-9AB6-4F582CFECECF}"/>
              </a:ext>
            </a:extLst>
          </p:cNvPr>
          <p:cNvSpPr>
            <a:spLocks noGrp="1"/>
          </p:cNvSpPr>
          <p:nvPr>
            <p:ph type="body" sz="quarter" idx="3"/>
          </p:nvPr>
        </p:nvSpPr>
        <p:spPr>
          <a:xfrm>
            <a:off x="4629150" y="1260475"/>
            <a:ext cx="3887788" cy="619125"/>
          </a:xfrm>
          <a:prstGeom prst="rect">
            <a:avLst/>
          </a:prstGeo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a:extLst>
              <a:ext uri="{FF2B5EF4-FFF2-40B4-BE49-F238E27FC236}">
                <a16:creationId xmlns:a16="http://schemas.microsoft.com/office/drawing/2014/main" id="{BB2D1FA6-0D78-40F8-A927-951DE897FF79}"/>
              </a:ext>
            </a:extLst>
          </p:cNvPr>
          <p:cNvSpPr>
            <a:spLocks noGrp="1"/>
          </p:cNvSpPr>
          <p:nvPr>
            <p:ph sz="quarter" idx="4"/>
          </p:nvPr>
        </p:nvSpPr>
        <p:spPr>
          <a:xfrm>
            <a:off x="4629150" y="1879600"/>
            <a:ext cx="3887788" cy="2762250"/>
          </a:xfrm>
          <a:prstGeom prst="rect">
            <a:avLst/>
          </a:prstGeo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Date Placeholder 6">
            <a:extLst>
              <a:ext uri="{FF2B5EF4-FFF2-40B4-BE49-F238E27FC236}">
                <a16:creationId xmlns:a16="http://schemas.microsoft.com/office/drawing/2014/main" id="{BD1C4450-EAA5-47AB-9CCB-8C16B72D01D6}"/>
              </a:ext>
            </a:extLst>
          </p:cNvPr>
          <p:cNvSpPr>
            <a:spLocks noGrp="1"/>
          </p:cNvSpPr>
          <p:nvPr>
            <p:ph type="dt" sz="half" idx="10"/>
          </p:nvPr>
        </p:nvSpPr>
        <p:spPr>
          <a:xfrm>
            <a:off x="628650" y="4767263"/>
            <a:ext cx="2057400" cy="274637"/>
          </a:xfrm>
          <a:prstGeom prst="rect">
            <a:avLst/>
          </a:prstGeom>
        </p:spPr>
        <p:txBody>
          <a:bodyPr/>
          <a:lstStyle/>
          <a:p>
            <a:endParaRPr lang="en-US"/>
          </a:p>
        </p:txBody>
      </p:sp>
      <p:sp>
        <p:nvSpPr>
          <p:cNvPr id="8" name="Footer Placeholder 7">
            <a:extLst>
              <a:ext uri="{FF2B5EF4-FFF2-40B4-BE49-F238E27FC236}">
                <a16:creationId xmlns:a16="http://schemas.microsoft.com/office/drawing/2014/main" id="{DFB47DC4-C497-4DAF-8C3A-2185735EAE18}"/>
              </a:ext>
            </a:extLst>
          </p:cNvPr>
          <p:cNvSpPr>
            <a:spLocks noGrp="1"/>
          </p:cNvSpPr>
          <p:nvPr>
            <p:ph type="ftr" sz="quarter" idx="11"/>
          </p:nvPr>
        </p:nvSpPr>
        <p:spPr>
          <a:xfrm>
            <a:off x="3028950" y="4767263"/>
            <a:ext cx="3086100" cy="274637"/>
          </a:xfrm>
          <a:prstGeom prst="rect">
            <a:avLst/>
          </a:prstGeom>
        </p:spPr>
        <p:txBody>
          <a:bodyPr/>
          <a:lstStyle/>
          <a:p>
            <a:endParaRPr lang="en-US"/>
          </a:p>
        </p:txBody>
      </p:sp>
      <p:sp>
        <p:nvSpPr>
          <p:cNvPr id="9" name="Slide Number Placeholder 8">
            <a:extLst>
              <a:ext uri="{FF2B5EF4-FFF2-40B4-BE49-F238E27FC236}">
                <a16:creationId xmlns:a16="http://schemas.microsoft.com/office/drawing/2014/main" id="{C112E389-4CC8-4F00-AA49-18BA55CF54F5}"/>
              </a:ext>
            </a:extLst>
          </p:cNvPr>
          <p:cNvSpPr>
            <a:spLocks noGrp="1"/>
          </p:cNvSpPr>
          <p:nvPr>
            <p:ph type="sldNum" sz="quarter" idx="12"/>
          </p:nvPr>
        </p:nvSpPr>
        <p:spPr>
          <a:xfrm>
            <a:off x="6457950" y="4767263"/>
            <a:ext cx="2057400" cy="274637"/>
          </a:xfrm>
          <a:prstGeom prst="rect">
            <a:avLst/>
          </a:prstGeom>
        </p:spPr>
        <p:txBody>
          <a:bodyPr/>
          <a:lstStyle/>
          <a:p>
            <a:fld id="{B78BC88F-4BB7-46E9-A9A0-DA364C199C9B}" type="slidenum">
              <a:rPr lang="en-US" smtClean="0"/>
              <a:t>‹#›</a:t>
            </a:fld>
            <a:endParaRPr lang="en-US"/>
          </a:p>
        </p:txBody>
      </p:sp>
    </p:spTree>
    <p:extLst>
      <p:ext uri="{BB962C8B-B14F-4D97-AF65-F5344CB8AC3E}">
        <p14:creationId xmlns:p14="http://schemas.microsoft.com/office/powerpoint/2010/main" val="3868599679"/>
      </p:ext>
    </p:extLst>
  </p:cSld>
  <p:clrMapOvr>
    <a:masterClrMapping/>
  </p:clrMapOvr>
</p:sldLayout>
</file>

<file path=ppt/slideLayouts/slideLayout25.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48CD4A9-7445-4881-96DB-40F89AA65FCD}"/>
              </a:ext>
            </a:extLst>
          </p:cNvPr>
          <p:cNvSpPr>
            <a:spLocks noGrp="1"/>
          </p:cNvSpPr>
          <p:nvPr>
            <p:ph type="title"/>
          </p:nvPr>
        </p:nvSpPr>
        <p:spPr>
          <a:xfrm>
            <a:off x="628650" y="274638"/>
            <a:ext cx="7886700" cy="993775"/>
          </a:xfrm>
          <a:prstGeom prst="rect">
            <a:avLst/>
          </a:prstGeom>
        </p:spPr>
        <p:txBody>
          <a:bodyPr/>
          <a:lstStyle/>
          <a:p>
            <a:r>
              <a:rPr lang="en-US"/>
              <a:t>Click to edit Master title style</a:t>
            </a:r>
          </a:p>
        </p:txBody>
      </p:sp>
      <p:sp>
        <p:nvSpPr>
          <p:cNvPr id="3" name="Date Placeholder 2">
            <a:extLst>
              <a:ext uri="{FF2B5EF4-FFF2-40B4-BE49-F238E27FC236}">
                <a16:creationId xmlns:a16="http://schemas.microsoft.com/office/drawing/2014/main" id="{8595D73B-9C80-40E1-AFCE-4F7A8F8618C4}"/>
              </a:ext>
            </a:extLst>
          </p:cNvPr>
          <p:cNvSpPr>
            <a:spLocks noGrp="1"/>
          </p:cNvSpPr>
          <p:nvPr>
            <p:ph type="dt" sz="half" idx="10"/>
          </p:nvPr>
        </p:nvSpPr>
        <p:spPr>
          <a:xfrm>
            <a:off x="628650" y="4767263"/>
            <a:ext cx="2057400" cy="274637"/>
          </a:xfrm>
          <a:prstGeom prst="rect">
            <a:avLst/>
          </a:prstGeom>
        </p:spPr>
        <p:txBody>
          <a:bodyPr/>
          <a:lstStyle/>
          <a:p>
            <a:endParaRPr lang="en-US"/>
          </a:p>
        </p:txBody>
      </p:sp>
      <p:sp>
        <p:nvSpPr>
          <p:cNvPr id="4" name="Footer Placeholder 3">
            <a:extLst>
              <a:ext uri="{FF2B5EF4-FFF2-40B4-BE49-F238E27FC236}">
                <a16:creationId xmlns:a16="http://schemas.microsoft.com/office/drawing/2014/main" id="{DF7FC857-6A5C-4DEB-8689-EDB45A99F907}"/>
              </a:ext>
            </a:extLst>
          </p:cNvPr>
          <p:cNvSpPr>
            <a:spLocks noGrp="1"/>
          </p:cNvSpPr>
          <p:nvPr>
            <p:ph type="ftr" sz="quarter" idx="11"/>
          </p:nvPr>
        </p:nvSpPr>
        <p:spPr>
          <a:xfrm>
            <a:off x="3028950" y="4767263"/>
            <a:ext cx="3086100" cy="274637"/>
          </a:xfrm>
          <a:prstGeom prst="rect">
            <a:avLst/>
          </a:prstGeom>
        </p:spPr>
        <p:txBody>
          <a:bodyPr/>
          <a:lstStyle/>
          <a:p>
            <a:endParaRPr lang="en-US"/>
          </a:p>
        </p:txBody>
      </p:sp>
      <p:sp>
        <p:nvSpPr>
          <p:cNvPr id="5" name="Slide Number Placeholder 4">
            <a:extLst>
              <a:ext uri="{FF2B5EF4-FFF2-40B4-BE49-F238E27FC236}">
                <a16:creationId xmlns:a16="http://schemas.microsoft.com/office/drawing/2014/main" id="{42CDD2D6-8D90-472C-8DBE-B7E75E205525}"/>
              </a:ext>
            </a:extLst>
          </p:cNvPr>
          <p:cNvSpPr>
            <a:spLocks noGrp="1"/>
          </p:cNvSpPr>
          <p:nvPr>
            <p:ph type="sldNum" sz="quarter" idx="12"/>
          </p:nvPr>
        </p:nvSpPr>
        <p:spPr>
          <a:xfrm>
            <a:off x="6457950" y="4767263"/>
            <a:ext cx="2057400" cy="274637"/>
          </a:xfrm>
          <a:prstGeom prst="rect">
            <a:avLst/>
          </a:prstGeom>
        </p:spPr>
        <p:txBody>
          <a:bodyPr/>
          <a:lstStyle/>
          <a:p>
            <a:fld id="{B78BC88F-4BB7-46E9-A9A0-DA364C199C9B}" type="slidenum">
              <a:rPr lang="en-US" smtClean="0"/>
              <a:t>‹#›</a:t>
            </a:fld>
            <a:endParaRPr lang="en-US"/>
          </a:p>
        </p:txBody>
      </p:sp>
    </p:spTree>
    <p:extLst>
      <p:ext uri="{BB962C8B-B14F-4D97-AF65-F5344CB8AC3E}">
        <p14:creationId xmlns:p14="http://schemas.microsoft.com/office/powerpoint/2010/main" val="1702266615"/>
      </p:ext>
    </p:extLst>
  </p:cSld>
  <p:clrMapOvr>
    <a:masterClrMapping/>
  </p:clrMapOvr>
</p:sldLayout>
</file>

<file path=ppt/slideLayouts/slideLayout26.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a:extLst>
              <a:ext uri="{FF2B5EF4-FFF2-40B4-BE49-F238E27FC236}">
                <a16:creationId xmlns:a16="http://schemas.microsoft.com/office/drawing/2014/main" id="{EB34B55D-6FB3-48F6-A2AD-A832FA7B2A45}"/>
              </a:ext>
            </a:extLst>
          </p:cNvPr>
          <p:cNvSpPr>
            <a:spLocks noGrp="1"/>
          </p:cNvSpPr>
          <p:nvPr>
            <p:ph type="dt" sz="half" idx="10"/>
          </p:nvPr>
        </p:nvSpPr>
        <p:spPr>
          <a:xfrm>
            <a:off x="628650" y="4767263"/>
            <a:ext cx="2057400" cy="274637"/>
          </a:xfrm>
          <a:prstGeom prst="rect">
            <a:avLst/>
          </a:prstGeom>
        </p:spPr>
        <p:txBody>
          <a:bodyPr/>
          <a:lstStyle/>
          <a:p>
            <a:endParaRPr lang="en-US"/>
          </a:p>
        </p:txBody>
      </p:sp>
      <p:sp>
        <p:nvSpPr>
          <p:cNvPr id="3" name="Footer Placeholder 2">
            <a:extLst>
              <a:ext uri="{FF2B5EF4-FFF2-40B4-BE49-F238E27FC236}">
                <a16:creationId xmlns:a16="http://schemas.microsoft.com/office/drawing/2014/main" id="{7C210E32-DB18-4786-9B2D-AC8CE2550160}"/>
              </a:ext>
            </a:extLst>
          </p:cNvPr>
          <p:cNvSpPr>
            <a:spLocks noGrp="1"/>
          </p:cNvSpPr>
          <p:nvPr>
            <p:ph type="ftr" sz="quarter" idx="11"/>
          </p:nvPr>
        </p:nvSpPr>
        <p:spPr>
          <a:xfrm>
            <a:off x="3028950" y="4767263"/>
            <a:ext cx="3086100" cy="274637"/>
          </a:xfrm>
          <a:prstGeom prst="rect">
            <a:avLst/>
          </a:prstGeom>
        </p:spPr>
        <p:txBody>
          <a:bodyPr/>
          <a:lstStyle/>
          <a:p>
            <a:endParaRPr lang="en-US"/>
          </a:p>
        </p:txBody>
      </p:sp>
      <p:sp>
        <p:nvSpPr>
          <p:cNvPr id="4" name="Slide Number Placeholder 3">
            <a:extLst>
              <a:ext uri="{FF2B5EF4-FFF2-40B4-BE49-F238E27FC236}">
                <a16:creationId xmlns:a16="http://schemas.microsoft.com/office/drawing/2014/main" id="{16A3CDDF-9258-4A92-99DF-73DD8018F32E}"/>
              </a:ext>
            </a:extLst>
          </p:cNvPr>
          <p:cNvSpPr>
            <a:spLocks noGrp="1"/>
          </p:cNvSpPr>
          <p:nvPr>
            <p:ph type="sldNum" sz="quarter" idx="12"/>
          </p:nvPr>
        </p:nvSpPr>
        <p:spPr>
          <a:xfrm>
            <a:off x="6457950" y="4767263"/>
            <a:ext cx="2057400" cy="274637"/>
          </a:xfrm>
          <a:prstGeom prst="rect">
            <a:avLst/>
          </a:prstGeom>
        </p:spPr>
        <p:txBody>
          <a:bodyPr/>
          <a:lstStyle/>
          <a:p>
            <a:fld id="{B78BC88F-4BB7-46E9-A9A0-DA364C199C9B}" type="slidenum">
              <a:rPr lang="en-US" smtClean="0"/>
              <a:t>‹#›</a:t>
            </a:fld>
            <a:endParaRPr lang="en-US"/>
          </a:p>
        </p:txBody>
      </p:sp>
    </p:spTree>
    <p:extLst>
      <p:ext uri="{BB962C8B-B14F-4D97-AF65-F5344CB8AC3E}">
        <p14:creationId xmlns:p14="http://schemas.microsoft.com/office/powerpoint/2010/main" val="2373336324"/>
      </p:ext>
    </p:extLst>
  </p:cSld>
  <p:clrMapOvr>
    <a:masterClrMapping/>
  </p:clrMapOvr>
</p:sldLayout>
</file>

<file path=ppt/slideLayouts/slideLayout27.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267014E-32BA-4532-9833-F0E7710318B0}"/>
              </a:ext>
            </a:extLst>
          </p:cNvPr>
          <p:cNvSpPr>
            <a:spLocks noGrp="1"/>
          </p:cNvSpPr>
          <p:nvPr>
            <p:ph type="title"/>
          </p:nvPr>
        </p:nvSpPr>
        <p:spPr>
          <a:xfrm>
            <a:off x="630238" y="342900"/>
            <a:ext cx="2949575" cy="1200150"/>
          </a:xfrm>
          <a:prstGeom prst="rect">
            <a:avLst/>
          </a:prstGeom>
        </p:spPr>
        <p:txBody>
          <a:bodyPr anchor="b"/>
          <a:lstStyle>
            <a:lvl1pPr>
              <a:defRPr sz="3200"/>
            </a:lvl1pPr>
          </a:lstStyle>
          <a:p>
            <a:r>
              <a:rPr lang="en-US"/>
              <a:t>Click to edit Master title style</a:t>
            </a:r>
          </a:p>
        </p:txBody>
      </p:sp>
      <p:sp>
        <p:nvSpPr>
          <p:cNvPr id="3" name="Content Placeholder 2">
            <a:extLst>
              <a:ext uri="{FF2B5EF4-FFF2-40B4-BE49-F238E27FC236}">
                <a16:creationId xmlns:a16="http://schemas.microsoft.com/office/drawing/2014/main" id="{6AB7193C-1DFF-48E3-A1E9-49E19E9526A8}"/>
              </a:ext>
            </a:extLst>
          </p:cNvPr>
          <p:cNvSpPr>
            <a:spLocks noGrp="1"/>
          </p:cNvSpPr>
          <p:nvPr>
            <p:ph idx="1"/>
          </p:nvPr>
        </p:nvSpPr>
        <p:spPr>
          <a:xfrm>
            <a:off x="3887788" y="741363"/>
            <a:ext cx="4629150" cy="3654425"/>
          </a:xfrm>
          <a:prstGeom prst="rect">
            <a:avLst/>
          </a:prstGeo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a:extLst>
              <a:ext uri="{FF2B5EF4-FFF2-40B4-BE49-F238E27FC236}">
                <a16:creationId xmlns:a16="http://schemas.microsoft.com/office/drawing/2014/main" id="{87B4A24A-8359-4D6C-91E8-E1ED7FC8E8C4}"/>
              </a:ext>
            </a:extLst>
          </p:cNvPr>
          <p:cNvSpPr>
            <a:spLocks noGrp="1"/>
          </p:cNvSpPr>
          <p:nvPr>
            <p:ph type="body" sz="half" idx="2"/>
          </p:nvPr>
        </p:nvSpPr>
        <p:spPr>
          <a:xfrm>
            <a:off x="630238" y="1543050"/>
            <a:ext cx="2949575" cy="2859088"/>
          </a:xfrm>
          <a:prstGeom prst="rect">
            <a:avLst/>
          </a:prstGeo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a:extLst>
              <a:ext uri="{FF2B5EF4-FFF2-40B4-BE49-F238E27FC236}">
                <a16:creationId xmlns:a16="http://schemas.microsoft.com/office/drawing/2014/main" id="{B549D444-1BF0-4F12-9916-A474A7D09069}"/>
              </a:ext>
            </a:extLst>
          </p:cNvPr>
          <p:cNvSpPr>
            <a:spLocks noGrp="1"/>
          </p:cNvSpPr>
          <p:nvPr>
            <p:ph type="dt" sz="half" idx="10"/>
          </p:nvPr>
        </p:nvSpPr>
        <p:spPr>
          <a:xfrm>
            <a:off x="628650" y="4767263"/>
            <a:ext cx="2057400" cy="274637"/>
          </a:xfrm>
          <a:prstGeom prst="rect">
            <a:avLst/>
          </a:prstGeom>
        </p:spPr>
        <p:txBody>
          <a:bodyPr/>
          <a:lstStyle/>
          <a:p>
            <a:endParaRPr lang="en-US"/>
          </a:p>
        </p:txBody>
      </p:sp>
      <p:sp>
        <p:nvSpPr>
          <p:cNvPr id="6" name="Footer Placeholder 5">
            <a:extLst>
              <a:ext uri="{FF2B5EF4-FFF2-40B4-BE49-F238E27FC236}">
                <a16:creationId xmlns:a16="http://schemas.microsoft.com/office/drawing/2014/main" id="{B5241713-1D49-4BA4-AFAC-7BB1167F9E06}"/>
              </a:ext>
            </a:extLst>
          </p:cNvPr>
          <p:cNvSpPr>
            <a:spLocks noGrp="1"/>
          </p:cNvSpPr>
          <p:nvPr>
            <p:ph type="ftr" sz="quarter" idx="11"/>
          </p:nvPr>
        </p:nvSpPr>
        <p:spPr>
          <a:xfrm>
            <a:off x="3028950" y="4767263"/>
            <a:ext cx="3086100" cy="274637"/>
          </a:xfrm>
          <a:prstGeom prst="rect">
            <a:avLst/>
          </a:prstGeom>
        </p:spPr>
        <p:txBody>
          <a:bodyPr/>
          <a:lstStyle/>
          <a:p>
            <a:endParaRPr lang="en-US"/>
          </a:p>
        </p:txBody>
      </p:sp>
      <p:sp>
        <p:nvSpPr>
          <p:cNvPr id="7" name="Slide Number Placeholder 6">
            <a:extLst>
              <a:ext uri="{FF2B5EF4-FFF2-40B4-BE49-F238E27FC236}">
                <a16:creationId xmlns:a16="http://schemas.microsoft.com/office/drawing/2014/main" id="{7498050D-6750-4620-A4A4-ABD088F663B2}"/>
              </a:ext>
            </a:extLst>
          </p:cNvPr>
          <p:cNvSpPr>
            <a:spLocks noGrp="1"/>
          </p:cNvSpPr>
          <p:nvPr>
            <p:ph type="sldNum" sz="quarter" idx="12"/>
          </p:nvPr>
        </p:nvSpPr>
        <p:spPr>
          <a:xfrm>
            <a:off x="6457950" y="4767263"/>
            <a:ext cx="2057400" cy="274637"/>
          </a:xfrm>
          <a:prstGeom prst="rect">
            <a:avLst/>
          </a:prstGeom>
        </p:spPr>
        <p:txBody>
          <a:bodyPr/>
          <a:lstStyle/>
          <a:p>
            <a:fld id="{B78BC88F-4BB7-46E9-A9A0-DA364C199C9B}" type="slidenum">
              <a:rPr lang="en-US" smtClean="0"/>
              <a:t>‹#›</a:t>
            </a:fld>
            <a:endParaRPr lang="en-US"/>
          </a:p>
        </p:txBody>
      </p:sp>
    </p:spTree>
    <p:extLst>
      <p:ext uri="{BB962C8B-B14F-4D97-AF65-F5344CB8AC3E}">
        <p14:creationId xmlns:p14="http://schemas.microsoft.com/office/powerpoint/2010/main" val="967123986"/>
      </p:ext>
    </p:extLst>
  </p:cSld>
  <p:clrMapOvr>
    <a:masterClrMapping/>
  </p:clrMapOvr>
</p:sldLayout>
</file>

<file path=ppt/slideLayouts/slideLayout28.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7A67397-4CD9-4D30-9150-87B2C92491FD}"/>
              </a:ext>
            </a:extLst>
          </p:cNvPr>
          <p:cNvSpPr>
            <a:spLocks noGrp="1"/>
          </p:cNvSpPr>
          <p:nvPr>
            <p:ph type="title"/>
          </p:nvPr>
        </p:nvSpPr>
        <p:spPr>
          <a:xfrm>
            <a:off x="630238" y="342900"/>
            <a:ext cx="2949575" cy="1200150"/>
          </a:xfrm>
          <a:prstGeom prst="rect">
            <a:avLst/>
          </a:prstGeom>
        </p:spPr>
        <p:txBody>
          <a:bodyPr anchor="b"/>
          <a:lstStyle>
            <a:lvl1pPr>
              <a:defRPr sz="3200"/>
            </a:lvl1pPr>
          </a:lstStyle>
          <a:p>
            <a:r>
              <a:rPr lang="en-US"/>
              <a:t>Click to edit Master title style</a:t>
            </a:r>
          </a:p>
        </p:txBody>
      </p:sp>
      <p:sp>
        <p:nvSpPr>
          <p:cNvPr id="3" name="Picture Placeholder 2">
            <a:extLst>
              <a:ext uri="{FF2B5EF4-FFF2-40B4-BE49-F238E27FC236}">
                <a16:creationId xmlns:a16="http://schemas.microsoft.com/office/drawing/2014/main" id="{9F3296C5-8F75-47EF-B646-5B9CC8A3C6E3}"/>
              </a:ext>
            </a:extLst>
          </p:cNvPr>
          <p:cNvSpPr>
            <a:spLocks noGrp="1"/>
          </p:cNvSpPr>
          <p:nvPr>
            <p:ph type="pic" idx="1"/>
          </p:nvPr>
        </p:nvSpPr>
        <p:spPr>
          <a:xfrm>
            <a:off x="3887788" y="741363"/>
            <a:ext cx="4629150" cy="3654425"/>
          </a:xfrm>
          <a:prstGeom prst="rect">
            <a:avLst/>
          </a:prstGeo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
        <p:nvSpPr>
          <p:cNvPr id="4" name="Text Placeholder 3">
            <a:extLst>
              <a:ext uri="{FF2B5EF4-FFF2-40B4-BE49-F238E27FC236}">
                <a16:creationId xmlns:a16="http://schemas.microsoft.com/office/drawing/2014/main" id="{DA35BD4D-05F7-4195-9E45-FB30C66A158A}"/>
              </a:ext>
            </a:extLst>
          </p:cNvPr>
          <p:cNvSpPr>
            <a:spLocks noGrp="1"/>
          </p:cNvSpPr>
          <p:nvPr>
            <p:ph type="body" sz="half" idx="2"/>
          </p:nvPr>
        </p:nvSpPr>
        <p:spPr>
          <a:xfrm>
            <a:off x="630238" y="1543050"/>
            <a:ext cx="2949575" cy="2859088"/>
          </a:xfrm>
          <a:prstGeom prst="rect">
            <a:avLst/>
          </a:prstGeo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a:extLst>
              <a:ext uri="{FF2B5EF4-FFF2-40B4-BE49-F238E27FC236}">
                <a16:creationId xmlns:a16="http://schemas.microsoft.com/office/drawing/2014/main" id="{57331375-3DC3-42F2-95BA-4CC8E979039F}"/>
              </a:ext>
            </a:extLst>
          </p:cNvPr>
          <p:cNvSpPr>
            <a:spLocks noGrp="1"/>
          </p:cNvSpPr>
          <p:nvPr>
            <p:ph type="dt" sz="half" idx="10"/>
          </p:nvPr>
        </p:nvSpPr>
        <p:spPr>
          <a:xfrm>
            <a:off x="628650" y="4767263"/>
            <a:ext cx="2057400" cy="274637"/>
          </a:xfrm>
          <a:prstGeom prst="rect">
            <a:avLst/>
          </a:prstGeom>
        </p:spPr>
        <p:txBody>
          <a:bodyPr/>
          <a:lstStyle/>
          <a:p>
            <a:endParaRPr lang="en-US"/>
          </a:p>
        </p:txBody>
      </p:sp>
      <p:sp>
        <p:nvSpPr>
          <p:cNvPr id="6" name="Footer Placeholder 5">
            <a:extLst>
              <a:ext uri="{FF2B5EF4-FFF2-40B4-BE49-F238E27FC236}">
                <a16:creationId xmlns:a16="http://schemas.microsoft.com/office/drawing/2014/main" id="{E863B2B9-64A5-41B8-A7DA-DF7EAEEB1A60}"/>
              </a:ext>
            </a:extLst>
          </p:cNvPr>
          <p:cNvSpPr>
            <a:spLocks noGrp="1"/>
          </p:cNvSpPr>
          <p:nvPr>
            <p:ph type="ftr" sz="quarter" idx="11"/>
          </p:nvPr>
        </p:nvSpPr>
        <p:spPr>
          <a:xfrm>
            <a:off x="3028950" y="4767263"/>
            <a:ext cx="3086100" cy="274637"/>
          </a:xfrm>
          <a:prstGeom prst="rect">
            <a:avLst/>
          </a:prstGeom>
        </p:spPr>
        <p:txBody>
          <a:bodyPr/>
          <a:lstStyle/>
          <a:p>
            <a:endParaRPr lang="en-US"/>
          </a:p>
        </p:txBody>
      </p:sp>
      <p:sp>
        <p:nvSpPr>
          <p:cNvPr id="7" name="Slide Number Placeholder 6">
            <a:extLst>
              <a:ext uri="{FF2B5EF4-FFF2-40B4-BE49-F238E27FC236}">
                <a16:creationId xmlns:a16="http://schemas.microsoft.com/office/drawing/2014/main" id="{F1B87D15-CEB8-465A-A28D-0C9F77F9F2C3}"/>
              </a:ext>
            </a:extLst>
          </p:cNvPr>
          <p:cNvSpPr>
            <a:spLocks noGrp="1"/>
          </p:cNvSpPr>
          <p:nvPr>
            <p:ph type="sldNum" sz="quarter" idx="12"/>
          </p:nvPr>
        </p:nvSpPr>
        <p:spPr>
          <a:xfrm>
            <a:off x="6457950" y="4767263"/>
            <a:ext cx="2057400" cy="274637"/>
          </a:xfrm>
          <a:prstGeom prst="rect">
            <a:avLst/>
          </a:prstGeom>
        </p:spPr>
        <p:txBody>
          <a:bodyPr/>
          <a:lstStyle/>
          <a:p>
            <a:fld id="{B78BC88F-4BB7-46E9-A9A0-DA364C199C9B}" type="slidenum">
              <a:rPr lang="en-US" smtClean="0"/>
              <a:t>‹#›</a:t>
            </a:fld>
            <a:endParaRPr lang="en-US"/>
          </a:p>
        </p:txBody>
      </p:sp>
    </p:spTree>
    <p:extLst>
      <p:ext uri="{BB962C8B-B14F-4D97-AF65-F5344CB8AC3E}">
        <p14:creationId xmlns:p14="http://schemas.microsoft.com/office/powerpoint/2010/main" val="2155475128"/>
      </p:ext>
    </p:extLst>
  </p:cSld>
  <p:clrMapOvr>
    <a:masterClrMapping/>
  </p:clrMapOvr>
</p:sldLayout>
</file>

<file path=ppt/slideLayouts/slideLayout29.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74F3993-BB82-4765-A8FC-9591775CC301}"/>
              </a:ext>
            </a:extLst>
          </p:cNvPr>
          <p:cNvSpPr>
            <a:spLocks noGrp="1"/>
          </p:cNvSpPr>
          <p:nvPr>
            <p:ph type="title"/>
          </p:nvPr>
        </p:nvSpPr>
        <p:spPr>
          <a:xfrm>
            <a:off x="628650" y="274638"/>
            <a:ext cx="7886700" cy="993775"/>
          </a:xfrm>
          <a:prstGeom prst="rect">
            <a:avLst/>
          </a:prstGeom>
        </p:spPr>
        <p:txBody>
          <a:bodyPr/>
          <a:lstStyle/>
          <a:p>
            <a:r>
              <a:rPr lang="en-US"/>
              <a:t>Click to edit Master title style</a:t>
            </a:r>
          </a:p>
        </p:txBody>
      </p:sp>
      <p:sp>
        <p:nvSpPr>
          <p:cNvPr id="3" name="Vertical Text Placeholder 2">
            <a:extLst>
              <a:ext uri="{FF2B5EF4-FFF2-40B4-BE49-F238E27FC236}">
                <a16:creationId xmlns:a16="http://schemas.microsoft.com/office/drawing/2014/main" id="{9A00CA7C-AEF1-4101-ABFB-7356ED386106}"/>
              </a:ext>
            </a:extLst>
          </p:cNvPr>
          <p:cNvSpPr>
            <a:spLocks noGrp="1"/>
          </p:cNvSpPr>
          <p:nvPr>
            <p:ph type="body" orient="vert" idx="1"/>
          </p:nvPr>
        </p:nvSpPr>
        <p:spPr>
          <a:xfrm>
            <a:off x="628650" y="1370013"/>
            <a:ext cx="7886700" cy="3262312"/>
          </a:xfrm>
          <a:prstGeom prst="rect">
            <a:avLst/>
          </a:prstGeo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19BFCABC-B4D6-45EF-8D20-C55F69F484A2}"/>
              </a:ext>
            </a:extLst>
          </p:cNvPr>
          <p:cNvSpPr>
            <a:spLocks noGrp="1"/>
          </p:cNvSpPr>
          <p:nvPr>
            <p:ph type="dt" sz="half" idx="10"/>
          </p:nvPr>
        </p:nvSpPr>
        <p:spPr>
          <a:xfrm>
            <a:off x="628650" y="4767263"/>
            <a:ext cx="2057400" cy="274637"/>
          </a:xfrm>
          <a:prstGeom prst="rect">
            <a:avLst/>
          </a:prstGeom>
        </p:spPr>
        <p:txBody>
          <a:bodyPr/>
          <a:lstStyle/>
          <a:p>
            <a:endParaRPr lang="en-US"/>
          </a:p>
        </p:txBody>
      </p:sp>
      <p:sp>
        <p:nvSpPr>
          <p:cNvPr id="5" name="Footer Placeholder 4">
            <a:extLst>
              <a:ext uri="{FF2B5EF4-FFF2-40B4-BE49-F238E27FC236}">
                <a16:creationId xmlns:a16="http://schemas.microsoft.com/office/drawing/2014/main" id="{2ECFB340-87A5-48E2-9CA5-052717E6C94F}"/>
              </a:ext>
            </a:extLst>
          </p:cNvPr>
          <p:cNvSpPr>
            <a:spLocks noGrp="1"/>
          </p:cNvSpPr>
          <p:nvPr>
            <p:ph type="ftr" sz="quarter" idx="11"/>
          </p:nvPr>
        </p:nvSpPr>
        <p:spPr>
          <a:xfrm>
            <a:off x="3028950" y="4767263"/>
            <a:ext cx="3086100" cy="274637"/>
          </a:xfrm>
          <a:prstGeom prst="rect">
            <a:avLst/>
          </a:prstGeom>
        </p:spPr>
        <p:txBody>
          <a:bodyPr/>
          <a:lstStyle/>
          <a:p>
            <a:endParaRPr lang="en-US"/>
          </a:p>
        </p:txBody>
      </p:sp>
      <p:sp>
        <p:nvSpPr>
          <p:cNvPr id="6" name="Slide Number Placeholder 5">
            <a:extLst>
              <a:ext uri="{FF2B5EF4-FFF2-40B4-BE49-F238E27FC236}">
                <a16:creationId xmlns:a16="http://schemas.microsoft.com/office/drawing/2014/main" id="{B675582F-45E7-4CD1-80C2-C00F8FF0169A}"/>
              </a:ext>
            </a:extLst>
          </p:cNvPr>
          <p:cNvSpPr>
            <a:spLocks noGrp="1"/>
          </p:cNvSpPr>
          <p:nvPr>
            <p:ph type="sldNum" sz="quarter" idx="12"/>
          </p:nvPr>
        </p:nvSpPr>
        <p:spPr>
          <a:xfrm>
            <a:off x="6457950" y="4767263"/>
            <a:ext cx="2057400" cy="274637"/>
          </a:xfrm>
          <a:prstGeom prst="rect">
            <a:avLst/>
          </a:prstGeom>
        </p:spPr>
        <p:txBody>
          <a:bodyPr/>
          <a:lstStyle/>
          <a:p>
            <a:fld id="{B78BC88F-4BB7-46E9-A9A0-DA364C199C9B}" type="slidenum">
              <a:rPr lang="en-US" smtClean="0"/>
              <a:t>‹#›</a:t>
            </a:fld>
            <a:endParaRPr lang="en-US"/>
          </a:p>
        </p:txBody>
      </p:sp>
    </p:spTree>
    <p:extLst>
      <p:ext uri="{BB962C8B-B14F-4D97-AF65-F5344CB8AC3E}">
        <p14:creationId xmlns:p14="http://schemas.microsoft.com/office/powerpoint/2010/main" val="2878905982"/>
      </p:ext>
    </p:extLst>
  </p:cSld>
  <p:clrMapOvr>
    <a:masterClrMapping/>
  </p:clrMapOvr>
</p:sldLayout>
</file>

<file path=ppt/slideLayouts/slideLayout30.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a:extLst>
              <a:ext uri="{FF2B5EF4-FFF2-40B4-BE49-F238E27FC236}">
                <a16:creationId xmlns:a16="http://schemas.microsoft.com/office/drawing/2014/main" id="{FE00553D-FDBB-46BD-90D2-8EB7EF108CEE}"/>
              </a:ext>
            </a:extLst>
          </p:cNvPr>
          <p:cNvSpPr>
            <a:spLocks noGrp="1"/>
          </p:cNvSpPr>
          <p:nvPr>
            <p:ph type="title" orient="vert"/>
          </p:nvPr>
        </p:nvSpPr>
        <p:spPr>
          <a:xfrm>
            <a:off x="6543675" y="274638"/>
            <a:ext cx="1971675" cy="4357687"/>
          </a:xfrm>
          <a:prstGeom prst="rect">
            <a:avLst/>
          </a:prstGeom>
        </p:spPr>
        <p:txBody>
          <a:bodyPr vert="eaVert"/>
          <a:lstStyle/>
          <a:p>
            <a:r>
              <a:rPr lang="en-US"/>
              <a:t>Click to edit Master title style</a:t>
            </a:r>
          </a:p>
        </p:txBody>
      </p:sp>
      <p:sp>
        <p:nvSpPr>
          <p:cNvPr id="3" name="Vertical Text Placeholder 2">
            <a:extLst>
              <a:ext uri="{FF2B5EF4-FFF2-40B4-BE49-F238E27FC236}">
                <a16:creationId xmlns:a16="http://schemas.microsoft.com/office/drawing/2014/main" id="{A149701E-4969-42A5-93CB-F84FF1680FB2}"/>
              </a:ext>
            </a:extLst>
          </p:cNvPr>
          <p:cNvSpPr>
            <a:spLocks noGrp="1"/>
          </p:cNvSpPr>
          <p:nvPr>
            <p:ph type="body" orient="vert" idx="1"/>
          </p:nvPr>
        </p:nvSpPr>
        <p:spPr>
          <a:xfrm>
            <a:off x="628650" y="274638"/>
            <a:ext cx="5762625" cy="4357687"/>
          </a:xfrm>
          <a:prstGeom prst="rect">
            <a:avLst/>
          </a:prstGeo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28592F02-ED59-4B4E-9A1A-13549E0E9759}"/>
              </a:ext>
            </a:extLst>
          </p:cNvPr>
          <p:cNvSpPr>
            <a:spLocks noGrp="1"/>
          </p:cNvSpPr>
          <p:nvPr>
            <p:ph type="dt" sz="half" idx="10"/>
          </p:nvPr>
        </p:nvSpPr>
        <p:spPr>
          <a:xfrm>
            <a:off x="628650" y="4767263"/>
            <a:ext cx="2057400" cy="274637"/>
          </a:xfrm>
          <a:prstGeom prst="rect">
            <a:avLst/>
          </a:prstGeom>
        </p:spPr>
        <p:txBody>
          <a:bodyPr/>
          <a:lstStyle/>
          <a:p>
            <a:endParaRPr lang="en-US"/>
          </a:p>
        </p:txBody>
      </p:sp>
      <p:sp>
        <p:nvSpPr>
          <p:cNvPr id="5" name="Footer Placeholder 4">
            <a:extLst>
              <a:ext uri="{FF2B5EF4-FFF2-40B4-BE49-F238E27FC236}">
                <a16:creationId xmlns:a16="http://schemas.microsoft.com/office/drawing/2014/main" id="{7E84EFFF-7034-499F-A9B1-B4AEC6BFC1AE}"/>
              </a:ext>
            </a:extLst>
          </p:cNvPr>
          <p:cNvSpPr>
            <a:spLocks noGrp="1"/>
          </p:cNvSpPr>
          <p:nvPr>
            <p:ph type="ftr" sz="quarter" idx="11"/>
          </p:nvPr>
        </p:nvSpPr>
        <p:spPr>
          <a:xfrm>
            <a:off x="3028950" y="4767263"/>
            <a:ext cx="3086100" cy="274637"/>
          </a:xfrm>
          <a:prstGeom prst="rect">
            <a:avLst/>
          </a:prstGeom>
        </p:spPr>
        <p:txBody>
          <a:bodyPr/>
          <a:lstStyle/>
          <a:p>
            <a:endParaRPr lang="en-US"/>
          </a:p>
        </p:txBody>
      </p:sp>
      <p:sp>
        <p:nvSpPr>
          <p:cNvPr id="6" name="Slide Number Placeholder 5">
            <a:extLst>
              <a:ext uri="{FF2B5EF4-FFF2-40B4-BE49-F238E27FC236}">
                <a16:creationId xmlns:a16="http://schemas.microsoft.com/office/drawing/2014/main" id="{C6F93C98-5609-4D3D-9DAD-6C6341AEE3E4}"/>
              </a:ext>
            </a:extLst>
          </p:cNvPr>
          <p:cNvSpPr>
            <a:spLocks noGrp="1"/>
          </p:cNvSpPr>
          <p:nvPr>
            <p:ph type="sldNum" sz="quarter" idx="12"/>
          </p:nvPr>
        </p:nvSpPr>
        <p:spPr>
          <a:xfrm>
            <a:off x="6457950" y="4767263"/>
            <a:ext cx="2057400" cy="274637"/>
          </a:xfrm>
          <a:prstGeom prst="rect">
            <a:avLst/>
          </a:prstGeom>
        </p:spPr>
        <p:txBody>
          <a:bodyPr/>
          <a:lstStyle/>
          <a:p>
            <a:fld id="{B78BC88F-4BB7-46E9-A9A0-DA364C199C9B}" type="slidenum">
              <a:rPr lang="en-US" smtClean="0"/>
              <a:t>‹#›</a:t>
            </a:fld>
            <a:endParaRPr lang="en-US"/>
          </a:p>
        </p:txBody>
      </p:sp>
    </p:spTree>
    <p:extLst>
      <p:ext uri="{BB962C8B-B14F-4D97-AF65-F5344CB8AC3E}">
        <p14:creationId xmlns:p14="http://schemas.microsoft.com/office/powerpoint/2010/main" val="2216322005"/>
      </p:ext>
    </p:extLst>
  </p:cSld>
  <p:clrMapOvr>
    <a:masterClrMapping/>
  </p:clrMapOvr>
</p:sldLayout>
</file>

<file path=ppt/slideLayouts/slideLayout31.xml><?xml version="1.0" encoding="utf-8"?>
<p:sldLayout xmlns:a="http://schemas.openxmlformats.org/drawingml/2006/main" xmlns:r="http://schemas.openxmlformats.org/officeDocument/2006/relationships" xmlns:p="http://schemas.openxmlformats.org/presentationml/2006/main" preserve="1" userDrawn="1">
  <p:cSld name="Comparison">
    <p:spTree>
      <p:nvGrpSpPr>
        <p:cNvPr id="1" name=""/>
        <p:cNvGrpSpPr/>
        <p:nvPr/>
      </p:nvGrpSpPr>
      <p:grpSpPr>
        <a:xfrm>
          <a:off x="0" y="0"/>
          <a:ext cx="0" cy="0"/>
          <a:chOff x="0" y="0"/>
          <a:chExt cx="0" cy="0"/>
        </a:xfrm>
      </p:grpSpPr>
      <p:sp>
        <p:nvSpPr>
          <p:cNvPr id="10" name="Rectangle 9">
            <a:extLst>
              <a:ext uri="{FF2B5EF4-FFF2-40B4-BE49-F238E27FC236}">
                <a16:creationId xmlns:a16="http://schemas.microsoft.com/office/drawing/2014/main" id="{3C42E453-DC29-487A-A282-87F2B8642B59}"/>
              </a:ext>
            </a:extLst>
          </p:cNvPr>
          <p:cNvSpPr/>
          <p:nvPr userDrawn="1"/>
        </p:nvSpPr>
        <p:spPr>
          <a:xfrm>
            <a:off x="0" y="0"/>
            <a:ext cx="9144000" cy="1504950"/>
          </a:xfrm>
          <a:prstGeom prst="rect">
            <a:avLst/>
          </a:prstGeom>
          <a:solidFill>
            <a:srgbClr val="CAE8DE"/>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800"/>
          </a:p>
        </p:txBody>
      </p:sp>
      <p:pic>
        <p:nvPicPr>
          <p:cNvPr id="11" name="Picture 10" descr="A picture containing chart&#10;&#10;Description automatically generated">
            <a:extLst>
              <a:ext uri="{FF2B5EF4-FFF2-40B4-BE49-F238E27FC236}">
                <a16:creationId xmlns:a16="http://schemas.microsoft.com/office/drawing/2014/main" id="{697B4178-E8B8-4E3C-9E3A-4D3828105E4E}"/>
              </a:ext>
            </a:extLst>
          </p:cNvPr>
          <p:cNvPicPr>
            <a:picLocks noChangeAspect="1"/>
          </p:cNvPicPr>
          <p:nvPr userDrawn="1"/>
        </p:nvPicPr>
        <p:blipFill>
          <a:blip r:embed="rId2" cstate="print">
            <a:extLst>
              <a:ext uri="{28A0092B-C50C-407E-A947-70E740481C1C}">
                <a14:useLocalDpi xmlns:a14="http://schemas.microsoft.com/office/drawing/2010/main" val="0"/>
              </a:ext>
            </a:extLst>
          </a:blip>
          <a:stretch>
            <a:fillRect/>
          </a:stretch>
        </p:blipFill>
        <p:spPr>
          <a:xfrm>
            <a:off x="152400" y="666750"/>
            <a:ext cx="2316256" cy="1789834"/>
          </a:xfrm>
          <a:prstGeom prst="rect">
            <a:avLst/>
          </a:prstGeom>
        </p:spPr>
      </p:pic>
      <p:sp>
        <p:nvSpPr>
          <p:cNvPr id="12" name="Title 1">
            <a:extLst>
              <a:ext uri="{FF2B5EF4-FFF2-40B4-BE49-F238E27FC236}">
                <a16:creationId xmlns:a16="http://schemas.microsoft.com/office/drawing/2014/main" id="{C2927621-220C-434A-863C-5CF45ECB70D8}"/>
              </a:ext>
            </a:extLst>
          </p:cNvPr>
          <p:cNvSpPr txBox="1">
            <a:spLocks/>
          </p:cNvSpPr>
          <p:nvPr userDrawn="1"/>
        </p:nvSpPr>
        <p:spPr>
          <a:xfrm>
            <a:off x="658792" y="432198"/>
            <a:ext cx="7772400" cy="564356"/>
          </a:xfrm>
          <a:prstGeom prst="rect">
            <a:avLst/>
          </a:prstGeom>
        </p:spPr>
        <p:txBody>
          <a:bodyPr anchor="t"/>
          <a:lstStyle>
            <a:lvl1pPr algn="l" defTabSz="914400" rtl="0" eaLnBrk="1" latinLnBrk="0" hangingPunct="1">
              <a:spcBef>
                <a:spcPct val="0"/>
              </a:spcBef>
              <a:buNone/>
              <a:defRPr sz="3200" b="1" kern="1200" cap="all">
                <a:solidFill>
                  <a:srgbClr val="77ADA4"/>
                </a:solidFill>
                <a:latin typeface="Century Gothic" panose="020B0502020202020204" pitchFamily="34" charset="0"/>
                <a:ea typeface="+mj-ea"/>
                <a:cs typeface="+mj-cs"/>
              </a:defRPr>
            </a:lvl1pPr>
          </a:lstStyle>
          <a:p>
            <a:pPr algn="ctr"/>
            <a:r>
              <a:rPr lang="en-US" sz="3200" b="1" spc="300"/>
              <a:t>Click to add heading</a:t>
            </a:r>
          </a:p>
        </p:txBody>
      </p:sp>
    </p:spTree>
    <p:extLst>
      <p:ext uri="{BB962C8B-B14F-4D97-AF65-F5344CB8AC3E}">
        <p14:creationId xmlns:p14="http://schemas.microsoft.com/office/powerpoint/2010/main" val="2539956033"/>
      </p:ext>
    </p:extLst>
  </p:cSld>
  <p:clrMapOvr>
    <a:masterClrMapping/>
  </p:clrMapOvr>
</p:sldLayout>
</file>

<file path=ppt/slideLayouts/slideLayout32.xml><?xml version="1.0" encoding="utf-8"?>
<p:sldLayout xmlns:a="http://schemas.openxmlformats.org/drawingml/2006/main" xmlns:r="http://schemas.openxmlformats.org/officeDocument/2006/relationships" xmlns:p="http://schemas.openxmlformats.org/presentationml/2006/main" preserve="1" userDrawn="1">
  <p:cSld name="1_Comparison">
    <p:spTree>
      <p:nvGrpSpPr>
        <p:cNvPr id="1" name=""/>
        <p:cNvGrpSpPr/>
        <p:nvPr/>
      </p:nvGrpSpPr>
      <p:grpSpPr>
        <a:xfrm>
          <a:off x="0" y="0"/>
          <a:ext cx="0" cy="0"/>
          <a:chOff x="0" y="0"/>
          <a:chExt cx="0" cy="0"/>
        </a:xfrm>
      </p:grpSpPr>
      <p:sp>
        <p:nvSpPr>
          <p:cNvPr id="10" name="Rectangle 9">
            <a:extLst>
              <a:ext uri="{FF2B5EF4-FFF2-40B4-BE49-F238E27FC236}">
                <a16:creationId xmlns:a16="http://schemas.microsoft.com/office/drawing/2014/main" id="{3C42E453-DC29-487A-A282-87F2B8642B59}"/>
              </a:ext>
            </a:extLst>
          </p:cNvPr>
          <p:cNvSpPr/>
          <p:nvPr userDrawn="1"/>
        </p:nvSpPr>
        <p:spPr>
          <a:xfrm>
            <a:off x="0" y="0"/>
            <a:ext cx="9144000" cy="1504950"/>
          </a:xfrm>
          <a:prstGeom prst="rect">
            <a:avLst/>
          </a:prstGeom>
          <a:solidFill>
            <a:srgbClr val="CAE8DE"/>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800"/>
          </a:p>
        </p:txBody>
      </p:sp>
      <p:sp>
        <p:nvSpPr>
          <p:cNvPr id="12" name="Title 1">
            <a:extLst>
              <a:ext uri="{FF2B5EF4-FFF2-40B4-BE49-F238E27FC236}">
                <a16:creationId xmlns:a16="http://schemas.microsoft.com/office/drawing/2014/main" id="{C2927621-220C-434A-863C-5CF45ECB70D8}"/>
              </a:ext>
            </a:extLst>
          </p:cNvPr>
          <p:cNvSpPr txBox="1">
            <a:spLocks/>
          </p:cNvSpPr>
          <p:nvPr userDrawn="1"/>
        </p:nvSpPr>
        <p:spPr>
          <a:xfrm>
            <a:off x="658792" y="432198"/>
            <a:ext cx="7772400" cy="564356"/>
          </a:xfrm>
          <a:prstGeom prst="rect">
            <a:avLst/>
          </a:prstGeom>
        </p:spPr>
        <p:txBody>
          <a:bodyPr anchor="t"/>
          <a:lstStyle>
            <a:lvl1pPr algn="l" defTabSz="914400" rtl="0" eaLnBrk="1" latinLnBrk="0" hangingPunct="1">
              <a:spcBef>
                <a:spcPct val="0"/>
              </a:spcBef>
              <a:buNone/>
              <a:defRPr sz="3200" b="1" kern="1200" cap="all">
                <a:solidFill>
                  <a:srgbClr val="77ADA4"/>
                </a:solidFill>
                <a:latin typeface="Century Gothic" panose="020B0502020202020204" pitchFamily="34" charset="0"/>
                <a:ea typeface="+mj-ea"/>
                <a:cs typeface="+mj-cs"/>
              </a:defRPr>
            </a:lvl1pPr>
          </a:lstStyle>
          <a:p>
            <a:pPr algn="ctr"/>
            <a:r>
              <a:rPr lang="en-US" sz="3200" b="1" spc="300">
                <a:solidFill>
                  <a:srgbClr val="F49E1E"/>
                </a:solidFill>
              </a:rPr>
              <a:t>Click to add heading</a:t>
            </a:r>
          </a:p>
        </p:txBody>
      </p:sp>
      <p:pic>
        <p:nvPicPr>
          <p:cNvPr id="14" name="Picture 13" descr="A picture containing logo&#10;&#10;Description automatically generated">
            <a:extLst>
              <a:ext uri="{FF2B5EF4-FFF2-40B4-BE49-F238E27FC236}">
                <a16:creationId xmlns:a16="http://schemas.microsoft.com/office/drawing/2014/main" id="{9CA60775-6F4E-45FF-8CBC-C1A33885C78B}"/>
              </a:ext>
            </a:extLst>
          </p:cNvPr>
          <p:cNvPicPr>
            <a:picLocks noChangeAspect="1"/>
          </p:cNvPicPr>
          <p:nvPr userDrawn="1"/>
        </p:nvPicPr>
        <p:blipFill>
          <a:blip r:embed="rId2" cstate="print">
            <a:extLst>
              <a:ext uri="{28A0092B-C50C-407E-A947-70E740481C1C}">
                <a14:useLocalDpi xmlns:a14="http://schemas.microsoft.com/office/drawing/2010/main" val="0"/>
              </a:ext>
            </a:extLst>
          </a:blip>
          <a:stretch>
            <a:fillRect/>
          </a:stretch>
        </p:blipFill>
        <p:spPr>
          <a:xfrm>
            <a:off x="218441" y="649836"/>
            <a:ext cx="2316256" cy="1789834"/>
          </a:xfrm>
          <a:prstGeom prst="rect">
            <a:avLst/>
          </a:prstGeom>
        </p:spPr>
      </p:pic>
    </p:spTree>
    <p:extLst>
      <p:ext uri="{BB962C8B-B14F-4D97-AF65-F5344CB8AC3E}">
        <p14:creationId xmlns:p14="http://schemas.microsoft.com/office/powerpoint/2010/main" val="1292366489"/>
      </p:ext>
    </p:extLst>
  </p:cSld>
  <p:clrMapOvr>
    <a:masterClrMapping/>
  </p:clrMapOvr>
</p:sldLayout>
</file>

<file path=ppt/slideLayouts/slideLayout33.xml><?xml version="1.0" encoding="utf-8"?>
<p:sldLayout xmlns:a="http://schemas.openxmlformats.org/drawingml/2006/main" xmlns:r="http://schemas.openxmlformats.org/officeDocument/2006/relationships" xmlns:p="http://schemas.openxmlformats.org/presentationml/2006/main" preserve="1" userDrawn="1">
  <p:cSld name="2_Comparison">
    <p:spTree>
      <p:nvGrpSpPr>
        <p:cNvPr id="1" name=""/>
        <p:cNvGrpSpPr/>
        <p:nvPr/>
      </p:nvGrpSpPr>
      <p:grpSpPr>
        <a:xfrm>
          <a:off x="0" y="0"/>
          <a:ext cx="0" cy="0"/>
          <a:chOff x="0" y="0"/>
          <a:chExt cx="0" cy="0"/>
        </a:xfrm>
      </p:grpSpPr>
      <p:sp>
        <p:nvSpPr>
          <p:cNvPr id="10" name="Rectangle 9">
            <a:extLst>
              <a:ext uri="{FF2B5EF4-FFF2-40B4-BE49-F238E27FC236}">
                <a16:creationId xmlns:a16="http://schemas.microsoft.com/office/drawing/2014/main" id="{3C42E453-DC29-487A-A282-87F2B8642B59}"/>
              </a:ext>
            </a:extLst>
          </p:cNvPr>
          <p:cNvSpPr/>
          <p:nvPr userDrawn="1"/>
        </p:nvSpPr>
        <p:spPr>
          <a:xfrm>
            <a:off x="0" y="-32147"/>
            <a:ext cx="9144000" cy="1504950"/>
          </a:xfrm>
          <a:prstGeom prst="rect">
            <a:avLst/>
          </a:prstGeom>
          <a:solidFill>
            <a:srgbClr val="CAE8DE"/>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800"/>
          </a:p>
        </p:txBody>
      </p:sp>
      <p:sp>
        <p:nvSpPr>
          <p:cNvPr id="12" name="Title 1">
            <a:extLst>
              <a:ext uri="{FF2B5EF4-FFF2-40B4-BE49-F238E27FC236}">
                <a16:creationId xmlns:a16="http://schemas.microsoft.com/office/drawing/2014/main" id="{C2927621-220C-434A-863C-5CF45ECB70D8}"/>
              </a:ext>
            </a:extLst>
          </p:cNvPr>
          <p:cNvSpPr txBox="1">
            <a:spLocks/>
          </p:cNvSpPr>
          <p:nvPr userDrawn="1"/>
        </p:nvSpPr>
        <p:spPr>
          <a:xfrm>
            <a:off x="1753161" y="438151"/>
            <a:ext cx="7162240" cy="564356"/>
          </a:xfrm>
          <a:prstGeom prst="rect">
            <a:avLst/>
          </a:prstGeom>
        </p:spPr>
        <p:txBody>
          <a:bodyPr anchor="t"/>
          <a:lstStyle>
            <a:lvl1pPr algn="l" defTabSz="914400" rtl="0" eaLnBrk="1" latinLnBrk="0" hangingPunct="1">
              <a:spcBef>
                <a:spcPct val="0"/>
              </a:spcBef>
              <a:buNone/>
              <a:defRPr sz="3200" b="1" kern="1200" cap="all">
                <a:solidFill>
                  <a:srgbClr val="77ADA4"/>
                </a:solidFill>
                <a:latin typeface="Century Gothic" panose="020B0502020202020204" pitchFamily="34" charset="0"/>
                <a:ea typeface="+mj-ea"/>
                <a:cs typeface="+mj-cs"/>
              </a:defRPr>
            </a:lvl1pPr>
          </a:lstStyle>
          <a:p>
            <a:pPr algn="l"/>
            <a:r>
              <a:rPr lang="en-US" sz="3200" b="1" spc="0">
                <a:solidFill>
                  <a:srgbClr val="F49E1E"/>
                </a:solidFill>
              </a:rPr>
              <a:t>Click to add heading</a:t>
            </a:r>
          </a:p>
        </p:txBody>
      </p:sp>
      <p:pic>
        <p:nvPicPr>
          <p:cNvPr id="14" name="Picture 13" descr="A picture containing logo&#10;&#10;Description automatically generated">
            <a:extLst>
              <a:ext uri="{FF2B5EF4-FFF2-40B4-BE49-F238E27FC236}">
                <a16:creationId xmlns:a16="http://schemas.microsoft.com/office/drawing/2014/main" id="{9CA60775-6F4E-45FF-8CBC-C1A33885C78B}"/>
              </a:ext>
            </a:extLst>
          </p:cNvPr>
          <p:cNvPicPr>
            <a:picLocks noChangeAspect="1"/>
          </p:cNvPicPr>
          <p:nvPr userDrawn="1"/>
        </p:nvPicPr>
        <p:blipFill>
          <a:blip r:embed="rId2" cstate="print">
            <a:extLst>
              <a:ext uri="{28A0092B-C50C-407E-A947-70E740481C1C}">
                <a14:useLocalDpi xmlns:a14="http://schemas.microsoft.com/office/drawing/2010/main" val="0"/>
              </a:ext>
            </a:extLst>
          </a:blip>
          <a:stretch>
            <a:fillRect/>
          </a:stretch>
        </p:blipFill>
        <p:spPr>
          <a:xfrm>
            <a:off x="386640" y="152400"/>
            <a:ext cx="1553136" cy="1200150"/>
          </a:xfrm>
          <a:prstGeom prst="rect">
            <a:avLst/>
          </a:prstGeom>
        </p:spPr>
      </p:pic>
    </p:spTree>
    <p:extLst>
      <p:ext uri="{BB962C8B-B14F-4D97-AF65-F5344CB8AC3E}">
        <p14:creationId xmlns:p14="http://schemas.microsoft.com/office/powerpoint/2010/main" val="816973302"/>
      </p:ext>
    </p:extLst>
  </p:cSld>
  <p:clrMapOvr>
    <a:masterClrMapping/>
  </p:clrMapOvr>
</p:sldLayout>
</file>

<file path=ppt/slideLayouts/slideLayout34.xml><?xml version="1.0" encoding="utf-8"?>
<p:sldLayout xmlns:a="http://schemas.openxmlformats.org/drawingml/2006/main" xmlns:r="http://schemas.openxmlformats.org/officeDocument/2006/relationships" xmlns:p="http://schemas.openxmlformats.org/presentationml/2006/main" preserve="1" userDrawn="1">
  <p:cSld name="Title Only">
    <p:spTree>
      <p:nvGrpSpPr>
        <p:cNvPr id="1" name=""/>
        <p:cNvGrpSpPr/>
        <p:nvPr/>
      </p:nvGrpSpPr>
      <p:grpSpPr>
        <a:xfrm>
          <a:off x="0" y="0"/>
          <a:ext cx="0" cy="0"/>
          <a:chOff x="0" y="0"/>
          <a:chExt cx="0" cy="0"/>
        </a:xfrm>
      </p:grpSpPr>
      <p:sp>
        <p:nvSpPr>
          <p:cNvPr id="6" name="Rectangle 5">
            <a:extLst>
              <a:ext uri="{FF2B5EF4-FFF2-40B4-BE49-F238E27FC236}">
                <a16:creationId xmlns:a16="http://schemas.microsoft.com/office/drawing/2014/main" id="{F0F188CF-B93F-482D-A183-7A76D1E64120}"/>
              </a:ext>
            </a:extLst>
          </p:cNvPr>
          <p:cNvSpPr/>
          <p:nvPr userDrawn="1"/>
        </p:nvSpPr>
        <p:spPr>
          <a:xfrm>
            <a:off x="0" y="0"/>
            <a:ext cx="2895600" cy="5143500"/>
          </a:xfrm>
          <a:prstGeom prst="rect">
            <a:avLst/>
          </a:prstGeom>
          <a:solidFill>
            <a:schemeClr val="accent3">
              <a:lumMod val="20000"/>
              <a:lumOff val="8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800"/>
          </a:p>
        </p:txBody>
      </p:sp>
      <p:sp>
        <p:nvSpPr>
          <p:cNvPr id="7" name="Rectangle 6">
            <a:extLst>
              <a:ext uri="{FF2B5EF4-FFF2-40B4-BE49-F238E27FC236}">
                <a16:creationId xmlns:a16="http://schemas.microsoft.com/office/drawing/2014/main" id="{021163D3-1903-4BF6-9B56-A3118E2D4A13}"/>
              </a:ext>
            </a:extLst>
          </p:cNvPr>
          <p:cNvSpPr/>
          <p:nvPr userDrawn="1"/>
        </p:nvSpPr>
        <p:spPr>
          <a:xfrm>
            <a:off x="990600" y="590550"/>
            <a:ext cx="3810000" cy="3962400"/>
          </a:xfrm>
          <a:prstGeom prst="rect">
            <a:avLst/>
          </a:prstGeom>
          <a:solidFill>
            <a:srgbClr val="77ADA4"/>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800"/>
          </a:p>
        </p:txBody>
      </p:sp>
      <p:pic>
        <p:nvPicPr>
          <p:cNvPr id="8" name="Picture 7" descr="A picture containing chart&#10;&#10;Description automatically generated">
            <a:extLst>
              <a:ext uri="{FF2B5EF4-FFF2-40B4-BE49-F238E27FC236}">
                <a16:creationId xmlns:a16="http://schemas.microsoft.com/office/drawing/2014/main" id="{0A89E851-58CC-4A64-BB9C-B1B87713CE3C}"/>
              </a:ext>
            </a:extLst>
          </p:cNvPr>
          <p:cNvPicPr>
            <a:picLocks noChangeAspect="1"/>
          </p:cNvPicPr>
          <p:nvPr userDrawn="1"/>
        </p:nvPicPr>
        <p:blipFill>
          <a:blip r:embed="rId2" cstate="print">
            <a:extLst>
              <a:ext uri="{28A0092B-C50C-407E-A947-70E740481C1C}">
                <a14:useLocalDpi xmlns:a14="http://schemas.microsoft.com/office/drawing/2010/main" val="0"/>
              </a:ext>
            </a:extLst>
          </a:blip>
          <a:stretch>
            <a:fillRect/>
          </a:stretch>
        </p:blipFill>
        <p:spPr>
          <a:xfrm>
            <a:off x="4752726" y="320040"/>
            <a:ext cx="2105274" cy="1626802"/>
          </a:xfrm>
          <a:prstGeom prst="rect">
            <a:avLst/>
          </a:prstGeom>
        </p:spPr>
      </p:pic>
      <p:sp>
        <p:nvSpPr>
          <p:cNvPr id="9" name="Title 1">
            <a:extLst>
              <a:ext uri="{FF2B5EF4-FFF2-40B4-BE49-F238E27FC236}">
                <a16:creationId xmlns:a16="http://schemas.microsoft.com/office/drawing/2014/main" id="{94A3C79A-E787-46A0-9402-B0B56E341D7A}"/>
              </a:ext>
            </a:extLst>
          </p:cNvPr>
          <p:cNvSpPr>
            <a:spLocks noGrp="1"/>
          </p:cNvSpPr>
          <p:nvPr>
            <p:ph type="title" hasCustomPrompt="1"/>
          </p:nvPr>
        </p:nvSpPr>
        <p:spPr>
          <a:xfrm>
            <a:off x="6400800" y="820481"/>
            <a:ext cx="2514600" cy="337759"/>
          </a:xfrm>
          <a:prstGeom prst="rect">
            <a:avLst/>
          </a:prstGeom>
        </p:spPr>
        <p:txBody>
          <a:bodyPr anchor="t"/>
          <a:lstStyle>
            <a:lvl1pPr algn="l">
              <a:defRPr sz="1400" b="1" cap="all">
                <a:solidFill>
                  <a:srgbClr val="77ADA4"/>
                </a:solidFill>
                <a:latin typeface="Century Gothic" panose="020B0502020202020204" pitchFamily="34" charset="0"/>
              </a:defRPr>
            </a:lvl1pPr>
          </a:lstStyle>
          <a:p>
            <a:r>
              <a:rPr lang="en-US" err="1"/>
              <a:t>POInt</a:t>
            </a:r>
            <a:r>
              <a:rPr lang="en-US"/>
              <a:t> 1</a:t>
            </a:r>
          </a:p>
        </p:txBody>
      </p:sp>
      <p:sp>
        <p:nvSpPr>
          <p:cNvPr id="10" name="Text Placeholder 2">
            <a:extLst>
              <a:ext uri="{FF2B5EF4-FFF2-40B4-BE49-F238E27FC236}">
                <a16:creationId xmlns:a16="http://schemas.microsoft.com/office/drawing/2014/main" id="{E22AA25B-738C-4587-933C-D28ECF257EF9}"/>
              </a:ext>
            </a:extLst>
          </p:cNvPr>
          <p:cNvSpPr>
            <a:spLocks noGrp="1"/>
          </p:cNvSpPr>
          <p:nvPr>
            <p:ph type="body" idx="1" hasCustomPrompt="1"/>
          </p:nvPr>
        </p:nvSpPr>
        <p:spPr>
          <a:xfrm>
            <a:off x="6400800" y="1082039"/>
            <a:ext cx="2514600" cy="609600"/>
          </a:xfrm>
          <a:prstGeom prst="rect">
            <a:avLst/>
          </a:prstGeom>
        </p:spPr>
        <p:txBody>
          <a:bodyPr anchor="t"/>
          <a:lstStyle>
            <a:lvl1pPr marL="0" indent="0">
              <a:buNone/>
              <a:defRPr sz="1400">
                <a:solidFill>
                  <a:srgbClr val="77ADA4"/>
                </a:solidFill>
                <a:latin typeface="Century Gothic" panose="020B0502020202020204" pitchFamily="34" charset="0"/>
              </a:defRPr>
            </a:lvl1pPr>
            <a:lvl2pPr marL="457189" indent="0">
              <a:buNone/>
              <a:defRPr sz="1800">
                <a:solidFill>
                  <a:schemeClr val="tx1">
                    <a:tint val="75000"/>
                  </a:schemeClr>
                </a:solidFill>
              </a:defRPr>
            </a:lvl2pPr>
            <a:lvl3pPr marL="914378" indent="0">
              <a:buNone/>
              <a:defRPr sz="1600">
                <a:solidFill>
                  <a:schemeClr val="tx1">
                    <a:tint val="75000"/>
                  </a:schemeClr>
                </a:solidFill>
              </a:defRPr>
            </a:lvl3pPr>
            <a:lvl4pPr marL="1371566" indent="0">
              <a:buNone/>
              <a:defRPr sz="1400">
                <a:solidFill>
                  <a:schemeClr val="tx1">
                    <a:tint val="75000"/>
                  </a:schemeClr>
                </a:solidFill>
              </a:defRPr>
            </a:lvl4pPr>
            <a:lvl5pPr marL="1828754" indent="0">
              <a:buNone/>
              <a:defRPr sz="1400">
                <a:solidFill>
                  <a:schemeClr val="tx1">
                    <a:tint val="75000"/>
                  </a:schemeClr>
                </a:solidFill>
              </a:defRPr>
            </a:lvl5pPr>
            <a:lvl6pPr marL="2285943" indent="0">
              <a:buNone/>
              <a:defRPr sz="1400">
                <a:solidFill>
                  <a:schemeClr val="tx1">
                    <a:tint val="75000"/>
                  </a:schemeClr>
                </a:solidFill>
              </a:defRPr>
            </a:lvl6pPr>
            <a:lvl7pPr marL="2743132" indent="0">
              <a:buNone/>
              <a:defRPr sz="1400">
                <a:solidFill>
                  <a:schemeClr val="tx1">
                    <a:tint val="75000"/>
                  </a:schemeClr>
                </a:solidFill>
              </a:defRPr>
            </a:lvl7pPr>
            <a:lvl8pPr marL="3200320" indent="0">
              <a:buNone/>
              <a:defRPr sz="1400">
                <a:solidFill>
                  <a:schemeClr val="tx1">
                    <a:tint val="75000"/>
                  </a:schemeClr>
                </a:solidFill>
              </a:defRPr>
            </a:lvl8pPr>
            <a:lvl9pPr marL="3657509" indent="0">
              <a:buNone/>
              <a:defRPr sz="1400">
                <a:solidFill>
                  <a:schemeClr val="tx1">
                    <a:tint val="75000"/>
                  </a:schemeClr>
                </a:solidFill>
              </a:defRPr>
            </a:lvl9pPr>
          </a:lstStyle>
          <a:p>
            <a:pPr lvl="0"/>
            <a:r>
              <a:rPr lang="en-US"/>
              <a:t>context</a:t>
            </a:r>
          </a:p>
        </p:txBody>
      </p:sp>
      <p:pic>
        <p:nvPicPr>
          <p:cNvPr id="11" name="Picture 10" descr="A picture containing chart&#10;&#10;Description automatically generated">
            <a:extLst>
              <a:ext uri="{FF2B5EF4-FFF2-40B4-BE49-F238E27FC236}">
                <a16:creationId xmlns:a16="http://schemas.microsoft.com/office/drawing/2014/main" id="{98677FC2-0131-48AE-8FEC-3ABAD5B20DA2}"/>
              </a:ext>
            </a:extLst>
          </p:cNvPr>
          <p:cNvPicPr>
            <a:picLocks noChangeAspect="1"/>
          </p:cNvPicPr>
          <p:nvPr userDrawn="1"/>
        </p:nvPicPr>
        <p:blipFill>
          <a:blip r:embed="rId2" cstate="print">
            <a:extLst>
              <a:ext uri="{28A0092B-C50C-407E-A947-70E740481C1C}">
                <a14:useLocalDpi xmlns:a14="http://schemas.microsoft.com/office/drawing/2010/main" val="0"/>
              </a:ext>
            </a:extLst>
          </a:blip>
          <a:stretch>
            <a:fillRect/>
          </a:stretch>
        </p:blipFill>
        <p:spPr>
          <a:xfrm>
            <a:off x="4752726" y="1783149"/>
            <a:ext cx="2105274" cy="1626802"/>
          </a:xfrm>
          <a:prstGeom prst="rect">
            <a:avLst/>
          </a:prstGeom>
        </p:spPr>
      </p:pic>
      <p:pic>
        <p:nvPicPr>
          <p:cNvPr id="14" name="Picture 13" descr="A picture containing chart&#10;&#10;Description automatically generated">
            <a:extLst>
              <a:ext uri="{FF2B5EF4-FFF2-40B4-BE49-F238E27FC236}">
                <a16:creationId xmlns:a16="http://schemas.microsoft.com/office/drawing/2014/main" id="{BAFB2096-15C5-4D96-B5FE-6EE192D3C42B}"/>
              </a:ext>
            </a:extLst>
          </p:cNvPr>
          <p:cNvPicPr>
            <a:picLocks noChangeAspect="1"/>
          </p:cNvPicPr>
          <p:nvPr userDrawn="1"/>
        </p:nvPicPr>
        <p:blipFill>
          <a:blip r:embed="rId2" cstate="print">
            <a:extLst>
              <a:ext uri="{28A0092B-C50C-407E-A947-70E740481C1C}">
                <a14:useLocalDpi xmlns:a14="http://schemas.microsoft.com/office/drawing/2010/main" val="0"/>
              </a:ext>
            </a:extLst>
          </a:blip>
          <a:stretch>
            <a:fillRect/>
          </a:stretch>
        </p:blipFill>
        <p:spPr>
          <a:xfrm>
            <a:off x="4752726" y="3307149"/>
            <a:ext cx="2105274" cy="1626802"/>
          </a:xfrm>
          <a:prstGeom prst="rect">
            <a:avLst/>
          </a:prstGeom>
        </p:spPr>
      </p:pic>
      <p:sp>
        <p:nvSpPr>
          <p:cNvPr id="16" name="Text Placeholder 2">
            <a:extLst>
              <a:ext uri="{FF2B5EF4-FFF2-40B4-BE49-F238E27FC236}">
                <a16:creationId xmlns:a16="http://schemas.microsoft.com/office/drawing/2014/main" id="{80D0B14B-F41C-42D0-B380-8F422837C552}"/>
              </a:ext>
            </a:extLst>
          </p:cNvPr>
          <p:cNvSpPr>
            <a:spLocks noGrp="1"/>
          </p:cNvSpPr>
          <p:nvPr>
            <p:ph type="body" idx="11" hasCustomPrompt="1"/>
          </p:nvPr>
        </p:nvSpPr>
        <p:spPr>
          <a:xfrm>
            <a:off x="6400800" y="4069148"/>
            <a:ext cx="2514600" cy="609600"/>
          </a:xfrm>
          <a:prstGeom prst="rect">
            <a:avLst/>
          </a:prstGeom>
        </p:spPr>
        <p:txBody>
          <a:bodyPr anchor="t"/>
          <a:lstStyle>
            <a:lvl1pPr marL="0" indent="0">
              <a:buNone/>
              <a:defRPr sz="1400">
                <a:solidFill>
                  <a:srgbClr val="77ADA4"/>
                </a:solidFill>
                <a:latin typeface="Century Gothic" panose="020B0502020202020204" pitchFamily="34" charset="0"/>
              </a:defRPr>
            </a:lvl1pPr>
            <a:lvl2pPr marL="457189" indent="0">
              <a:buNone/>
              <a:defRPr sz="1800">
                <a:solidFill>
                  <a:schemeClr val="tx1">
                    <a:tint val="75000"/>
                  </a:schemeClr>
                </a:solidFill>
              </a:defRPr>
            </a:lvl2pPr>
            <a:lvl3pPr marL="914378" indent="0">
              <a:buNone/>
              <a:defRPr sz="1600">
                <a:solidFill>
                  <a:schemeClr val="tx1">
                    <a:tint val="75000"/>
                  </a:schemeClr>
                </a:solidFill>
              </a:defRPr>
            </a:lvl3pPr>
            <a:lvl4pPr marL="1371566" indent="0">
              <a:buNone/>
              <a:defRPr sz="1400">
                <a:solidFill>
                  <a:schemeClr val="tx1">
                    <a:tint val="75000"/>
                  </a:schemeClr>
                </a:solidFill>
              </a:defRPr>
            </a:lvl4pPr>
            <a:lvl5pPr marL="1828754" indent="0">
              <a:buNone/>
              <a:defRPr sz="1400">
                <a:solidFill>
                  <a:schemeClr val="tx1">
                    <a:tint val="75000"/>
                  </a:schemeClr>
                </a:solidFill>
              </a:defRPr>
            </a:lvl5pPr>
            <a:lvl6pPr marL="2285943" indent="0">
              <a:buNone/>
              <a:defRPr sz="1400">
                <a:solidFill>
                  <a:schemeClr val="tx1">
                    <a:tint val="75000"/>
                  </a:schemeClr>
                </a:solidFill>
              </a:defRPr>
            </a:lvl6pPr>
            <a:lvl7pPr marL="2743132" indent="0">
              <a:buNone/>
              <a:defRPr sz="1400">
                <a:solidFill>
                  <a:schemeClr val="tx1">
                    <a:tint val="75000"/>
                  </a:schemeClr>
                </a:solidFill>
              </a:defRPr>
            </a:lvl7pPr>
            <a:lvl8pPr marL="3200320" indent="0">
              <a:buNone/>
              <a:defRPr sz="1400">
                <a:solidFill>
                  <a:schemeClr val="tx1">
                    <a:tint val="75000"/>
                  </a:schemeClr>
                </a:solidFill>
              </a:defRPr>
            </a:lvl8pPr>
            <a:lvl9pPr marL="3657509" indent="0">
              <a:buNone/>
              <a:defRPr sz="1400">
                <a:solidFill>
                  <a:schemeClr val="tx1">
                    <a:tint val="75000"/>
                  </a:schemeClr>
                </a:solidFill>
              </a:defRPr>
            </a:lvl9pPr>
          </a:lstStyle>
          <a:p>
            <a:pPr lvl="0"/>
            <a:r>
              <a:rPr lang="en-US"/>
              <a:t>context</a:t>
            </a:r>
          </a:p>
        </p:txBody>
      </p:sp>
      <p:sp>
        <p:nvSpPr>
          <p:cNvPr id="21" name="Title 1">
            <a:extLst>
              <a:ext uri="{FF2B5EF4-FFF2-40B4-BE49-F238E27FC236}">
                <a16:creationId xmlns:a16="http://schemas.microsoft.com/office/drawing/2014/main" id="{B25EBB7A-527D-4399-9256-875F64D6E371}"/>
              </a:ext>
            </a:extLst>
          </p:cNvPr>
          <p:cNvSpPr txBox="1">
            <a:spLocks/>
          </p:cNvSpPr>
          <p:nvPr userDrawn="1"/>
        </p:nvSpPr>
        <p:spPr>
          <a:xfrm>
            <a:off x="1447800" y="1080376"/>
            <a:ext cx="2514600" cy="1285783"/>
          </a:xfrm>
          <a:prstGeom prst="rect">
            <a:avLst/>
          </a:prstGeom>
        </p:spPr>
        <p:txBody>
          <a:bodyPr anchor="t"/>
          <a:lstStyle>
            <a:lvl1pPr algn="l" defTabSz="914400" rtl="0" eaLnBrk="1" latinLnBrk="0" hangingPunct="1">
              <a:lnSpc>
                <a:spcPct val="90000"/>
              </a:lnSpc>
              <a:spcBef>
                <a:spcPct val="0"/>
              </a:spcBef>
              <a:buNone/>
              <a:defRPr sz="1400" b="1" kern="1200" cap="all">
                <a:solidFill>
                  <a:srgbClr val="77ADA4"/>
                </a:solidFill>
                <a:latin typeface="Century Gothic" panose="020B0502020202020204" pitchFamily="34" charset="0"/>
                <a:ea typeface="+mj-ea"/>
                <a:cs typeface="+mj-cs"/>
              </a:defRPr>
            </a:lvl1pPr>
          </a:lstStyle>
          <a:p>
            <a:endParaRPr lang="en-US" sz="3600">
              <a:solidFill>
                <a:schemeClr val="bg1"/>
              </a:solidFill>
            </a:endParaRPr>
          </a:p>
        </p:txBody>
      </p:sp>
      <p:sp>
        <p:nvSpPr>
          <p:cNvPr id="22" name="Text Placeholder 2">
            <a:extLst>
              <a:ext uri="{FF2B5EF4-FFF2-40B4-BE49-F238E27FC236}">
                <a16:creationId xmlns:a16="http://schemas.microsoft.com/office/drawing/2014/main" id="{F000B83B-7F49-43AA-877A-120A5B62B1E6}"/>
              </a:ext>
            </a:extLst>
          </p:cNvPr>
          <p:cNvSpPr>
            <a:spLocks noGrp="1"/>
          </p:cNvSpPr>
          <p:nvPr>
            <p:ph type="body" idx="12" hasCustomPrompt="1"/>
          </p:nvPr>
        </p:nvSpPr>
        <p:spPr>
          <a:xfrm>
            <a:off x="1524000" y="2218807"/>
            <a:ext cx="2895600" cy="2176682"/>
          </a:xfrm>
          <a:prstGeom prst="rect">
            <a:avLst/>
          </a:prstGeom>
        </p:spPr>
        <p:txBody>
          <a:bodyPr anchor="t"/>
          <a:lstStyle>
            <a:lvl1pPr marL="0" indent="0">
              <a:buNone/>
              <a:defRPr sz="2000">
                <a:solidFill>
                  <a:schemeClr val="bg1"/>
                </a:solidFill>
                <a:latin typeface="Century Gothic" panose="020B0502020202020204" pitchFamily="34" charset="0"/>
              </a:defRPr>
            </a:lvl1pPr>
            <a:lvl2pPr marL="457189" indent="0">
              <a:buNone/>
              <a:defRPr sz="1800">
                <a:solidFill>
                  <a:schemeClr val="tx1">
                    <a:tint val="75000"/>
                  </a:schemeClr>
                </a:solidFill>
              </a:defRPr>
            </a:lvl2pPr>
            <a:lvl3pPr marL="914378" indent="0">
              <a:buNone/>
              <a:defRPr sz="1600">
                <a:solidFill>
                  <a:schemeClr val="tx1">
                    <a:tint val="75000"/>
                  </a:schemeClr>
                </a:solidFill>
              </a:defRPr>
            </a:lvl3pPr>
            <a:lvl4pPr marL="1371566" indent="0">
              <a:buNone/>
              <a:defRPr sz="1400">
                <a:solidFill>
                  <a:schemeClr val="tx1">
                    <a:tint val="75000"/>
                  </a:schemeClr>
                </a:solidFill>
              </a:defRPr>
            </a:lvl4pPr>
            <a:lvl5pPr marL="1828754" indent="0">
              <a:buNone/>
              <a:defRPr sz="1400">
                <a:solidFill>
                  <a:schemeClr val="tx1">
                    <a:tint val="75000"/>
                  </a:schemeClr>
                </a:solidFill>
              </a:defRPr>
            </a:lvl5pPr>
            <a:lvl6pPr marL="2285943" indent="0">
              <a:buNone/>
              <a:defRPr sz="1400">
                <a:solidFill>
                  <a:schemeClr val="tx1">
                    <a:tint val="75000"/>
                  </a:schemeClr>
                </a:solidFill>
              </a:defRPr>
            </a:lvl6pPr>
            <a:lvl7pPr marL="2743132" indent="0">
              <a:buNone/>
              <a:defRPr sz="1400">
                <a:solidFill>
                  <a:schemeClr val="tx1">
                    <a:tint val="75000"/>
                  </a:schemeClr>
                </a:solidFill>
              </a:defRPr>
            </a:lvl7pPr>
            <a:lvl8pPr marL="3200320" indent="0">
              <a:buNone/>
              <a:defRPr sz="1400">
                <a:solidFill>
                  <a:schemeClr val="tx1">
                    <a:tint val="75000"/>
                  </a:schemeClr>
                </a:solidFill>
              </a:defRPr>
            </a:lvl8pPr>
            <a:lvl9pPr marL="3657509" indent="0">
              <a:buNone/>
              <a:defRPr sz="1400">
                <a:solidFill>
                  <a:schemeClr val="tx1">
                    <a:tint val="75000"/>
                  </a:schemeClr>
                </a:solidFill>
              </a:defRPr>
            </a:lvl9pPr>
          </a:lstStyle>
          <a:p>
            <a:pPr marL="0" marR="0" lvl="0" indent="0" algn="l" defTabSz="914378" rtl="0" eaLnBrk="1" fontAlgn="auto" latinLnBrk="0" hangingPunct="1">
              <a:lnSpc>
                <a:spcPct val="90000"/>
              </a:lnSpc>
              <a:spcBef>
                <a:spcPts val="1000"/>
              </a:spcBef>
              <a:spcAft>
                <a:spcPts val="0"/>
              </a:spcAft>
              <a:buClrTx/>
              <a:buSzTx/>
              <a:buFont typeface="Arial" panose="020B0604020202020204" pitchFamily="34" charset="0"/>
              <a:buNone/>
              <a:tabLst/>
              <a:defRPr/>
            </a:pPr>
            <a:r>
              <a:rPr lang="en-US"/>
              <a:t>Context, context, and more context. Context, context, and more context. Context, context, and more context.</a:t>
            </a:r>
          </a:p>
          <a:p>
            <a:pPr lvl="0"/>
            <a:endParaRPr lang="en-US"/>
          </a:p>
        </p:txBody>
      </p:sp>
    </p:spTree>
    <p:extLst>
      <p:ext uri="{BB962C8B-B14F-4D97-AF65-F5344CB8AC3E}">
        <p14:creationId xmlns:p14="http://schemas.microsoft.com/office/powerpoint/2010/main" val="3249174424"/>
      </p:ext>
    </p:extLst>
  </p:cSld>
  <p:clrMapOvr>
    <a:masterClrMapping/>
  </p:clrMapOvr>
</p:sldLayout>
</file>

<file path=ppt/slideLayouts/slideLayout35.xml><?xml version="1.0" encoding="utf-8"?>
<p:sldLayout xmlns:a="http://schemas.openxmlformats.org/drawingml/2006/main" xmlns:r="http://schemas.openxmlformats.org/officeDocument/2006/relationships" xmlns:p="http://schemas.openxmlformats.org/presentationml/2006/main" preserve="1" userDrawn="1">
  <p:cSld name="2_Title Only">
    <p:spTree>
      <p:nvGrpSpPr>
        <p:cNvPr id="1" name=""/>
        <p:cNvGrpSpPr/>
        <p:nvPr/>
      </p:nvGrpSpPr>
      <p:grpSpPr>
        <a:xfrm>
          <a:off x="0" y="0"/>
          <a:ext cx="0" cy="0"/>
          <a:chOff x="0" y="0"/>
          <a:chExt cx="0" cy="0"/>
        </a:xfrm>
      </p:grpSpPr>
      <p:sp>
        <p:nvSpPr>
          <p:cNvPr id="6" name="Rectangle 5">
            <a:extLst>
              <a:ext uri="{FF2B5EF4-FFF2-40B4-BE49-F238E27FC236}">
                <a16:creationId xmlns:a16="http://schemas.microsoft.com/office/drawing/2014/main" id="{F0F188CF-B93F-482D-A183-7A76D1E64120}"/>
              </a:ext>
            </a:extLst>
          </p:cNvPr>
          <p:cNvSpPr/>
          <p:nvPr userDrawn="1"/>
        </p:nvSpPr>
        <p:spPr>
          <a:xfrm>
            <a:off x="6275954" y="-19050"/>
            <a:ext cx="2895600" cy="5181600"/>
          </a:xfrm>
          <a:prstGeom prst="rect">
            <a:avLst/>
          </a:prstGeom>
          <a:solidFill>
            <a:schemeClr val="accent3">
              <a:lumMod val="20000"/>
              <a:lumOff val="8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800"/>
          </a:p>
        </p:txBody>
      </p:sp>
      <p:sp>
        <p:nvSpPr>
          <p:cNvPr id="7" name="Rectangle 6">
            <a:extLst>
              <a:ext uri="{FF2B5EF4-FFF2-40B4-BE49-F238E27FC236}">
                <a16:creationId xmlns:a16="http://schemas.microsoft.com/office/drawing/2014/main" id="{021163D3-1903-4BF6-9B56-A3118E2D4A13}"/>
              </a:ext>
            </a:extLst>
          </p:cNvPr>
          <p:cNvSpPr/>
          <p:nvPr userDrawn="1"/>
        </p:nvSpPr>
        <p:spPr>
          <a:xfrm>
            <a:off x="0" y="-10376"/>
            <a:ext cx="3276600" cy="5172926"/>
          </a:xfrm>
          <a:prstGeom prst="rect">
            <a:avLst/>
          </a:prstGeom>
          <a:solidFill>
            <a:srgbClr val="77ADA4"/>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800"/>
          </a:p>
        </p:txBody>
      </p:sp>
      <p:pic>
        <p:nvPicPr>
          <p:cNvPr id="8" name="Picture 7" descr="A picture containing chart&#10;&#10;Description automatically generated">
            <a:extLst>
              <a:ext uri="{FF2B5EF4-FFF2-40B4-BE49-F238E27FC236}">
                <a16:creationId xmlns:a16="http://schemas.microsoft.com/office/drawing/2014/main" id="{0A89E851-58CC-4A64-BB9C-B1B87713CE3C}"/>
              </a:ext>
            </a:extLst>
          </p:cNvPr>
          <p:cNvPicPr>
            <a:picLocks noChangeAspect="1"/>
          </p:cNvPicPr>
          <p:nvPr userDrawn="1"/>
        </p:nvPicPr>
        <p:blipFill>
          <a:blip r:embed="rId2" cstate="print">
            <a:extLst>
              <a:ext uri="{28A0092B-C50C-407E-A947-70E740481C1C}">
                <a14:useLocalDpi xmlns:a14="http://schemas.microsoft.com/office/drawing/2010/main" val="0"/>
              </a:ext>
            </a:extLst>
          </a:blip>
          <a:stretch>
            <a:fillRect/>
          </a:stretch>
        </p:blipFill>
        <p:spPr>
          <a:xfrm>
            <a:off x="7010400" y="313021"/>
            <a:ext cx="1538064" cy="1188504"/>
          </a:xfrm>
          <a:prstGeom prst="rect">
            <a:avLst/>
          </a:prstGeom>
        </p:spPr>
      </p:pic>
      <p:sp>
        <p:nvSpPr>
          <p:cNvPr id="9" name="Title 1">
            <a:extLst>
              <a:ext uri="{FF2B5EF4-FFF2-40B4-BE49-F238E27FC236}">
                <a16:creationId xmlns:a16="http://schemas.microsoft.com/office/drawing/2014/main" id="{94A3C79A-E787-46A0-9402-B0B56E341D7A}"/>
              </a:ext>
            </a:extLst>
          </p:cNvPr>
          <p:cNvSpPr>
            <a:spLocks noGrp="1"/>
          </p:cNvSpPr>
          <p:nvPr>
            <p:ph type="title" hasCustomPrompt="1"/>
          </p:nvPr>
        </p:nvSpPr>
        <p:spPr>
          <a:xfrm>
            <a:off x="6400800" y="1657351"/>
            <a:ext cx="2514600" cy="337759"/>
          </a:xfrm>
          <a:prstGeom prst="rect">
            <a:avLst/>
          </a:prstGeom>
        </p:spPr>
        <p:txBody>
          <a:bodyPr anchor="t"/>
          <a:lstStyle>
            <a:lvl1pPr algn="ctr">
              <a:defRPr sz="1400" b="1" cap="all">
                <a:solidFill>
                  <a:srgbClr val="77ADA4"/>
                </a:solidFill>
                <a:latin typeface="Century Gothic" panose="020B0502020202020204" pitchFamily="34" charset="0"/>
              </a:defRPr>
            </a:lvl1pPr>
          </a:lstStyle>
          <a:p>
            <a:r>
              <a:rPr lang="en-US"/>
              <a:t>HEADLINE</a:t>
            </a:r>
          </a:p>
        </p:txBody>
      </p:sp>
      <p:sp>
        <p:nvSpPr>
          <p:cNvPr id="10" name="Text Placeholder 2">
            <a:extLst>
              <a:ext uri="{FF2B5EF4-FFF2-40B4-BE49-F238E27FC236}">
                <a16:creationId xmlns:a16="http://schemas.microsoft.com/office/drawing/2014/main" id="{E22AA25B-738C-4587-933C-D28ECF257EF9}"/>
              </a:ext>
            </a:extLst>
          </p:cNvPr>
          <p:cNvSpPr>
            <a:spLocks noGrp="1"/>
          </p:cNvSpPr>
          <p:nvPr>
            <p:ph type="body" idx="1" hasCustomPrompt="1"/>
          </p:nvPr>
        </p:nvSpPr>
        <p:spPr>
          <a:xfrm>
            <a:off x="6400800" y="1918909"/>
            <a:ext cx="2514600" cy="609600"/>
          </a:xfrm>
          <a:prstGeom prst="rect">
            <a:avLst/>
          </a:prstGeom>
        </p:spPr>
        <p:txBody>
          <a:bodyPr anchor="t"/>
          <a:lstStyle>
            <a:lvl1pPr marL="0" indent="0" algn="ctr">
              <a:buNone/>
              <a:defRPr sz="1400">
                <a:solidFill>
                  <a:srgbClr val="77ADA4"/>
                </a:solidFill>
                <a:latin typeface="Century Gothic" panose="020B0502020202020204" pitchFamily="34" charset="0"/>
              </a:defRPr>
            </a:lvl1pPr>
            <a:lvl2pPr marL="457189" indent="0">
              <a:buNone/>
              <a:defRPr sz="1800">
                <a:solidFill>
                  <a:schemeClr val="tx1">
                    <a:tint val="75000"/>
                  </a:schemeClr>
                </a:solidFill>
              </a:defRPr>
            </a:lvl2pPr>
            <a:lvl3pPr marL="914378" indent="0">
              <a:buNone/>
              <a:defRPr sz="1600">
                <a:solidFill>
                  <a:schemeClr val="tx1">
                    <a:tint val="75000"/>
                  </a:schemeClr>
                </a:solidFill>
              </a:defRPr>
            </a:lvl3pPr>
            <a:lvl4pPr marL="1371566" indent="0">
              <a:buNone/>
              <a:defRPr sz="1400">
                <a:solidFill>
                  <a:schemeClr val="tx1">
                    <a:tint val="75000"/>
                  </a:schemeClr>
                </a:solidFill>
              </a:defRPr>
            </a:lvl4pPr>
            <a:lvl5pPr marL="1828754" indent="0">
              <a:buNone/>
              <a:defRPr sz="1400">
                <a:solidFill>
                  <a:schemeClr val="tx1">
                    <a:tint val="75000"/>
                  </a:schemeClr>
                </a:solidFill>
              </a:defRPr>
            </a:lvl5pPr>
            <a:lvl6pPr marL="2285943" indent="0">
              <a:buNone/>
              <a:defRPr sz="1400">
                <a:solidFill>
                  <a:schemeClr val="tx1">
                    <a:tint val="75000"/>
                  </a:schemeClr>
                </a:solidFill>
              </a:defRPr>
            </a:lvl6pPr>
            <a:lvl7pPr marL="2743132" indent="0">
              <a:buNone/>
              <a:defRPr sz="1400">
                <a:solidFill>
                  <a:schemeClr val="tx1">
                    <a:tint val="75000"/>
                  </a:schemeClr>
                </a:solidFill>
              </a:defRPr>
            </a:lvl7pPr>
            <a:lvl8pPr marL="3200320" indent="0">
              <a:buNone/>
              <a:defRPr sz="1400">
                <a:solidFill>
                  <a:schemeClr val="tx1">
                    <a:tint val="75000"/>
                  </a:schemeClr>
                </a:solidFill>
              </a:defRPr>
            </a:lvl8pPr>
            <a:lvl9pPr marL="3657509" indent="0">
              <a:buNone/>
              <a:defRPr sz="1400">
                <a:solidFill>
                  <a:schemeClr val="tx1">
                    <a:tint val="75000"/>
                  </a:schemeClr>
                </a:solidFill>
              </a:defRPr>
            </a:lvl9pPr>
          </a:lstStyle>
          <a:p>
            <a:pPr lvl="0"/>
            <a:r>
              <a:rPr lang="en-US"/>
              <a:t>context</a:t>
            </a:r>
          </a:p>
        </p:txBody>
      </p:sp>
      <p:sp>
        <p:nvSpPr>
          <p:cNvPr id="15" name="Title 1">
            <a:extLst>
              <a:ext uri="{FF2B5EF4-FFF2-40B4-BE49-F238E27FC236}">
                <a16:creationId xmlns:a16="http://schemas.microsoft.com/office/drawing/2014/main" id="{1C55A1E3-0EC9-42C7-8256-B4ABC60B11AE}"/>
              </a:ext>
            </a:extLst>
          </p:cNvPr>
          <p:cNvSpPr txBox="1">
            <a:spLocks/>
          </p:cNvSpPr>
          <p:nvPr userDrawn="1"/>
        </p:nvSpPr>
        <p:spPr>
          <a:xfrm>
            <a:off x="3620963" y="645715"/>
            <a:ext cx="2514600" cy="337759"/>
          </a:xfrm>
          <a:prstGeom prst="rect">
            <a:avLst/>
          </a:prstGeom>
        </p:spPr>
        <p:txBody>
          <a:bodyPr anchor="t"/>
          <a:lstStyle>
            <a:lvl1pPr algn="l" defTabSz="914400" rtl="0" eaLnBrk="1" latinLnBrk="0" hangingPunct="1">
              <a:lnSpc>
                <a:spcPct val="90000"/>
              </a:lnSpc>
              <a:spcBef>
                <a:spcPct val="0"/>
              </a:spcBef>
              <a:buNone/>
              <a:defRPr sz="1400" b="1" kern="1200" cap="all">
                <a:solidFill>
                  <a:srgbClr val="77ADA4"/>
                </a:solidFill>
                <a:latin typeface="Century Gothic" panose="020B0502020202020204" pitchFamily="34" charset="0"/>
                <a:ea typeface="+mj-ea"/>
                <a:cs typeface="+mj-cs"/>
              </a:defRPr>
            </a:lvl1pPr>
          </a:lstStyle>
          <a:p>
            <a:pPr algn="ctr"/>
            <a:r>
              <a:rPr lang="en-US" sz="1400">
                <a:solidFill>
                  <a:srgbClr val="414042"/>
                </a:solidFill>
              </a:rPr>
              <a:t>TITLE HERE</a:t>
            </a:r>
          </a:p>
        </p:txBody>
      </p:sp>
      <p:sp>
        <p:nvSpPr>
          <p:cNvPr id="16" name="Text Placeholder 2">
            <a:extLst>
              <a:ext uri="{FF2B5EF4-FFF2-40B4-BE49-F238E27FC236}">
                <a16:creationId xmlns:a16="http://schemas.microsoft.com/office/drawing/2014/main" id="{80D0B14B-F41C-42D0-B380-8F422837C552}"/>
              </a:ext>
            </a:extLst>
          </p:cNvPr>
          <p:cNvSpPr>
            <a:spLocks noGrp="1"/>
          </p:cNvSpPr>
          <p:nvPr>
            <p:ph type="body" idx="11" hasCustomPrompt="1"/>
          </p:nvPr>
        </p:nvSpPr>
        <p:spPr>
          <a:xfrm>
            <a:off x="3620963" y="907273"/>
            <a:ext cx="2514600" cy="609600"/>
          </a:xfrm>
          <a:prstGeom prst="rect">
            <a:avLst/>
          </a:prstGeom>
        </p:spPr>
        <p:txBody>
          <a:bodyPr anchor="t"/>
          <a:lstStyle>
            <a:lvl1pPr marL="0" indent="0" algn="ctr">
              <a:buNone/>
              <a:defRPr sz="1400">
                <a:solidFill>
                  <a:srgbClr val="414042"/>
                </a:solidFill>
                <a:latin typeface="Century Gothic" panose="020B0502020202020204" pitchFamily="34" charset="0"/>
              </a:defRPr>
            </a:lvl1pPr>
            <a:lvl2pPr marL="457189" indent="0">
              <a:buNone/>
              <a:defRPr sz="1800">
                <a:solidFill>
                  <a:schemeClr val="tx1">
                    <a:tint val="75000"/>
                  </a:schemeClr>
                </a:solidFill>
              </a:defRPr>
            </a:lvl2pPr>
            <a:lvl3pPr marL="914378" indent="0">
              <a:buNone/>
              <a:defRPr sz="1600">
                <a:solidFill>
                  <a:schemeClr val="tx1">
                    <a:tint val="75000"/>
                  </a:schemeClr>
                </a:solidFill>
              </a:defRPr>
            </a:lvl3pPr>
            <a:lvl4pPr marL="1371566" indent="0">
              <a:buNone/>
              <a:defRPr sz="1400">
                <a:solidFill>
                  <a:schemeClr val="tx1">
                    <a:tint val="75000"/>
                  </a:schemeClr>
                </a:solidFill>
              </a:defRPr>
            </a:lvl4pPr>
            <a:lvl5pPr marL="1828754" indent="0">
              <a:buNone/>
              <a:defRPr sz="1400">
                <a:solidFill>
                  <a:schemeClr val="tx1">
                    <a:tint val="75000"/>
                  </a:schemeClr>
                </a:solidFill>
              </a:defRPr>
            </a:lvl5pPr>
            <a:lvl6pPr marL="2285943" indent="0">
              <a:buNone/>
              <a:defRPr sz="1400">
                <a:solidFill>
                  <a:schemeClr val="tx1">
                    <a:tint val="75000"/>
                  </a:schemeClr>
                </a:solidFill>
              </a:defRPr>
            </a:lvl6pPr>
            <a:lvl7pPr marL="2743132" indent="0">
              <a:buNone/>
              <a:defRPr sz="1400">
                <a:solidFill>
                  <a:schemeClr val="tx1">
                    <a:tint val="75000"/>
                  </a:schemeClr>
                </a:solidFill>
              </a:defRPr>
            </a:lvl7pPr>
            <a:lvl8pPr marL="3200320" indent="0">
              <a:buNone/>
              <a:defRPr sz="1400">
                <a:solidFill>
                  <a:schemeClr val="tx1">
                    <a:tint val="75000"/>
                  </a:schemeClr>
                </a:solidFill>
              </a:defRPr>
            </a:lvl8pPr>
            <a:lvl9pPr marL="3657509" indent="0">
              <a:buNone/>
              <a:defRPr sz="1400">
                <a:solidFill>
                  <a:schemeClr val="tx1">
                    <a:tint val="75000"/>
                  </a:schemeClr>
                </a:solidFill>
              </a:defRPr>
            </a:lvl9pPr>
          </a:lstStyle>
          <a:p>
            <a:pPr lvl="0"/>
            <a:r>
              <a:rPr lang="en-US"/>
              <a:t>context</a:t>
            </a:r>
          </a:p>
        </p:txBody>
      </p:sp>
      <p:sp>
        <p:nvSpPr>
          <p:cNvPr id="21" name="Title 1">
            <a:extLst>
              <a:ext uri="{FF2B5EF4-FFF2-40B4-BE49-F238E27FC236}">
                <a16:creationId xmlns:a16="http://schemas.microsoft.com/office/drawing/2014/main" id="{B25EBB7A-527D-4399-9256-875F64D6E371}"/>
              </a:ext>
            </a:extLst>
          </p:cNvPr>
          <p:cNvSpPr txBox="1">
            <a:spLocks/>
          </p:cNvSpPr>
          <p:nvPr userDrawn="1"/>
        </p:nvSpPr>
        <p:spPr>
          <a:xfrm>
            <a:off x="381000" y="450240"/>
            <a:ext cx="2514600" cy="1285783"/>
          </a:xfrm>
          <a:prstGeom prst="rect">
            <a:avLst/>
          </a:prstGeom>
        </p:spPr>
        <p:txBody>
          <a:bodyPr anchor="t"/>
          <a:lstStyle>
            <a:lvl1pPr algn="l" defTabSz="914400" rtl="0" eaLnBrk="1" latinLnBrk="0" hangingPunct="1">
              <a:lnSpc>
                <a:spcPct val="90000"/>
              </a:lnSpc>
              <a:spcBef>
                <a:spcPct val="0"/>
              </a:spcBef>
              <a:buNone/>
              <a:defRPr sz="1400" b="1" kern="1200" cap="all">
                <a:solidFill>
                  <a:srgbClr val="77ADA4"/>
                </a:solidFill>
                <a:latin typeface="Century Gothic" panose="020B0502020202020204" pitchFamily="34" charset="0"/>
                <a:ea typeface="+mj-ea"/>
                <a:cs typeface="+mj-cs"/>
              </a:defRPr>
            </a:lvl1pPr>
          </a:lstStyle>
          <a:p>
            <a:r>
              <a:rPr lang="en-US" sz="3600">
                <a:solidFill>
                  <a:srgbClr val="414042"/>
                </a:solidFill>
              </a:rPr>
              <a:t>OUR VALUE</a:t>
            </a:r>
          </a:p>
        </p:txBody>
      </p:sp>
      <p:sp>
        <p:nvSpPr>
          <p:cNvPr id="22" name="Text Placeholder 2">
            <a:extLst>
              <a:ext uri="{FF2B5EF4-FFF2-40B4-BE49-F238E27FC236}">
                <a16:creationId xmlns:a16="http://schemas.microsoft.com/office/drawing/2014/main" id="{F000B83B-7F49-43AA-877A-120A5B62B1E6}"/>
              </a:ext>
            </a:extLst>
          </p:cNvPr>
          <p:cNvSpPr>
            <a:spLocks noGrp="1"/>
          </p:cNvSpPr>
          <p:nvPr>
            <p:ph type="body" idx="12" hasCustomPrompt="1"/>
          </p:nvPr>
        </p:nvSpPr>
        <p:spPr>
          <a:xfrm>
            <a:off x="457200" y="1588672"/>
            <a:ext cx="2514600" cy="2176682"/>
          </a:xfrm>
          <a:prstGeom prst="rect">
            <a:avLst/>
          </a:prstGeom>
        </p:spPr>
        <p:txBody>
          <a:bodyPr anchor="t"/>
          <a:lstStyle>
            <a:lvl1pPr marL="0" indent="0">
              <a:buNone/>
              <a:defRPr sz="2000">
                <a:solidFill>
                  <a:srgbClr val="414042"/>
                </a:solidFill>
                <a:latin typeface="Century Gothic" panose="020B0502020202020204" pitchFamily="34" charset="0"/>
              </a:defRPr>
            </a:lvl1pPr>
            <a:lvl2pPr marL="457189" indent="0">
              <a:buNone/>
              <a:defRPr sz="1800">
                <a:solidFill>
                  <a:schemeClr val="tx1">
                    <a:tint val="75000"/>
                  </a:schemeClr>
                </a:solidFill>
              </a:defRPr>
            </a:lvl2pPr>
            <a:lvl3pPr marL="914378" indent="0">
              <a:buNone/>
              <a:defRPr sz="1600">
                <a:solidFill>
                  <a:schemeClr val="tx1">
                    <a:tint val="75000"/>
                  </a:schemeClr>
                </a:solidFill>
              </a:defRPr>
            </a:lvl3pPr>
            <a:lvl4pPr marL="1371566" indent="0">
              <a:buNone/>
              <a:defRPr sz="1400">
                <a:solidFill>
                  <a:schemeClr val="tx1">
                    <a:tint val="75000"/>
                  </a:schemeClr>
                </a:solidFill>
              </a:defRPr>
            </a:lvl4pPr>
            <a:lvl5pPr marL="1828754" indent="0">
              <a:buNone/>
              <a:defRPr sz="1400">
                <a:solidFill>
                  <a:schemeClr val="tx1">
                    <a:tint val="75000"/>
                  </a:schemeClr>
                </a:solidFill>
              </a:defRPr>
            </a:lvl5pPr>
            <a:lvl6pPr marL="2285943" indent="0">
              <a:buNone/>
              <a:defRPr sz="1400">
                <a:solidFill>
                  <a:schemeClr val="tx1">
                    <a:tint val="75000"/>
                  </a:schemeClr>
                </a:solidFill>
              </a:defRPr>
            </a:lvl6pPr>
            <a:lvl7pPr marL="2743132" indent="0">
              <a:buNone/>
              <a:defRPr sz="1400">
                <a:solidFill>
                  <a:schemeClr val="tx1">
                    <a:tint val="75000"/>
                  </a:schemeClr>
                </a:solidFill>
              </a:defRPr>
            </a:lvl7pPr>
            <a:lvl8pPr marL="3200320" indent="0">
              <a:buNone/>
              <a:defRPr sz="1400">
                <a:solidFill>
                  <a:schemeClr val="tx1">
                    <a:tint val="75000"/>
                  </a:schemeClr>
                </a:solidFill>
              </a:defRPr>
            </a:lvl8pPr>
            <a:lvl9pPr marL="3657509" indent="0">
              <a:buNone/>
              <a:defRPr sz="1400">
                <a:solidFill>
                  <a:schemeClr val="tx1">
                    <a:tint val="75000"/>
                  </a:schemeClr>
                </a:solidFill>
              </a:defRPr>
            </a:lvl9pPr>
          </a:lstStyle>
          <a:p>
            <a:pPr marL="0" marR="0" lvl="0" indent="0" algn="l" defTabSz="914378" rtl="0" eaLnBrk="1" fontAlgn="auto" latinLnBrk="0" hangingPunct="1">
              <a:lnSpc>
                <a:spcPct val="90000"/>
              </a:lnSpc>
              <a:spcBef>
                <a:spcPts val="1000"/>
              </a:spcBef>
              <a:spcAft>
                <a:spcPts val="0"/>
              </a:spcAft>
              <a:buClrTx/>
              <a:buSzTx/>
              <a:buFont typeface="Arial" panose="020B0604020202020204" pitchFamily="34" charset="0"/>
              <a:buNone/>
              <a:tabLst/>
              <a:defRPr/>
            </a:pPr>
            <a:r>
              <a:rPr lang="en-US"/>
              <a:t>Context, context, and more context. Context, context, and more context. Context, context, and more context.</a:t>
            </a:r>
          </a:p>
          <a:p>
            <a:pPr lvl="0"/>
            <a:endParaRPr lang="en-US"/>
          </a:p>
        </p:txBody>
      </p:sp>
      <p:sp>
        <p:nvSpPr>
          <p:cNvPr id="17" name="Title 1">
            <a:extLst>
              <a:ext uri="{FF2B5EF4-FFF2-40B4-BE49-F238E27FC236}">
                <a16:creationId xmlns:a16="http://schemas.microsoft.com/office/drawing/2014/main" id="{5618C0FF-05EE-456A-893D-18E43276BF13}"/>
              </a:ext>
            </a:extLst>
          </p:cNvPr>
          <p:cNvSpPr txBox="1">
            <a:spLocks/>
          </p:cNvSpPr>
          <p:nvPr userDrawn="1"/>
        </p:nvSpPr>
        <p:spPr>
          <a:xfrm>
            <a:off x="3584631" y="1815256"/>
            <a:ext cx="2514600" cy="337759"/>
          </a:xfrm>
          <a:prstGeom prst="rect">
            <a:avLst/>
          </a:prstGeom>
        </p:spPr>
        <p:txBody>
          <a:bodyPr anchor="t"/>
          <a:lstStyle>
            <a:lvl1pPr algn="l" defTabSz="914400" rtl="0" eaLnBrk="1" latinLnBrk="0" hangingPunct="1">
              <a:lnSpc>
                <a:spcPct val="90000"/>
              </a:lnSpc>
              <a:spcBef>
                <a:spcPct val="0"/>
              </a:spcBef>
              <a:buNone/>
              <a:defRPr sz="1400" b="1" kern="1200" cap="all">
                <a:solidFill>
                  <a:srgbClr val="77ADA4"/>
                </a:solidFill>
                <a:latin typeface="Century Gothic" panose="020B0502020202020204" pitchFamily="34" charset="0"/>
                <a:ea typeface="+mj-ea"/>
                <a:cs typeface="+mj-cs"/>
              </a:defRPr>
            </a:lvl1pPr>
          </a:lstStyle>
          <a:p>
            <a:pPr algn="ctr"/>
            <a:r>
              <a:rPr lang="en-US" sz="1400">
                <a:solidFill>
                  <a:srgbClr val="414042"/>
                </a:solidFill>
              </a:rPr>
              <a:t>TITLE HERE</a:t>
            </a:r>
          </a:p>
        </p:txBody>
      </p:sp>
      <p:sp>
        <p:nvSpPr>
          <p:cNvPr id="18" name="Text Placeholder 2">
            <a:extLst>
              <a:ext uri="{FF2B5EF4-FFF2-40B4-BE49-F238E27FC236}">
                <a16:creationId xmlns:a16="http://schemas.microsoft.com/office/drawing/2014/main" id="{D9BAEF7F-8AB7-4147-9B7E-4E0668F070E4}"/>
              </a:ext>
            </a:extLst>
          </p:cNvPr>
          <p:cNvSpPr>
            <a:spLocks noGrp="1"/>
          </p:cNvSpPr>
          <p:nvPr>
            <p:ph type="body" idx="13" hasCustomPrompt="1"/>
          </p:nvPr>
        </p:nvSpPr>
        <p:spPr>
          <a:xfrm>
            <a:off x="3584631" y="2076814"/>
            <a:ext cx="2514600" cy="609600"/>
          </a:xfrm>
          <a:prstGeom prst="rect">
            <a:avLst/>
          </a:prstGeom>
        </p:spPr>
        <p:txBody>
          <a:bodyPr anchor="t"/>
          <a:lstStyle>
            <a:lvl1pPr marL="0" indent="0" algn="ctr">
              <a:buNone/>
              <a:defRPr sz="1400">
                <a:solidFill>
                  <a:srgbClr val="414042"/>
                </a:solidFill>
                <a:latin typeface="Century Gothic" panose="020B0502020202020204" pitchFamily="34" charset="0"/>
              </a:defRPr>
            </a:lvl1pPr>
            <a:lvl2pPr marL="457189" indent="0">
              <a:buNone/>
              <a:defRPr sz="1800">
                <a:solidFill>
                  <a:schemeClr val="tx1">
                    <a:tint val="75000"/>
                  </a:schemeClr>
                </a:solidFill>
              </a:defRPr>
            </a:lvl2pPr>
            <a:lvl3pPr marL="914378" indent="0">
              <a:buNone/>
              <a:defRPr sz="1600">
                <a:solidFill>
                  <a:schemeClr val="tx1">
                    <a:tint val="75000"/>
                  </a:schemeClr>
                </a:solidFill>
              </a:defRPr>
            </a:lvl3pPr>
            <a:lvl4pPr marL="1371566" indent="0">
              <a:buNone/>
              <a:defRPr sz="1400">
                <a:solidFill>
                  <a:schemeClr val="tx1">
                    <a:tint val="75000"/>
                  </a:schemeClr>
                </a:solidFill>
              </a:defRPr>
            </a:lvl4pPr>
            <a:lvl5pPr marL="1828754" indent="0">
              <a:buNone/>
              <a:defRPr sz="1400">
                <a:solidFill>
                  <a:schemeClr val="tx1">
                    <a:tint val="75000"/>
                  </a:schemeClr>
                </a:solidFill>
              </a:defRPr>
            </a:lvl5pPr>
            <a:lvl6pPr marL="2285943" indent="0">
              <a:buNone/>
              <a:defRPr sz="1400">
                <a:solidFill>
                  <a:schemeClr val="tx1">
                    <a:tint val="75000"/>
                  </a:schemeClr>
                </a:solidFill>
              </a:defRPr>
            </a:lvl6pPr>
            <a:lvl7pPr marL="2743132" indent="0">
              <a:buNone/>
              <a:defRPr sz="1400">
                <a:solidFill>
                  <a:schemeClr val="tx1">
                    <a:tint val="75000"/>
                  </a:schemeClr>
                </a:solidFill>
              </a:defRPr>
            </a:lvl7pPr>
            <a:lvl8pPr marL="3200320" indent="0">
              <a:buNone/>
              <a:defRPr sz="1400">
                <a:solidFill>
                  <a:schemeClr val="tx1">
                    <a:tint val="75000"/>
                  </a:schemeClr>
                </a:solidFill>
              </a:defRPr>
            </a:lvl8pPr>
            <a:lvl9pPr marL="3657509" indent="0">
              <a:buNone/>
              <a:defRPr sz="1400">
                <a:solidFill>
                  <a:schemeClr val="tx1">
                    <a:tint val="75000"/>
                  </a:schemeClr>
                </a:solidFill>
              </a:defRPr>
            </a:lvl9pPr>
          </a:lstStyle>
          <a:p>
            <a:pPr lvl="0"/>
            <a:r>
              <a:rPr lang="en-US"/>
              <a:t>context</a:t>
            </a:r>
          </a:p>
        </p:txBody>
      </p:sp>
      <p:sp>
        <p:nvSpPr>
          <p:cNvPr id="19" name="Title 1">
            <a:extLst>
              <a:ext uri="{FF2B5EF4-FFF2-40B4-BE49-F238E27FC236}">
                <a16:creationId xmlns:a16="http://schemas.microsoft.com/office/drawing/2014/main" id="{B1D32706-4678-4EB7-AAFB-5BF6AA021D44}"/>
              </a:ext>
            </a:extLst>
          </p:cNvPr>
          <p:cNvSpPr txBox="1">
            <a:spLocks/>
          </p:cNvSpPr>
          <p:nvPr userDrawn="1"/>
        </p:nvSpPr>
        <p:spPr>
          <a:xfrm>
            <a:off x="3584631" y="3060270"/>
            <a:ext cx="2514600" cy="337759"/>
          </a:xfrm>
          <a:prstGeom prst="rect">
            <a:avLst/>
          </a:prstGeom>
        </p:spPr>
        <p:txBody>
          <a:bodyPr anchor="t"/>
          <a:lstStyle>
            <a:lvl1pPr algn="l" defTabSz="914400" rtl="0" eaLnBrk="1" latinLnBrk="0" hangingPunct="1">
              <a:lnSpc>
                <a:spcPct val="90000"/>
              </a:lnSpc>
              <a:spcBef>
                <a:spcPct val="0"/>
              </a:spcBef>
              <a:buNone/>
              <a:defRPr sz="1400" b="1" kern="1200" cap="all">
                <a:solidFill>
                  <a:srgbClr val="77ADA4"/>
                </a:solidFill>
                <a:latin typeface="Century Gothic" panose="020B0502020202020204" pitchFamily="34" charset="0"/>
                <a:ea typeface="+mj-ea"/>
                <a:cs typeface="+mj-cs"/>
              </a:defRPr>
            </a:lvl1pPr>
          </a:lstStyle>
          <a:p>
            <a:pPr algn="ctr"/>
            <a:r>
              <a:rPr lang="en-US" sz="1400">
                <a:solidFill>
                  <a:srgbClr val="414042"/>
                </a:solidFill>
              </a:rPr>
              <a:t>TITLE HERE</a:t>
            </a:r>
          </a:p>
        </p:txBody>
      </p:sp>
      <p:sp>
        <p:nvSpPr>
          <p:cNvPr id="20" name="Text Placeholder 2">
            <a:extLst>
              <a:ext uri="{FF2B5EF4-FFF2-40B4-BE49-F238E27FC236}">
                <a16:creationId xmlns:a16="http://schemas.microsoft.com/office/drawing/2014/main" id="{2BA30753-9BA8-4D7D-9378-939D39708F71}"/>
              </a:ext>
            </a:extLst>
          </p:cNvPr>
          <p:cNvSpPr>
            <a:spLocks noGrp="1"/>
          </p:cNvSpPr>
          <p:nvPr>
            <p:ph type="body" idx="14" hasCustomPrompt="1"/>
          </p:nvPr>
        </p:nvSpPr>
        <p:spPr>
          <a:xfrm>
            <a:off x="3584631" y="3321828"/>
            <a:ext cx="2514600" cy="609600"/>
          </a:xfrm>
          <a:prstGeom prst="rect">
            <a:avLst/>
          </a:prstGeom>
        </p:spPr>
        <p:txBody>
          <a:bodyPr anchor="t"/>
          <a:lstStyle>
            <a:lvl1pPr marL="0" indent="0" algn="ctr">
              <a:buNone/>
              <a:defRPr sz="1400">
                <a:solidFill>
                  <a:srgbClr val="414042"/>
                </a:solidFill>
                <a:latin typeface="Century Gothic" panose="020B0502020202020204" pitchFamily="34" charset="0"/>
              </a:defRPr>
            </a:lvl1pPr>
            <a:lvl2pPr marL="457189" indent="0">
              <a:buNone/>
              <a:defRPr sz="1800">
                <a:solidFill>
                  <a:schemeClr val="tx1">
                    <a:tint val="75000"/>
                  </a:schemeClr>
                </a:solidFill>
              </a:defRPr>
            </a:lvl2pPr>
            <a:lvl3pPr marL="914378" indent="0">
              <a:buNone/>
              <a:defRPr sz="1600">
                <a:solidFill>
                  <a:schemeClr val="tx1">
                    <a:tint val="75000"/>
                  </a:schemeClr>
                </a:solidFill>
              </a:defRPr>
            </a:lvl3pPr>
            <a:lvl4pPr marL="1371566" indent="0">
              <a:buNone/>
              <a:defRPr sz="1400">
                <a:solidFill>
                  <a:schemeClr val="tx1">
                    <a:tint val="75000"/>
                  </a:schemeClr>
                </a:solidFill>
              </a:defRPr>
            </a:lvl4pPr>
            <a:lvl5pPr marL="1828754" indent="0">
              <a:buNone/>
              <a:defRPr sz="1400">
                <a:solidFill>
                  <a:schemeClr val="tx1">
                    <a:tint val="75000"/>
                  </a:schemeClr>
                </a:solidFill>
              </a:defRPr>
            </a:lvl5pPr>
            <a:lvl6pPr marL="2285943" indent="0">
              <a:buNone/>
              <a:defRPr sz="1400">
                <a:solidFill>
                  <a:schemeClr val="tx1">
                    <a:tint val="75000"/>
                  </a:schemeClr>
                </a:solidFill>
              </a:defRPr>
            </a:lvl6pPr>
            <a:lvl7pPr marL="2743132" indent="0">
              <a:buNone/>
              <a:defRPr sz="1400">
                <a:solidFill>
                  <a:schemeClr val="tx1">
                    <a:tint val="75000"/>
                  </a:schemeClr>
                </a:solidFill>
              </a:defRPr>
            </a:lvl7pPr>
            <a:lvl8pPr marL="3200320" indent="0">
              <a:buNone/>
              <a:defRPr sz="1400">
                <a:solidFill>
                  <a:schemeClr val="tx1">
                    <a:tint val="75000"/>
                  </a:schemeClr>
                </a:solidFill>
              </a:defRPr>
            </a:lvl8pPr>
            <a:lvl9pPr marL="3657509" indent="0">
              <a:buNone/>
              <a:defRPr sz="1400">
                <a:solidFill>
                  <a:schemeClr val="tx1">
                    <a:tint val="75000"/>
                  </a:schemeClr>
                </a:solidFill>
              </a:defRPr>
            </a:lvl9pPr>
          </a:lstStyle>
          <a:p>
            <a:pPr lvl="0"/>
            <a:r>
              <a:rPr lang="en-US"/>
              <a:t>context</a:t>
            </a:r>
          </a:p>
        </p:txBody>
      </p:sp>
    </p:spTree>
    <p:extLst>
      <p:ext uri="{BB962C8B-B14F-4D97-AF65-F5344CB8AC3E}">
        <p14:creationId xmlns:p14="http://schemas.microsoft.com/office/powerpoint/2010/main" val="3833729330"/>
      </p:ext>
    </p:extLst>
  </p:cSld>
  <p:clrMapOvr>
    <a:masterClrMapping/>
  </p:clrMapOvr>
</p:sldLayout>
</file>

<file path=ppt/slideLayouts/slideLayout36.xml><?xml version="1.0" encoding="utf-8"?>
<p:sldLayout xmlns:a="http://schemas.openxmlformats.org/drawingml/2006/main" xmlns:r="http://schemas.openxmlformats.org/officeDocument/2006/relationships" xmlns:p="http://schemas.openxmlformats.org/presentationml/2006/main" preserve="1" userDrawn="1">
  <p:cSld name="1_Title Only">
    <p:spTree>
      <p:nvGrpSpPr>
        <p:cNvPr id="1" name=""/>
        <p:cNvGrpSpPr/>
        <p:nvPr/>
      </p:nvGrpSpPr>
      <p:grpSpPr>
        <a:xfrm>
          <a:off x="0" y="0"/>
          <a:ext cx="0" cy="0"/>
          <a:chOff x="0" y="0"/>
          <a:chExt cx="0" cy="0"/>
        </a:xfrm>
      </p:grpSpPr>
      <p:sp>
        <p:nvSpPr>
          <p:cNvPr id="6" name="Rectangle 5">
            <a:extLst>
              <a:ext uri="{FF2B5EF4-FFF2-40B4-BE49-F238E27FC236}">
                <a16:creationId xmlns:a16="http://schemas.microsoft.com/office/drawing/2014/main" id="{F0F188CF-B93F-482D-A183-7A76D1E64120}"/>
              </a:ext>
            </a:extLst>
          </p:cNvPr>
          <p:cNvSpPr/>
          <p:nvPr userDrawn="1"/>
        </p:nvSpPr>
        <p:spPr>
          <a:xfrm>
            <a:off x="4495800" y="0"/>
            <a:ext cx="1828800" cy="5143500"/>
          </a:xfrm>
          <a:prstGeom prst="rect">
            <a:avLst/>
          </a:prstGeom>
          <a:solidFill>
            <a:schemeClr val="accent3">
              <a:lumMod val="20000"/>
              <a:lumOff val="8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800"/>
          </a:p>
        </p:txBody>
      </p:sp>
      <p:sp>
        <p:nvSpPr>
          <p:cNvPr id="7" name="Rectangle 6">
            <a:extLst>
              <a:ext uri="{FF2B5EF4-FFF2-40B4-BE49-F238E27FC236}">
                <a16:creationId xmlns:a16="http://schemas.microsoft.com/office/drawing/2014/main" id="{021163D3-1903-4BF6-9B56-A3118E2D4A13}"/>
              </a:ext>
            </a:extLst>
          </p:cNvPr>
          <p:cNvSpPr/>
          <p:nvPr userDrawn="1"/>
        </p:nvSpPr>
        <p:spPr>
          <a:xfrm>
            <a:off x="6248400" y="0"/>
            <a:ext cx="2895600" cy="5143500"/>
          </a:xfrm>
          <a:prstGeom prst="rect">
            <a:avLst/>
          </a:prstGeom>
          <a:solidFill>
            <a:srgbClr val="77ADA4"/>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800"/>
          </a:p>
        </p:txBody>
      </p:sp>
      <p:sp>
        <p:nvSpPr>
          <p:cNvPr id="21" name="Title 1">
            <a:extLst>
              <a:ext uri="{FF2B5EF4-FFF2-40B4-BE49-F238E27FC236}">
                <a16:creationId xmlns:a16="http://schemas.microsoft.com/office/drawing/2014/main" id="{B25EBB7A-527D-4399-9256-875F64D6E371}"/>
              </a:ext>
            </a:extLst>
          </p:cNvPr>
          <p:cNvSpPr txBox="1">
            <a:spLocks/>
          </p:cNvSpPr>
          <p:nvPr userDrawn="1"/>
        </p:nvSpPr>
        <p:spPr>
          <a:xfrm>
            <a:off x="685800" y="819151"/>
            <a:ext cx="3429000" cy="1285783"/>
          </a:xfrm>
          <a:prstGeom prst="rect">
            <a:avLst/>
          </a:prstGeom>
        </p:spPr>
        <p:txBody>
          <a:bodyPr anchor="t"/>
          <a:lstStyle>
            <a:lvl1pPr algn="l" defTabSz="914400" rtl="0" eaLnBrk="1" latinLnBrk="0" hangingPunct="1">
              <a:lnSpc>
                <a:spcPct val="90000"/>
              </a:lnSpc>
              <a:spcBef>
                <a:spcPct val="0"/>
              </a:spcBef>
              <a:buNone/>
              <a:defRPr sz="1400" b="1" kern="1200" cap="all">
                <a:solidFill>
                  <a:srgbClr val="77ADA4"/>
                </a:solidFill>
                <a:latin typeface="Century Gothic" panose="020B0502020202020204" pitchFamily="34" charset="0"/>
                <a:ea typeface="+mj-ea"/>
                <a:cs typeface="+mj-cs"/>
              </a:defRPr>
            </a:lvl1pPr>
          </a:lstStyle>
          <a:p>
            <a:endParaRPr lang="en-US" sz="3600">
              <a:solidFill>
                <a:srgbClr val="F49E1E"/>
              </a:solidFill>
            </a:endParaRPr>
          </a:p>
        </p:txBody>
      </p:sp>
      <p:sp>
        <p:nvSpPr>
          <p:cNvPr id="22" name="Text Placeholder 2">
            <a:extLst>
              <a:ext uri="{FF2B5EF4-FFF2-40B4-BE49-F238E27FC236}">
                <a16:creationId xmlns:a16="http://schemas.microsoft.com/office/drawing/2014/main" id="{F000B83B-7F49-43AA-877A-120A5B62B1E6}"/>
              </a:ext>
            </a:extLst>
          </p:cNvPr>
          <p:cNvSpPr>
            <a:spLocks noGrp="1"/>
          </p:cNvSpPr>
          <p:nvPr>
            <p:ph type="body" idx="12" hasCustomPrompt="1"/>
          </p:nvPr>
        </p:nvSpPr>
        <p:spPr>
          <a:xfrm>
            <a:off x="762360" y="2019308"/>
            <a:ext cx="3352800" cy="2743200"/>
          </a:xfrm>
          <a:prstGeom prst="rect">
            <a:avLst/>
          </a:prstGeom>
        </p:spPr>
        <p:txBody>
          <a:bodyPr anchor="t"/>
          <a:lstStyle>
            <a:lvl1pPr marL="0" indent="0">
              <a:buNone/>
              <a:defRPr sz="2000">
                <a:solidFill>
                  <a:srgbClr val="F49E1E"/>
                </a:solidFill>
                <a:latin typeface="Century Gothic" panose="020B0502020202020204" pitchFamily="34" charset="0"/>
              </a:defRPr>
            </a:lvl1pPr>
            <a:lvl2pPr marL="457189" indent="0">
              <a:buNone/>
              <a:defRPr sz="1800">
                <a:solidFill>
                  <a:schemeClr val="tx1">
                    <a:tint val="75000"/>
                  </a:schemeClr>
                </a:solidFill>
              </a:defRPr>
            </a:lvl2pPr>
            <a:lvl3pPr marL="914378" indent="0">
              <a:buNone/>
              <a:defRPr sz="1600">
                <a:solidFill>
                  <a:schemeClr val="tx1">
                    <a:tint val="75000"/>
                  </a:schemeClr>
                </a:solidFill>
              </a:defRPr>
            </a:lvl3pPr>
            <a:lvl4pPr marL="1371566" indent="0">
              <a:buNone/>
              <a:defRPr sz="1400">
                <a:solidFill>
                  <a:schemeClr val="tx1">
                    <a:tint val="75000"/>
                  </a:schemeClr>
                </a:solidFill>
              </a:defRPr>
            </a:lvl4pPr>
            <a:lvl5pPr marL="1828754" indent="0">
              <a:buNone/>
              <a:defRPr sz="1400">
                <a:solidFill>
                  <a:schemeClr val="tx1">
                    <a:tint val="75000"/>
                  </a:schemeClr>
                </a:solidFill>
              </a:defRPr>
            </a:lvl5pPr>
            <a:lvl6pPr marL="2285943" indent="0">
              <a:buNone/>
              <a:defRPr sz="1400">
                <a:solidFill>
                  <a:schemeClr val="tx1">
                    <a:tint val="75000"/>
                  </a:schemeClr>
                </a:solidFill>
              </a:defRPr>
            </a:lvl6pPr>
            <a:lvl7pPr marL="2743132" indent="0">
              <a:buNone/>
              <a:defRPr sz="1400">
                <a:solidFill>
                  <a:schemeClr val="tx1">
                    <a:tint val="75000"/>
                  </a:schemeClr>
                </a:solidFill>
              </a:defRPr>
            </a:lvl7pPr>
            <a:lvl8pPr marL="3200320" indent="0">
              <a:buNone/>
              <a:defRPr sz="1400">
                <a:solidFill>
                  <a:schemeClr val="tx1">
                    <a:tint val="75000"/>
                  </a:schemeClr>
                </a:solidFill>
              </a:defRPr>
            </a:lvl8pPr>
            <a:lvl9pPr marL="3657509" indent="0">
              <a:buNone/>
              <a:defRPr sz="1400">
                <a:solidFill>
                  <a:schemeClr val="tx1">
                    <a:tint val="75000"/>
                  </a:schemeClr>
                </a:solidFill>
              </a:defRPr>
            </a:lvl9pPr>
          </a:lstStyle>
          <a:p>
            <a:pPr marL="0" marR="0" lvl="0" indent="0" algn="l" defTabSz="914378" rtl="0" eaLnBrk="1" fontAlgn="auto" latinLnBrk="0" hangingPunct="1">
              <a:lnSpc>
                <a:spcPct val="90000"/>
              </a:lnSpc>
              <a:spcBef>
                <a:spcPts val="1000"/>
              </a:spcBef>
              <a:spcAft>
                <a:spcPts val="0"/>
              </a:spcAft>
              <a:buClrTx/>
              <a:buSzTx/>
              <a:buFont typeface="Arial" panose="020B0604020202020204" pitchFamily="34" charset="0"/>
              <a:buNone/>
              <a:tabLst/>
              <a:defRPr/>
            </a:pPr>
            <a:r>
              <a:rPr lang="en-US"/>
              <a:t>Context, context, and more context. Context, context, and more context. Context, context, and more context.</a:t>
            </a:r>
          </a:p>
          <a:p>
            <a:pPr lvl="0"/>
            <a:endParaRPr lang="en-US"/>
          </a:p>
        </p:txBody>
      </p:sp>
      <p:pic>
        <p:nvPicPr>
          <p:cNvPr id="17" name="Picture 16" descr="Text, logo, company name&#10;&#10;Description automatically generated">
            <a:extLst>
              <a:ext uri="{FF2B5EF4-FFF2-40B4-BE49-F238E27FC236}">
                <a16:creationId xmlns:a16="http://schemas.microsoft.com/office/drawing/2014/main" id="{3C596127-0BDA-4236-8204-787AAD68B13D}"/>
              </a:ext>
            </a:extLst>
          </p:cNvPr>
          <p:cNvPicPr>
            <a:picLocks noChangeAspect="1"/>
          </p:cNvPicPr>
          <p:nvPr userDrawn="1"/>
        </p:nvPicPr>
        <p:blipFill>
          <a:blip r:embed="rId2" cstate="print">
            <a:extLst>
              <a:ext uri="{28A0092B-C50C-407E-A947-70E740481C1C}">
                <a14:useLocalDpi xmlns:a14="http://schemas.microsoft.com/office/drawing/2010/main" val="0"/>
              </a:ext>
            </a:extLst>
          </a:blip>
          <a:stretch>
            <a:fillRect/>
          </a:stretch>
        </p:blipFill>
        <p:spPr>
          <a:xfrm>
            <a:off x="6950698" y="3867150"/>
            <a:ext cx="1430942" cy="1105728"/>
          </a:xfrm>
          <a:prstGeom prst="rect">
            <a:avLst/>
          </a:prstGeom>
        </p:spPr>
      </p:pic>
      <p:sp>
        <p:nvSpPr>
          <p:cNvPr id="18" name="Title 1">
            <a:extLst>
              <a:ext uri="{FF2B5EF4-FFF2-40B4-BE49-F238E27FC236}">
                <a16:creationId xmlns:a16="http://schemas.microsoft.com/office/drawing/2014/main" id="{098BDC2F-F0B2-4ECD-896E-E4D2A6EDE98B}"/>
              </a:ext>
            </a:extLst>
          </p:cNvPr>
          <p:cNvSpPr txBox="1">
            <a:spLocks/>
          </p:cNvSpPr>
          <p:nvPr userDrawn="1"/>
        </p:nvSpPr>
        <p:spPr>
          <a:xfrm>
            <a:off x="6408869" y="895351"/>
            <a:ext cx="2514600" cy="1285783"/>
          </a:xfrm>
          <a:prstGeom prst="rect">
            <a:avLst/>
          </a:prstGeom>
        </p:spPr>
        <p:txBody>
          <a:bodyPr anchor="t"/>
          <a:lstStyle>
            <a:lvl1pPr algn="l" defTabSz="914400" rtl="0" eaLnBrk="1" latinLnBrk="0" hangingPunct="1">
              <a:lnSpc>
                <a:spcPct val="90000"/>
              </a:lnSpc>
              <a:spcBef>
                <a:spcPct val="0"/>
              </a:spcBef>
              <a:buNone/>
              <a:defRPr sz="1400" b="1" kern="1200" cap="all">
                <a:solidFill>
                  <a:srgbClr val="77ADA4"/>
                </a:solidFill>
                <a:latin typeface="Century Gothic" panose="020B0502020202020204" pitchFamily="34" charset="0"/>
                <a:ea typeface="+mj-ea"/>
                <a:cs typeface="+mj-cs"/>
              </a:defRPr>
            </a:lvl1pPr>
          </a:lstStyle>
          <a:p>
            <a:endParaRPr lang="en-US" sz="3600">
              <a:solidFill>
                <a:schemeClr val="bg1"/>
              </a:solidFill>
            </a:endParaRPr>
          </a:p>
        </p:txBody>
      </p:sp>
      <p:sp>
        <p:nvSpPr>
          <p:cNvPr id="19" name="Text Placeholder 2">
            <a:extLst>
              <a:ext uri="{FF2B5EF4-FFF2-40B4-BE49-F238E27FC236}">
                <a16:creationId xmlns:a16="http://schemas.microsoft.com/office/drawing/2014/main" id="{E48EF865-2F41-4857-B886-CB7485E139AA}"/>
              </a:ext>
            </a:extLst>
          </p:cNvPr>
          <p:cNvSpPr>
            <a:spLocks noGrp="1"/>
          </p:cNvSpPr>
          <p:nvPr>
            <p:ph type="body" idx="13" hasCustomPrompt="1"/>
          </p:nvPr>
        </p:nvSpPr>
        <p:spPr>
          <a:xfrm>
            <a:off x="6485069" y="2033782"/>
            <a:ext cx="2895600" cy="2176682"/>
          </a:xfrm>
          <a:prstGeom prst="rect">
            <a:avLst/>
          </a:prstGeom>
        </p:spPr>
        <p:txBody>
          <a:bodyPr anchor="t"/>
          <a:lstStyle>
            <a:lvl1pPr marL="0" indent="0">
              <a:buNone/>
              <a:defRPr sz="2000">
                <a:solidFill>
                  <a:schemeClr val="bg1"/>
                </a:solidFill>
                <a:latin typeface="Century Gothic" panose="020B0502020202020204" pitchFamily="34" charset="0"/>
              </a:defRPr>
            </a:lvl1pPr>
            <a:lvl2pPr marL="457189" indent="0">
              <a:buNone/>
              <a:defRPr sz="1800">
                <a:solidFill>
                  <a:schemeClr val="tx1">
                    <a:tint val="75000"/>
                  </a:schemeClr>
                </a:solidFill>
              </a:defRPr>
            </a:lvl2pPr>
            <a:lvl3pPr marL="914378" indent="0">
              <a:buNone/>
              <a:defRPr sz="1600">
                <a:solidFill>
                  <a:schemeClr val="tx1">
                    <a:tint val="75000"/>
                  </a:schemeClr>
                </a:solidFill>
              </a:defRPr>
            </a:lvl3pPr>
            <a:lvl4pPr marL="1371566" indent="0">
              <a:buNone/>
              <a:defRPr sz="1400">
                <a:solidFill>
                  <a:schemeClr val="tx1">
                    <a:tint val="75000"/>
                  </a:schemeClr>
                </a:solidFill>
              </a:defRPr>
            </a:lvl4pPr>
            <a:lvl5pPr marL="1828754" indent="0">
              <a:buNone/>
              <a:defRPr sz="1400">
                <a:solidFill>
                  <a:schemeClr val="tx1">
                    <a:tint val="75000"/>
                  </a:schemeClr>
                </a:solidFill>
              </a:defRPr>
            </a:lvl5pPr>
            <a:lvl6pPr marL="2285943" indent="0">
              <a:buNone/>
              <a:defRPr sz="1400">
                <a:solidFill>
                  <a:schemeClr val="tx1">
                    <a:tint val="75000"/>
                  </a:schemeClr>
                </a:solidFill>
              </a:defRPr>
            </a:lvl6pPr>
            <a:lvl7pPr marL="2743132" indent="0">
              <a:buNone/>
              <a:defRPr sz="1400">
                <a:solidFill>
                  <a:schemeClr val="tx1">
                    <a:tint val="75000"/>
                  </a:schemeClr>
                </a:solidFill>
              </a:defRPr>
            </a:lvl7pPr>
            <a:lvl8pPr marL="3200320" indent="0">
              <a:buNone/>
              <a:defRPr sz="1400">
                <a:solidFill>
                  <a:schemeClr val="tx1">
                    <a:tint val="75000"/>
                  </a:schemeClr>
                </a:solidFill>
              </a:defRPr>
            </a:lvl8pPr>
            <a:lvl9pPr marL="3657509" indent="0">
              <a:buNone/>
              <a:defRPr sz="1400">
                <a:solidFill>
                  <a:schemeClr val="tx1">
                    <a:tint val="75000"/>
                  </a:schemeClr>
                </a:solidFill>
              </a:defRPr>
            </a:lvl9pPr>
          </a:lstStyle>
          <a:p>
            <a:pPr marL="0" marR="0" lvl="0" indent="0" algn="l" defTabSz="914378" rtl="0" eaLnBrk="1" fontAlgn="auto" latinLnBrk="0" hangingPunct="1">
              <a:lnSpc>
                <a:spcPct val="90000"/>
              </a:lnSpc>
              <a:spcBef>
                <a:spcPts val="1000"/>
              </a:spcBef>
              <a:spcAft>
                <a:spcPts val="0"/>
              </a:spcAft>
              <a:buClrTx/>
              <a:buSzTx/>
              <a:buFont typeface="Arial" panose="020B0604020202020204" pitchFamily="34" charset="0"/>
              <a:buNone/>
              <a:tabLst/>
              <a:defRPr/>
            </a:pPr>
            <a:r>
              <a:rPr lang="en-US"/>
              <a:t>Context, context, and more context. Context, context, and more context. Context, context, and more context.</a:t>
            </a:r>
          </a:p>
          <a:p>
            <a:pPr lvl="0"/>
            <a:endParaRPr lang="en-US"/>
          </a:p>
        </p:txBody>
      </p:sp>
    </p:spTree>
    <p:extLst>
      <p:ext uri="{BB962C8B-B14F-4D97-AF65-F5344CB8AC3E}">
        <p14:creationId xmlns:p14="http://schemas.microsoft.com/office/powerpoint/2010/main" val="663274531"/>
      </p:ext>
    </p:extLst>
  </p:cSld>
  <p:clrMapOvr>
    <a:masterClrMapping/>
  </p:clrMapOvr>
</p:sldLayout>
</file>

<file path=ppt/slideLayouts/slideLayout37.xml><?xml version="1.0" encoding="utf-8"?>
<p:sldLayout xmlns:a="http://schemas.openxmlformats.org/drawingml/2006/main" xmlns:r="http://schemas.openxmlformats.org/officeDocument/2006/relationships" xmlns:p="http://schemas.openxmlformats.org/presentationml/2006/main" preserve="1" userDrawn="1">
  <p:cSld name="Blank">
    <p:spTree>
      <p:nvGrpSpPr>
        <p:cNvPr id="1" name=""/>
        <p:cNvGrpSpPr/>
        <p:nvPr/>
      </p:nvGrpSpPr>
      <p:grpSpPr>
        <a:xfrm>
          <a:off x="0" y="0"/>
          <a:ext cx="0" cy="0"/>
          <a:chOff x="0" y="0"/>
          <a:chExt cx="0" cy="0"/>
        </a:xfrm>
      </p:grpSpPr>
      <p:pic>
        <p:nvPicPr>
          <p:cNvPr id="5" name="Picture 4" descr="A picture containing logo&#10;&#10;Description automatically generated">
            <a:extLst>
              <a:ext uri="{FF2B5EF4-FFF2-40B4-BE49-F238E27FC236}">
                <a16:creationId xmlns:a16="http://schemas.microsoft.com/office/drawing/2014/main" id="{ADD72BA7-07DE-44FD-A1F6-5509825F93EA}"/>
              </a:ext>
            </a:extLst>
          </p:cNvPr>
          <p:cNvPicPr>
            <a:picLocks noChangeAspect="1"/>
          </p:cNvPicPr>
          <p:nvPr userDrawn="1"/>
        </p:nvPicPr>
        <p:blipFill rotWithShape="1">
          <a:blip r:embed="rId2" cstate="print">
            <a:extLst>
              <a:ext uri="{28A0092B-C50C-407E-A947-70E740481C1C}">
                <a14:useLocalDpi xmlns:a14="http://schemas.microsoft.com/office/drawing/2010/main" val="0"/>
              </a:ext>
            </a:extLst>
          </a:blip>
          <a:srcRect r="23380"/>
          <a:stretch/>
        </p:blipFill>
        <p:spPr>
          <a:xfrm>
            <a:off x="1" y="-19050"/>
            <a:ext cx="894079" cy="901690"/>
          </a:xfrm>
          <a:prstGeom prst="rect">
            <a:avLst/>
          </a:prstGeom>
        </p:spPr>
      </p:pic>
      <p:sp>
        <p:nvSpPr>
          <p:cNvPr id="6" name="Text Placeholder 2">
            <a:extLst>
              <a:ext uri="{FF2B5EF4-FFF2-40B4-BE49-F238E27FC236}">
                <a16:creationId xmlns:a16="http://schemas.microsoft.com/office/drawing/2014/main" id="{D28D2D01-B630-40DB-80D2-DE234314AE33}"/>
              </a:ext>
            </a:extLst>
          </p:cNvPr>
          <p:cNvSpPr>
            <a:spLocks noGrp="1"/>
          </p:cNvSpPr>
          <p:nvPr>
            <p:ph type="body" idx="12" hasCustomPrompt="1"/>
          </p:nvPr>
        </p:nvSpPr>
        <p:spPr>
          <a:xfrm>
            <a:off x="393079" y="431795"/>
            <a:ext cx="457200" cy="304800"/>
          </a:xfrm>
          <a:prstGeom prst="rect">
            <a:avLst/>
          </a:prstGeom>
        </p:spPr>
        <p:txBody>
          <a:bodyPr anchor="t"/>
          <a:lstStyle>
            <a:lvl1pPr marL="0" indent="0">
              <a:buNone/>
              <a:defRPr sz="1000">
                <a:solidFill>
                  <a:srgbClr val="F49E1E"/>
                </a:solidFill>
                <a:latin typeface="Century Gothic" panose="020B0502020202020204" pitchFamily="34" charset="0"/>
              </a:defRPr>
            </a:lvl1pPr>
            <a:lvl2pPr marL="457189" indent="0">
              <a:buNone/>
              <a:defRPr sz="1800">
                <a:solidFill>
                  <a:schemeClr val="tx1">
                    <a:tint val="75000"/>
                  </a:schemeClr>
                </a:solidFill>
              </a:defRPr>
            </a:lvl2pPr>
            <a:lvl3pPr marL="914378" indent="0">
              <a:buNone/>
              <a:defRPr sz="1600">
                <a:solidFill>
                  <a:schemeClr val="tx1">
                    <a:tint val="75000"/>
                  </a:schemeClr>
                </a:solidFill>
              </a:defRPr>
            </a:lvl3pPr>
            <a:lvl4pPr marL="1371566" indent="0">
              <a:buNone/>
              <a:defRPr sz="1400">
                <a:solidFill>
                  <a:schemeClr val="tx1">
                    <a:tint val="75000"/>
                  </a:schemeClr>
                </a:solidFill>
              </a:defRPr>
            </a:lvl4pPr>
            <a:lvl5pPr marL="1828754" indent="0">
              <a:buNone/>
              <a:defRPr sz="1400">
                <a:solidFill>
                  <a:schemeClr val="tx1">
                    <a:tint val="75000"/>
                  </a:schemeClr>
                </a:solidFill>
              </a:defRPr>
            </a:lvl5pPr>
            <a:lvl6pPr marL="2285943" indent="0">
              <a:buNone/>
              <a:defRPr sz="1400">
                <a:solidFill>
                  <a:schemeClr val="tx1">
                    <a:tint val="75000"/>
                  </a:schemeClr>
                </a:solidFill>
              </a:defRPr>
            </a:lvl6pPr>
            <a:lvl7pPr marL="2743132" indent="0">
              <a:buNone/>
              <a:defRPr sz="1400">
                <a:solidFill>
                  <a:schemeClr val="tx1">
                    <a:tint val="75000"/>
                  </a:schemeClr>
                </a:solidFill>
              </a:defRPr>
            </a:lvl7pPr>
            <a:lvl8pPr marL="3200320" indent="0">
              <a:buNone/>
              <a:defRPr sz="1400">
                <a:solidFill>
                  <a:schemeClr val="tx1">
                    <a:tint val="75000"/>
                  </a:schemeClr>
                </a:solidFill>
              </a:defRPr>
            </a:lvl8pPr>
            <a:lvl9pPr marL="3657509" indent="0">
              <a:buNone/>
              <a:defRPr sz="1400">
                <a:solidFill>
                  <a:schemeClr val="tx1">
                    <a:tint val="75000"/>
                  </a:schemeClr>
                </a:solidFill>
              </a:defRPr>
            </a:lvl9pPr>
          </a:lstStyle>
          <a:p>
            <a:pPr marL="0" marR="0" lvl="0" indent="0" algn="l" defTabSz="914378" rtl="0" eaLnBrk="1" fontAlgn="auto" latinLnBrk="0" hangingPunct="1">
              <a:lnSpc>
                <a:spcPct val="90000"/>
              </a:lnSpc>
              <a:spcBef>
                <a:spcPts val="1000"/>
              </a:spcBef>
              <a:spcAft>
                <a:spcPts val="0"/>
              </a:spcAft>
              <a:buClrTx/>
              <a:buSzTx/>
              <a:buFont typeface="Arial" panose="020B0604020202020204" pitchFamily="34" charset="0"/>
              <a:buNone/>
              <a:tabLst/>
              <a:defRPr/>
            </a:pPr>
            <a:r>
              <a:rPr lang="en-US"/>
              <a:t>123</a:t>
            </a:r>
          </a:p>
          <a:p>
            <a:pPr lvl="0"/>
            <a:endParaRPr lang="en-US"/>
          </a:p>
        </p:txBody>
      </p:sp>
      <p:sp>
        <p:nvSpPr>
          <p:cNvPr id="7" name="Text Placeholder 2">
            <a:extLst>
              <a:ext uri="{FF2B5EF4-FFF2-40B4-BE49-F238E27FC236}">
                <a16:creationId xmlns:a16="http://schemas.microsoft.com/office/drawing/2014/main" id="{91A78B7C-9211-4B50-A5AA-B88AB3896D50}"/>
              </a:ext>
            </a:extLst>
          </p:cNvPr>
          <p:cNvSpPr>
            <a:spLocks noGrp="1"/>
          </p:cNvSpPr>
          <p:nvPr>
            <p:ph type="body" idx="13" hasCustomPrompt="1"/>
          </p:nvPr>
        </p:nvSpPr>
        <p:spPr>
          <a:xfrm>
            <a:off x="3352800" y="361950"/>
            <a:ext cx="5334000" cy="2362200"/>
          </a:xfrm>
          <a:prstGeom prst="rect">
            <a:avLst/>
          </a:prstGeom>
        </p:spPr>
        <p:txBody>
          <a:bodyPr numCol="2" anchor="t"/>
          <a:lstStyle>
            <a:lvl1pPr marL="0" indent="0">
              <a:buNone/>
              <a:defRPr sz="1200">
                <a:solidFill>
                  <a:srgbClr val="414042"/>
                </a:solidFill>
                <a:latin typeface="Century Gothic" panose="020B0502020202020204" pitchFamily="34" charset="0"/>
              </a:defRPr>
            </a:lvl1pPr>
            <a:lvl2pPr marL="457189" indent="0">
              <a:buNone/>
              <a:defRPr sz="1800">
                <a:solidFill>
                  <a:schemeClr val="tx1">
                    <a:tint val="75000"/>
                  </a:schemeClr>
                </a:solidFill>
              </a:defRPr>
            </a:lvl2pPr>
            <a:lvl3pPr marL="914378" indent="0">
              <a:buNone/>
              <a:defRPr sz="1600">
                <a:solidFill>
                  <a:schemeClr val="tx1">
                    <a:tint val="75000"/>
                  </a:schemeClr>
                </a:solidFill>
              </a:defRPr>
            </a:lvl3pPr>
            <a:lvl4pPr marL="1371566" indent="0">
              <a:buNone/>
              <a:defRPr sz="1400">
                <a:solidFill>
                  <a:schemeClr val="tx1">
                    <a:tint val="75000"/>
                  </a:schemeClr>
                </a:solidFill>
              </a:defRPr>
            </a:lvl4pPr>
            <a:lvl5pPr marL="1828754" indent="0">
              <a:buNone/>
              <a:defRPr sz="1400">
                <a:solidFill>
                  <a:schemeClr val="tx1">
                    <a:tint val="75000"/>
                  </a:schemeClr>
                </a:solidFill>
              </a:defRPr>
            </a:lvl5pPr>
            <a:lvl6pPr marL="2285943" indent="0">
              <a:buNone/>
              <a:defRPr sz="1400">
                <a:solidFill>
                  <a:schemeClr val="tx1">
                    <a:tint val="75000"/>
                  </a:schemeClr>
                </a:solidFill>
              </a:defRPr>
            </a:lvl6pPr>
            <a:lvl7pPr marL="2743132" indent="0">
              <a:buNone/>
              <a:defRPr sz="1400">
                <a:solidFill>
                  <a:schemeClr val="tx1">
                    <a:tint val="75000"/>
                  </a:schemeClr>
                </a:solidFill>
              </a:defRPr>
            </a:lvl7pPr>
            <a:lvl8pPr marL="3200320" indent="0">
              <a:buNone/>
              <a:defRPr sz="1400">
                <a:solidFill>
                  <a:schemeClr val="tx1">
                    <a:tint val="75000"/>
                  </a:schemeClr>
                </a:solidFill>
              </a:defRPr>
            </a:lvl8pPr>
            <a:lvl9pPr marL="3657509" indent="0">
              <a:buNone/>
              <a:defRPr sz="1400">
                <a:solidFill>
                  <a:schemeClr val="tx1">
                    <a:tint val="75000"/>
                  </a:schemeClr>
                </a:solidFill>
              </a:defRPr>
            </a:lvl9pPr>
          </a:lstStyle>
          <a:p>
            <a:pPr marL="0" marR="0" lvl="0" indent="0" algn="l" defTabSz="914378" rtl="0" eaLnBrk="1" fontAlgn="auto" latinLnBrk="0" hangingPunct="1">
              <a:lnSpc>
                <a:spcPct val="90000"/>
              </a:lnSpc>
              <a:spcBef>
                <a:spcPts val="1000"/>
              </a:spcBef>
              <a:spcAft>
                <a:spcPts val="0"/>
              </a:spcAft>
              <a:buClrTx/>
              <a:buSzTx/>
              <a:buFont typeface="Arial" panose="020B0604020202020204" pitchFamily="34" charset="0"/>
              <a:buNone/>
              <a:tabLst/>
              <a:defRPr/>
            </a:pPr>
            <a:r>
              <a:rPr lang="en-US"/>
              <a:t>Context, context, and more context. Context, context, and more context. Context, context, and more context.</a:t>
            </a:r>
          </a:p>
          <a:p>
            <a:pPr marL="0" marR="0" lvl="0" indent="0" algn="l" defTabSz="914378" rtl="0" eaLnBrk="1" fontAlgn="auto" latinLnBrk="0" hangingPunct="1">
              <a:lnSpc>
                <a:spcPct val="90000"/>
              </a:lnSpc>
              <a:spcBef>
                <a:spcPts val="1000"/>
              </a:spcBef>
              <a:spcAft>
                <a:spcPts val="0"/>
              </a:spcAft>
              <a:buClrTx/>
              <a:buSzTx/>
              <a:buFont typeface="Arial" panose="020B0604020202020204" pitchFamily="34" charset="0"/>
              <a:buNone/>
              <a:tabLst/>
              <a:defRPr/>
            </a:pPr>
            <a:r>
              <a:rPr lang="en-US"/>
              <a:t>Context, context, and more context. Context, context, and more context. Context, context, and more context.</a:t>
            </a:r>
          </a:p>
          <a:p>
            <a:pPr marL="0" marR="0" lvl="0" indent="0" algn="l" defTabSz="914378" rtl="0" eaLnBrk="1" fontAlgn="auto" latinLnBrk="0" hangingPunct="1">
              <a:lnSpc>
                <a:spcPct val="90000"/>
              </a:lnSpc>
              <a:spcBef>
                <a:spcPts val="1000"/>
              </a:spcBef>
              <a:spcAft>
                <a:spcPts val="0"/>
              </a:spcAft>
              <a:buClrTx/>
              <a:buSzTx/>
              <a:buFont typeface="Arial" panose="020B0604020202020204" pitchFamily="34" charset="0"/>
              <a:buNone/>
              <a:tabLst/>
              <a:defRPr/>
            </a:pPr>
            <a:r>
              <a:rPr lang="en-US"/>
              <a:t>Context, context, and more context. Context, context, and more context. Context, context, and more context.</a:t>
            </a:r>
          </a:p>
          <a:p>
            <a:pPr marL="0" marR="0" lvl="0" indent="0" algn="l" defTabSz="914378" rtl="0" eaLnBrk="1" fontAlgn="auto" latinLnBrk="0" hangingPunct="1">
              <a:lnSpc>
                <a:spcPct val="90000"/>
              </a:lnSpc>
              <a:spcBef>
                <a:spcPts val="1000"/>
              </a:spcBef>
              <a:spcAft>
                <a:spcPts val="0"/>
              </a:spcAft>
              <a:buClrTx/>
              <a:buSzTx/>
              <a:buFont typeface="Arial" panose="020B0604020202020204" pitchFamily="34" charset="0"/>
              <a:buNone/>
              <a:tabLst/>
              <a:defRPr/>
            </a:pPr>
            <a:r>
              <a:rPr lang="en-US"/>
              <a:t>Context, context, and more context. Context, context, and more context. Context, context, and more context.</a:t>
            </a:r>
          </a:p>
          <a:p>
            <a:pPr marL="0" marR="0" lvl="0" indent="0" algn="l" defTabSz="914378" rtl="0" eaLnBrk="1" fontAlgn="auto" latinLnBrk="0" hangingPunct="1">
              <a:lnSpc>
                <a:spcPct val="90000"/>
              </a:lnSpc>
              <a:spcBef>
                <a:spcPts val="1000"/>
              </a:spcBef>
              <a:spcAft>
                <a:spcPts val="0"/>
              </a:spcAft>
              <a:buClrTx/>
              <a:buSzTx/>
              <a:buFont typeface="Arial" panose="020B0604020202020204" pitchFamily="34" charset="0"/>
              <a:buNone/>
              <a:tabLst/>
              <a:defRPr/>
            </a:pPr>
            <a:r>
              <a:rPr lang="en-US"/>
              <a:t>Context, context, and more</a:t>
            </a:r>
          </a:p>
        </p:txBody>
      </p:sp>
      <p:sp>
        <p:nvSpPr>
          <p:cNvPr id="8" name="Text Placeholder 2">
            <a:extLst>
              <a:ext uri="{FF2B5EF4-FFF2-40B4-BE49-F238E27FC236}">
                <a16:creationId xmlns:a16="http://schemas.microsoft.com/office/drawing/2014/main" id="{87CE091D-359B-4857-973C-B9AF99FB8EAB}"/>
              </a:ext>
            </a:extLst>
          </p:cNvPr>
          <p:cNvSpPr>
            <a:spLocks noGrp="1"/>
          </p:cNvSpPr>
          <p:nvPr>
            <p:ph type="body" idx="14" hasCustomPrompt="1"/>
          </p:nvPr>
        </p:nvSpPr>
        <p:spPr>
          <a:xfrm>
            <a:off x="533400" y="886285"/>
            <a:ext cx="2590800" cy="381000"/>
          </a:xfrm>
          <a:prstGeom prst="rect">
            <a:avLst/>
          </a:prstGeom>
        </p:spPr>
        <p:txBody>
          <a:bodyPr numCol="1" anchor="t"/>
          <a:lstStyle>
            <a:lvl1pPr marL="0" indent="0" algn="r">
              <a:buNone/>
              <a:defRPr sz="3200" b="1">
                <a:solidFill>
                  <a:srgbClr val="F49E1E"/>
                </a:solidFill>
                <a:latin typeface="Century Gothic" panose="020B0502020202020204" pitchFamily="34" charset="0"/>
              </a:defRPr>
            </a:lvl1pPr>
            <a:lvl2pPr marL="457189" indent="0">
              <a:buNone/>
              <a:defRPr sz="1800">
                <a:solidFill>
                  <a:schemeClr val="tx1">
                    <a:tint val="75000"/>
                  </a:schemeClr>
                </a:solidFill>
              </a:defRPr>
            </a:lvl2pPr>
            <a:lvl3pPr marL="914378" indent="0">
              <a:buNone/>
              <a:defRPr sz="1600">
                <a:solidFill>
                  <a:schemeClr val="tx1">
                    <a:tint val="75000"/>
                  </a:schemeClr>
                </a:solidFill>
              </a:defRPr>
            </a:lvl3pPr>
            <a:lvl4pPr marL="1371566" indent="0">
              <a:buNone/>
              <a:defRPr sz="1400">
                <a:solidFill>
                  <a:schemeClr val="tx1">
                    <a:tint val="75000"/>
                  </a:schemeClr>
                </a:solidFill>
              </a:defRPr>
            </a:lvl4pPr>
            <a:lvl5pPr marL="1828754" indent="0">
              <a:buNone/>
              <a:defRPr sz="1400">
                <a:solidFill>
                  <a:schemeClr val="tx1">
                    <a:tint val="75000"/>
                  </a:schemeClr>
                </a:solidFill>
              </a:defRPr>
            </a:lvl5pPr>
            <a:lvl6pPr marL="2285943" indent="0">
              <a:buNone/>
              <a:defRPr sz="1400">
                <a:solidFill>
                  <a:schemeClr val="tx1">
                    <a:tint val="75000"/>
                  </a:schemeClr>
                </a:solidFill>
              </a:defRPr>
            </a:lvl6pPr>
            <a:lvl7pPr marL="2743132" indent="0">
              <a:buNone/>
              <a:defRPr sz="1400">
                <a:solidFill>
                  <a:schemeClr val="tx1">
                    <a:tint val="75000"/>
                  </a:schemeClr>
                </a:solidFill>
              </a:defRPr>
            </a:lvl7pPr>
            <a:lvl8pPr marL="3200320" indent="0">
              <a:buNone/>
              <a:defRPr sz="1400">
                <a:solidFill>
                  <a:schemeClr val="tx1">
                    <a:tint val="75000"/>
                  </a:schemeClr>
                </a:solidFill>
              </a:defRPr>
            </a:lvl8pPr>
            <a:lvl9pPr marL="3657509" indent="0">
              <a:buNone/>
              <a:defRPr sz="1400">
                <a:solidFill>
                  <a:schemeClr val="tx1">
                    <a:tint val="75000"/>
                  </a:schemeClr>
                </a:solidFill>
              </a:defRPr>
            </a:lvl9pPr>
          </a:lstStyle>
          <a:p>
            <a:pPr marL="0" marR="0" lvl="0" indent="0" algn="l" defTabSz="914378" rtl="0" eaLnBrk="1" fontAlgn="auto" latinLnBrk="0" hangingPunct="1">
              <a:lnSpc>
                <a:spcPct val="90000"/>
              </a:lnSpc>
              <a:spcBef>
                <a:spcPts val="1000"/>
              </a:spcBef>
              <a:spcAft>
                <a:spcPts val="0"/>
              </a:spcAft>
              <a:buClrTx/>
              <a:buSzTx/>
              <a:buFont typeface="Arial" panose="020B0604020202020204" pitchFamily="34" charset="0"/>
              <a:buNone/>
              <a:tabLst/>
              <a:defRPr/>
            </a:pPr>
            <a:r>
              <a:rPr lang="en-US"/>
              <a:t>HEADER</a:t>
            </a:r>
          </a:p>
          <a:p>
            <a:pPr marL="0" marR="0" lvl="0" indent="0" algn="l" defTabSz="914378" rtl="0" eaLnBrk="1" fontAlgn="auto" latinLnBrk="0" hangingPunct="1">
              <a:lnSpc>
                <a:spcPct val="90000"/>
              </a:lnSpc>
              <a:spcBef>
                <a:spcPts val="1000"/>
              </a:spcBef>
              <a:spcAft>
                <a:spcPts val="0"/>
              </a:spcAft>
              <a:buClrTx/>
              <a:buSzTx/>
              <a:buFont typeface="Arial" panose="020B0604020202020204" pitchFamily="34" charset="0"/>
              <a:buNone/>
              <a:tabLst/>
              <a:defRPr/>
            </a:pPr>
            <a:endParaRPr lang="en-US"/>
          </a:p>
        </p:txBody>
      </p:sp>
      <p:sp>
        <p:nvSpPr>
          <p:cNvPr id="9" name="Text Placeholder 2">
            <a:extLst>
              <a:ext uri="{FF2B5EF4-FFF2-40B4-BE49-F238E27FC236}">
                <a16:creationId xmlns:a16="http://schemas.microsoft.com/office/drawing/2014/main" id="{AAE50DAE-6411-4EE0-92CA-69BEE048CC2A}"/>
              </a:ext>
            </a:extLst>
          </p:cNvPr>
          <p:cNvSpPr>
            <a:spLocks noGrp="1"/>
          </p:cNvSpPr>
          <p:nvPr>
            <p:ph type="body" idx="15" hasCustomPrompt="1"/>
          </p:nvPr>
        </p:nvSpPr>
        <p:spPr>
          <a:xfrm>
            <a:off x="457200" y="1358208"/>
            <a:ext cx="2590800" cy="744230"/>
          </a:xfrm>
          <a:prstGeom prst="rect">
            <a:avLst/>
          </a:prstGeom>
        </p:spPr>
        <p:txBody>
          <a:bodyPr numCol="1" anchor="t"/>
          <a:lstStyle>
            <a:lvl1pPr marL="0" indent="0">
              <a:buNone/>
              <a:defRPr sz="1600" b="1">
                <a:solidFill>
                  <a:srgbClr val="414042"/>
                </a:solidFill>
                <a:latin typeface="Century Gothic" panose="020B0502020202020204" pitchFamily="34" charset="0"/>
              </a:defRPr>
            </a:lvl1pPr>
            <a:lvl2pPr marL="457189" indent="0">
              <a:buNone/>
              <a:defRPr sz="1800">
                <a:solidFill>
                  <a:schemeClr val="tx1">
                    <a:tint val="75000"/>
                  </a:schemeClr>
                </a:solidFill>
              </a:defRPr>
            </a:lvl2pPr>
            <a:lvl3pPr marL="914378" indent="0">
              <a:buNone/>
              <a:defRPr sz="1600">
                <a:solidFill>
                  <a:schemeClr val="tx1">
                    <a:tint val="75000"/>
                  </a:schemeClr>
                </a:solidFill>
              </a:defRPr>
            </a:lvl3pPr>
            <a:lvl4pPr marL="1371566" indent="0">
              <a:buNone/>
              <a:defRPr sz="1400">
                <a:solidFill>
                  <a:schemeClr val="tx1">
                    <a:tint val="75000"/>
                  </a:schemeClr>
                </a:solidFill>
              </a:defRPr>
            </a:lvl4pPr>
            <a:lvl5pPr marL="1828754" indent="0">
              <a:buNone/>
              <a:defRPr sz="1400">
                <a:solidFill>
                  <a:schemeClr val="tx1">
                    <a:tint val="75000"/>
                  </a:schemeClr>
                </a:solidFill>
              </a:defRPr>
            </a:lvl5pPr>
            <a:lvl6pPr marL="2285943" indent="0">
              <a:buNone/>
              <a:defRPr sz="1400">
                <a:solidFill>
                  <a:schemeClr val="tx1">
                    <a:tint val="75000"/>
                  </a:schemeClr>
                </a:solidFill>
              </a:defRPr>
            </a:lvl6pPr>
            <a:lvl7pPr marL="2743132" indent="0">
              <a:buNone/>
              <a:defRPr sz="1400">
                <a:solidFill>
                  <a:schemeClr val="tx1">
                    <a:tint val="75000"/>
                  </a:schemeClr>
                </a:solidFill>
              </a:defRPr>
            </a:lvl7pPr>
            <a:lvl8pPr marL="3200320" indent="0">
              <a:buNone/>
              <a:defRPr sz="1400">
                <a:solidFill>
                  <a:schemeClr val="tx1">
                    <a:tint val="75000"/>
                  </a:schemeClr>
                </a:solidFill>
              </a:defRPr>
            </a:lvl8pPr>
            <a:lvl9pPr marL="3657509" indent="0">
              <a:buNone/>
              <a:defRPr sz="1400">
                <a:solidFill>
                  <a:schemeClr val="tx1">
                    <a:tint val="75000"/>
                  </a:schemeClr>
                </a:solidFill>
              </a:defRPr>
            </a:lvl9pPr>
          </a:lstStyle>
          <a:p>
            <a:pPr marL="0" marR="0" lvl="0" indent="0" algn="l" defTabSz="914378" rtl="0" eaLnBrk="1" fontAlgn="auto" latinLnBrk="0" hangingPunct="1">
              <a:lnSpc>
                <a:spcPct val="90000"/>
              </a:lnSpc>
              <a:spcBef>
                <a:spcPts val="1000"/>
              </a:spcBef>
              <a:spcAft>
                <a:spcPts val="0"/>
              </a:spcAft>
              <a:buClrTx/>
              <a:buSzTx/>
              <a:buFont typeface="Arial" panose="020B0604020202020204" pitchFamily="34" charset="0"/>
              <a:buNone/>
              <a:tabLst/>
              <a:defRPr/>
            </a:pPr>
            <a:r>
              <a:rPr lang="en-US"/>
              <a:t>Subhead goes here and here and here and here</a:t>
            </a:r>
          </a:p>
          <a:p>
            <a:pPr marL="0" marR="0" lvl="0" indent="0" algn="l" defTabSz="914378" rtl="0" eaLnBrk="1" fontAlgn="auto" latinLnBrk="0" hangingPunct="1">
              <a:lnSpc>
                <a:spcPct val="90000"/>
              </a:lnSpc>
              <a:spcBef>
                <a:spcPts val="1000"/>
              </a:spcBef>
              <a:spcAft>
                <a:spcPts val="0"/>
              </a:spcAft>
              <a:buClrTx/>
              <a:buSzTx/>
              <a:buFont typeface="Arial" panose="020B0604020202020204" pitchFamily="34" charset="0"/>
              <a:buNone/>
              <a:tabLst/>
              <a:defRPr/>
            </a:pPr>
            <a:endParaRPr lang="en-US"/>
          </a:p>
        </p:txBody>
      </p:sp>
      <p:pic>
        <p:nvPicPr>
          <p:cNvPr id="11" name="Picture 10" descr="Blue flowers">
            <a:extLst>
              <a:ext uri="{FF2B5EF4-FFF2-40B4-BE49-F238E27FC236}">
                <a16:creationId xmlns:a16="http://schemas.microsoft.com/office/drawing/2014/main" id="{5D91A01F-0FE3-40BE-8410-9A1E57E1FFDA}"/>
              </a:ext>
            </a:extLst>
          </p:cNvPr>
          <p:cNvPicPr>
            <a:picLocks noChangeAspect="1"/>
          </p:cNvPicPr>
          <p:nvPr userDrawn="1"/>
        </p:nvPicPr>
        <p:blipFill rotWithShape="1">
          <a:blip r:embed="rId3" cstate="print">
            <a:extLst>
              <a:ext uri="{28A0092B-C50C-407E-A947-70E740481C1C}">
                <a14:useLocalDpi xmlns:a14="http://schemas.microsoft.com/office/drawing/2010/main" val="0"/>
              </a:ext>
            </a:extLst>
          </a:blip>
          <a:srcRect t="44907" b="13575"/>
          <a:stretch/>
        </p:blipFill>
        <p:spPr>
          <a:xfrm>
            <a:off x="533400" y="2952751"/>
            <a:ext cx="8194548" cy="1913900"/>
          </a:xfrm>
          <a:prstGeom prst="rect">
            <a:avLst/>
          </a:prstGeom>
        </p:spPr>
      </p:pic>
    </p:spTree>
    <p:extLst>
      <p:ext uri="{BB962C8B-B14F-4D97-AF65-F5344CB8AC3E}">
        <p14:creationId xmlns:p14="http://schemas.microsoft.com/office/powerpoint/2010/main" val="3917582995"/>
      </p:ext>
    </p:extLst>
  </p:cSld>
  <p:clrMapOvr>
    <a:masterClrMapping/>
  </p:clrMapOvr>
</p:sldLayout>
</file>

<file path=ppt/slideLayouts/slideLayout38.xml><?xml version="1.0" encoding="utf-8"?>
<p:sldLayout xmlns:a="http://schemas.openxmlformats.org/drawingml/2006/main" xmlns:r="http://schemas.openxmlformats.org/officeDocument/2006/relationships" xmlns:p="http://schemas.openxmlformats.org/presentationml/2006/main" preserve="1" userDrawn="1">
  <p:cSld name="1_Blank">
    <p:spTree>
      <p:nvGrpSpPr>
        <p:cNvPr id="1" name=""/>
        <p:cNvGrpSpPr/>
        <p:nvPr/>
      </p:nvGrpSpPr>
      <p:grpSpPr>
        <a:xfrm>
          <a:off x="0" y="0"/>
          <a:ext cx="0" cy="0"/>
          <a:chOff x="0" y="0"/>
          <a:chExt cx="0" cy="0"/>
        </a:xfrm>
      </p:grpSpPr>
      <p:pic>
        <p:nvPicPr>
          <p:cNvPr id="5" name="Picture 4" descr="A picture containing logo&#10;&#10;Description automatically generated">
            <a:extLst>
              <a:ext uri="{FF2B5EF4-FFF2-40B4-BE49-F238E27FC236}">
                <a16:creationId xmlns:a16="http://schemas.microsoft.com/office/drawing/2014/main" id="{ADD72BA7-07DE-44FD-A1F6-5509825F93EA}"/>
              </a:ext>
            </a:extLst>
          </p:cNvPr>
          <p:cNvPicPr>
            <a:picLocks noChangeAspect="1"/>
          </p:cNvPicPr>
          <p:nvPr userDrawn="1"/>
        </p:nvPicPr>
        <p:blipFill rotWithShape="1">
          <a:blip r:embed="rId2" cstate="print">
            <a:extLst>
              <a:ext uri="{28A0092B-C50C-407E-A947-70E740481C1C}">
                <a14:useLocalDpi xmlns:a14="http://schemas.microsoft.com/office/drawing/2010/main" val="0"/>
              </a:ext>
            </a:extLst>
          </a:blip>
          <a:srcRect r="23380"/>
          <a:stretch/>
        </p:blipFill>
        <p:spPr>
          <a:xfrm>
            <a:off x="8249922" y="-6340"/>
            <a:ext cx="894079" cy="901690"/>
          </a:xfrm>
          <a:prstGeom prst="rect">
            <a:avLst/>
          </a:prstGeom>
        </p:spPr>
      </p:pic>
      <p:sp>
        <p:nvSpPr>
          <p:cNvPr id="6" name="Text Placeholder 2">
            <a:extLst>
              <a:ext uri="{FF2B5EF4-FFF2-40B4-BE49-F238E27FC236}">
                <a16:creationId xmlns:a16="http://schemas.microsoft.com/office/drawing/2014/main" id="{D28D2D01-B630-40DB-80D2-DE234314AE33}"/>
              </a:ext>
            </a:extLst>
          </p:cNvPr>
          <p:cNvSpPr>
            <a:spLocks noGrp="1"/>
          </p:cNvSpPr>
          <p:nvPr>
            <p:ph type="body" idx="12" hasCustomPrompt="1"/>
          </p:nvPr>
        </p:nvSpPr>
        <p:spPr>
          <a:xfrm>
            <a:off x="8239760" y="424175"/>
            <a:ext cx="457200" cy="304800"/>
          </a:xfrm>
          <a:prstGeom prst="rect">
            <a:avLst/>
          </a:prstGeom>
        </p:spPr>
        <p:txBody>
          <a:bodyPr anchor="t"/>
          <a:lstStyle>
            <a:lvl1pPr marL="0" indent="0">
              <a:buNone/>
              <a:defRPr sz="1000">
                <a:solidFill>
                  <a:srgbClr val="F49E1E"/>
                </a:solidFill>
                <a:latin typeface="Century Gothic" panose="020B0502020202020204" pitchFamily="34" charset="0"/>
              </a:defRPr>
            </a:lvl1pPr>
            <a:lvl2pPr marL="457189" indent="0">
              <a:buNone/>
              <a:defRPr sz="1800">
                <a:solidFill>
                  <a:schemeClr val="tx1">
                    <a:tint val="75000"/>
                  </a:schemeClr>
                </a:solidFill>
              </a:defRPr>
            </a:lvl2pPr>
            <a:lvl3pPr marL="914378" indent="0">
              <a:buNone/>
              <a:defRPr sz="1600">
                <a:solidFill>
                  <a:schemeClr val="tx1">
                    <a:tint val="75000"/>
                  </a:schemeClr>
                </a:solidFill>
              </a:defRPr>
            </a:lvl3pPr>
            <a:lvl4pPr marL="1371566" indent="0">
              <a:buNone/>
              <a:defRPr sz="1400">
                <a:solidFill>
                  <a:schemeClr val="tx1">
                    <a:tint val="75000"/>
                  </a:schemeClr>
                </a:solidFill>
              </a:defRPr>
            </a:lvl4pPr>
            <a:lvl5pPr marL="1828754" indent="0">
              <a:buNone/>
              <a:defRPr sz="1400">
                <a:solidFill>
                  <a:schemeClr val="tx1">
                    <a:tint val="75000"/>
                  </a:schemeClr>
                </a:solidFill>
              </a:defRPr>
            </a:lvl5pPr>
            <a:lvl6pPr marL="2285943" indent="0">
              <a:buNone/>
              <a:defRPr sz="1400">
                <a:solidFill>
                  <a:schemeClr val="tx1">
                    <a:tint val="75000"/>
                  </a:schemeClr>
                </a:solidFill>
              </a:defRPr>
            </a:lvl6pPr>
            <a:lvl7pPr marL="2743132" indent="0">
              <a:buNone/>
              <a:defRPr sz="1400">
                <a:solidFill>
                  <a:schemeClr val="tx1">
                    <a:tint val="75000"/>
                  </a:schemeClr>
                </a:solidFill>
              </a:defRPr>
            </a:lvl7pPr>
            <a:lvl8pPr marL="3200320" indent="0">
              <a:buNone/>
              <a:defRPr sz="1400">
                <a:solidFill>
                  <a:schemeClr val="tx1">
                    <a:tint val="75000"/>
                  </a:schemeClr>
                </a:solidFill>
              </a:defRPr>
            </a:lvl8pPr>
            <a:lvl9pPr marL="3657509" indent="0">
              <a:buNone/>
              <a:defRPr sz="1400">
                <a:solidFill>
                  <a:schemeClr val="tx1">
                    <a:tint val="75000"/>
                  </a:schemeClr>
                </a:solidFill>
              </a:defRPr>
            </a:lvl9pPr>
          </a:lstStyle>
          <a:p>
            <a:pPr marL="0" marR="0" lvl="0" indent="0" algn="l" defTabSz="914378" rtl="0" eaLnBrk="1" fontAlgn="auto" latinLnBrk="0" hangingPunct="1">
              <a:lnSpc>
                <a:spcPct val="90000"/>
              </a:lnSpc>
              <a:spcBef>
                <a:spcPts val="1000"/>
              </a:spcBef>
              <a:spcAft>
                <a:spcPts val="0"/>
              </a:spcAft>
              <a:buClrTx/>
              <a:buSzTx/>
              <a:buFont typeface="Arial" panose="020B0604020202020204" pitchFamily="34" charset="0"/>
              <a:buNone/>
              <a:tabLst/>
              <a:defRPr/>
            </a:pPr>
            <a:r>
              <a:rPr lang="en-US"/>
              <a:t>124</a:t>
            </a:r>
          </a:p>
          <a:p>
            <a:pPr lvl="0"/>
            <a:endParaRPr lang="en-US"/>
          </a:p>
        </p:txBody>
      </p:sp>
      <p:sp>
        <p:nvSpPr>
          <p:cNvPr id="7" name="Text Placeholder 2">
            <a:extLst>
              <a:ext uri="{FF2B5EF4-FFF2-40B4-BE49-F238E27FC236}">
                <a16:creationId xmlns:a16="http://schemas.microsoft.com/office/drawing/2014/main" id="{91A78B7C-9211-4B50-A5AA-B88AB3896D50}"/>
              </a:ext>
            </a:extLst>
          </p:cNvPr>
          <p:cNvSpPr>
            <a:spLocks noGrp="1"/>
          </p:cNvSpPr>
          <p:nvPr>
            <p:ph type="body" idx="13" hasCustomPrompt="1"/>
          </p:nvPr>
        </p:nvSpPr>
        <p:spPr>
          <a:xfrm>
            <a:off x="482601" y="1546860"/>
            <a:ext cx="8009128" cy="3158490"/>
          </a:xfrm>
          <a:prstGeom prst="rect">
            <a:avLst/>
          </a:prstGeom>
        </p:spPr>
        <p:txBody>
          <a:bodyPr numCol="3" anchor="t"/>
          <a:lstStyle>
            <a:lvl1pPr marL="0" indent="0">
              <a:buNone/>
              <a:defRPr sz="1200">
                <a:solidFill>
                  <a:srgbClr val="414042"/>
                </a:solidFill>
                <a:latin typeface="Century Gothic" panose="020B0502020202020204" pitchFamily="34" charset="0"/>
              </a:defRPr>
            </a:lvl1pPr>
            <a:lvl2pPr marL="457189" indent="0">
              <a:buNone/>
              <a:defRPr sz="1800">
                <a:solidFill>
                  <a:schemeClr val="tx1">
                    <a:tint val="75000"/>
                  </a:schemeClr>
                </a:solidFill>
              </a:defRPr>
            </a:lvl2pPr>
            <a:lvl3pPr marL="914378" indent="0">
              <a:buNone/>
              <a:defRPr sz="1600">
                <a:solidFill>
                  <a:schemeClr val="tx1">
                    <a:tint val="75000"/>
                  </a:schemeClr>
                </a:solidFill>
              </a:defRPr>
            </a:lvl3pPr>
            <a:lvl4pPr marL="1371566" indent="0">
              <a:buNone/>
              <a:defRPr sz="1400">
                <a:solidFill>
                  <a:schemeClr val="tx1">
                    <a:tint val="75000"/>
                  </a:schemeClr>
                </a:solidFill>
              </a:defRPr>
            </a:lvl4pPr>
            <a:lvl5pPr marL="1828754" indent="0">
              <a:buNone/>
              <a:defRPr sz="1400">
                <a:solidFill>
                  <a:schemeClr val="tx1">
                    <a:tint val="75000"/>
                  </a:schemeClr>
                </a:solidFill>
              </a:defRPr>
            </a:lvl5pPr>
            <a:lvl6pPr marL="2285943" indent="0">
              <a:buNone/>
              <a:defRPr sz="1400">
                <a:solidFill>
                  <a:schemeClr val="tx1">
                    <a:tint val="75000"/>
                  </a:schemeClr>
                </a:solidFill>
              </a:defRPr>
            </a:lvl6pPr>
            <a:lvl7pPr marL="2743132" indent="0">
              <a:buNone/>
              <a:defRPr sz="1400">
                <a:solidFill>
                  <a:schemeClr val="tx1">
                    <a:tint val="75000"/>
                  </a:schemeClr>
                </a:solidFill>
              </a:defRPr>
            </a:lvl7pPr>
            <a:lvl8pPr marL="3200320" indent="0">
              <a:buNone/>
              <a:defRPr sz="1400">
                <a:solidFill>
                  <a:schemeClr val="tx1">
                    <a:tint val="75000"/>
                  </a:schemeClr>
                </a:solidFill>
              </a:defRPr>
            </a:lvl8pPr>
            <a:lvl9pPr marL="3657509" indent="0">
              <a:buNone/>
              <a:defRPr sz="1400">
                <a:solidFill>
                  <a:schemeClr val="tx1">
                    <a:tint val="75000"/>
                  </a:schemeClr>
                </a:solidFill>
              </a:defRPr>
            </a:lvl9pPr>
          </a:lstStyle>
          <a:p>
            <a:pPr marL="0" marR="0" lvl="0" indent="0" algn="l" defTabSz="914378" rtl="0" eaLnBrk="1" fontAlgn="auto" latinLnBrk="0" hangingPunct="1">
              <a:lnSpc>
                <a:spcPct val="90000"/>
              </a:lnSpc>
              <a:spcBef>
                <a:spcPts val="1000"/>
              </a:spcBef>
              <a:spcAft>
                <a:spcPts val="0"/>
              </a:spcAft>
              <a:buClrTx/>
              <a:buSzTx/>
              <a:buFont typeface="Arial" panose="020B0604020202020204" pitchFamily="34" charset="0"/>
              <a:buNone/>
              <a:tabLst/>
              <a:defRPr/>
            </a:pPr>
            <a:r>
              <a:rPr lang="en-US"/>
              <a:t>Context, context, and more context. Context, context, and more context. Context, context, and more context.</a:t>
            </a:r>
          </a:p>
          <a:p>
            <a:pPr marL="0" marR="0" lvl="0" indent="0" algn="l" defTabSz="914378" rtl="0" eaLnBrk="1" fontAlgn="auto" latinLnBrk="0" hangingPunct="1">
              <a:lnSpc>
                <a:spcPct val="90000"/>
              </a:lnSpc>
              <a:spcBef>
                <a:spcPts val="1000"/>
              </a:spcBef>
              <a:spcAft>
                <a:spcPts val="0"/>
              </a:spcAft>
              <a:buClrTx/>
              <a:buSzTx/>
              <a:buFont typeface="Arial" panose="020B0604020202020204" pitchFamily="34" charset="0"/>
              <a:buNone/>
              <a:tabLst/>
              <a:defRPr/>
            </a:pPr>
            <a:r>
              <a:rPr lang="en-US"/>
              <a:t>Context, context, and more context. Context, context, and more context. Context, context, and more context.</a:t>
            </a:r>
          </a:p>
          <a:p>
            <a:pPr marL="0" marR="0" lvl="0" indent="0" algn="l" defTabSz="914378" rtl="0" eaLnBrk="1" fontAlgn="auto" latinLnBrk="0" hangingPunct="1">
              <a:lnSpc>
                <a:spcPct val="90000"/>
              </a:lnSpc>
              <a:spcBef>
                <a:spcPts val="1000"/>
              </a:spcBef>
              <a:spcAft>
                <a:spcPts val="0"/>
              </a:spcAft>
              <a:buClrTx/>
              <a:buSzTx/>
              <a:buFont typeface="Arial" panose="020B0604020202020204" pitchFamily="34" charset="0"/>
              <a:buNone/>
              <a:tabLst/>
              <a:defRPr/>
            </a:pPr>
            <a:r>
              <a:rPr lang="en-US"/>
              <a:t>Context, context, and more context. Context, context, and more context. Context, context, and more context.</a:t>
            </a:r>
          </a:p>
          <a:p>
            <a:pPr marL="0" marR="0" lvl="0" indent="0" algn="l" defTabSz="914378" rtl="0" eaLnBrk="1" fontAlgn="auto" latinLnBrk="0" hangingPunct="1">
              <a:lnSpc>
                <a:spcPct val="90000"/>
              </a:lnSpc>
              <a:spcBef>
                <a:spcPts val="1000"/>
              </a:spcBef>
              <a:spcAft>
                <a:spcPts val="0"/>
              </a:spcAft>
              <a:buClrTx/>
              <a:buSzTx/>
              <a:buFont typeface="Arial" panose="020B0604020202020204" pitchFamily="34" charset="0"/>
              <a:buNone/>
              <a:tabLst/>
              <a:defRPr/>
            </a:pPr>
            <a:r>
              <a:rPr lang="en-US"/>
              <a:t>Context, context, and more context. Context, context, and more context. Context, context, and more context.</a:t>
            </a:r>
          </a:p>
          <a:p>
            <a:pPr marL="0" marR="0" lvl="0" indent="0" algn="l" defTabSz="914378" rtl="0" eaLnBrk="1" fontAlgn="auto" latinLnBrk="0" hangingPunct="1">
              <a:lnSpc>
                <a:spcPct val="90000"/>
              </a:lnSpc>
              <a:spcBef>
                <a:spcPts val="1000"/>
              </a:spcBef>
              <a:spcAft>
                <a:spcPts val="0"/>
              </a:spcAft>
              <a:buClrTx/>
              <a:buSzTx/>
              <a:buFont typeface="Arial" panose="020B0604020202020204" pitchFamily="34" charset="0"/>
              <a:buNone/>
              <a:tabLst/>
              <a:defRPr/>
            </a:pPr>
            <a:r>
              <a:rPr lang="en-US"/>
              <a:t>Context, context, and more context. Context, context, and more context. Context, context, and more context.</a:t>
            </a:r>
          </a:p>
          <a:p>
            <a:pPr marL="0" marR="0" lvl="0" indent="0" algn="l" defTabSz="914378" rtl="0" eaLnBrk="1" fontAlgn="auto" latinLnBrk="0" hangingPunct="1">
              <a:lnSpc>
                <a:spcPct val="90000"/>
              </a:lnSpc>
              <a:spcBef>
                <a:spcPts val="1000"/>
              </a:spcBef>
              <a:spcAft>
                <a:spcPts val="0"/>
              </a:spcAft>
              <a:buClrTx/>
              <a:buSzTx/>
              <a:buFont typeface="Arial" panose="020B0604020202020204" pitchFamily="34" charset="0"/>
              <a:buNone/>
              <a:tabLst/>
              <a:defRPr/>
            </a:pPr>
            <a:r>
              <a:rPr lang="en-US"/>
              <a:t>Context, context, and more context. Context, context, and more context. Context, context, and more context.</a:t>
            </a:r>
          </a:p>
          <a:p>
            <a:pPr marL="0" marR="0" lvl="0" indent="0" algn="l" defTabSz="914378" rtl="0" eaLnBrk="1" fontAlgn="auto" latinLnBrk="0" hangingPunct="1">
              <a:lnSpc>
                <a:spcPct val="90000"/>
              </a:lnSpc>
              <a:spcBef>
                <a:spcPts val="1000"/>
              </a:spcBef>
              <a:spcAft>
                <a:spcPts val="0"/>
              </a:spcAft>
              <a:buClrTx/>
              <a:buSzTx/>
              <a:buFont typeface="Arial" panose="020B0604020202020204" pitchFamily="34" charset="0"/>
              <a:buNone/>
              <a:tabLst/>
              <a:defRPr/>
            </a:pPr>
            <a:r>
              <a:rPr lang="en-US"/>
              <a:t>Context, context, and more context. Context, context, and more context. Context, context, and more context.</a:t>
            </a:r>
          </a:p>
          <a:p>
            <a:pPr marL="0" marR="0" lvl="0" indent="0" algn="l" defTabSz="914378" rtl="0" eaLnBrk="1" fontAlgn="auto" latinLnBrk="0" hangingPunct="1">
              <a:lnSpc>
                <a:spcPct val="90000"/>
              </a:lnSpc>
              <a:spcBef>
                <a:spcPts val="1000"/>
              </a:spcBef>
              <a:spcAft>
                <a:spcPts val="0"/>
              </a:spcAft>
              <a:buClrTx/>
              <a:buSzTx/>
              <a:buFont typeface="Arial" panose="020B0604020202020204" pitchFamily="34" charset="0"/>
              <a:buNone/>
              <a:tabLst/>
              <a:defRPr/>
            </a:pPr>
            <a:r>
              <a:rPr lang="en-US"/>
              <a:t>Context, context, and more context. Context, context, and more context. Context, context, and more context.</a:t>
            </a:r>
          </a:p>
          <a:p>
            <a:pPr marL="0" marR="0" lvl="0" indent="0" algn="l" defTabSz="914378" rtl="0" eaLnBrk="1" fontAlgn="auto" latinLnBrk="0" hangingPunct="1">
              <a:lnSpc>
                <a:spcPct val="90000"/>
              </a:lnSpc>
              <a:spcBef>
                <a:spcPts val="1000"/>
              </a:spcBef>
              <a:spcAft>
                <a:spcPts val="0"/>
              </a:spcAft>
              <a:buClrTx/>
              <a:buSzTx/>
              <a:buFont typeface="Arial" panose="020B0604020202020204" pitchFamily="34" charset="0"/>
              <a:buNone/>
              <a:tabLst/>
              <a:defRPr/>
            </a:pPr>
            <a:r>
              <a:rPr lang="en-US"/>
              <a:t>Context, context, and more context. Context, context, and more context. Context, context, and more context.</a:t>
            </a:r>
          </a:p>
          <a:p>
            <a:pPr marL="0" marR="0" lvl="0" indent="0" algn="l" defTabSz="914378" rtl="0" eaLnBrk="1" fontAlgn="auto" latinLnBrk="0" hangingPunct="1">
              <a:lnSpc>
                <a:spcPct val="90000"/>
              </a:lnSpc>
              <a:spcBef>
                <a:spcPts val="1000"/>
              </a:spcBef>
              <a:spcAft>
                <a:spcPts val="0"/>
              </a:spcAft>
              <a:buClrTx/>
              <a:buSzTx/>
              <a:buFont typeface="Arial" panose="020B0604020202020204" pitchFamily="34" charset="0"/>
              <a:buNone/>
              <a:tabLst/>
              <a:defRPr/>
            </a:pPr>
            <a:r>
              <a:rPr lang="en-US"/>
              <a:t>Context, context, and more context. Context, context, and more context. Context, context, and more context.</a:t>
            </a:r>
          </a:p>
          <a:p>
            <a:pPr marL="0" marR="0" lvl="0" indent="0" algn="l" defTabSz="914378" rtl="0" eaLnBrk="1" fontAlgn="auto" latinLnBrk="0" hangingPunct="1">
              <a:lnSpc>
                <a:spcPct val="90000"/>
              </a:lnSpc>
              <a:spcBef>
                <a:spcPts val="1000"/>
              </a:spcBef>
              <a:spcAft>
                <a:spcPts val="0"/>
              </a:spcAft>
              <a:buClrTx/>
              <a:buSzTx/>
              <a:buFont typeface="Arial" panose="020B0604020202020204" pitchFamily="34" charset="0"/>
              <a:buNone/>
              <a:tabLst/>
              <a:defRPr/>
            </a:pPr>
            <a:endParaRPr lang="en-US"/>
          </a:p>
        </p:txBody>
      </p:sp>
      <p:sp>
        <p:nvSpPr>
          <p:cNvPr id="8" name="Text Placeholder 2">
            <a:extLst>
              <a:ext uri="{FF2B5EF4-FFF2-40B4-BE49-F238E27FC236}">
                <a16:creationId xmlns:a16="http://schemas.microsoft.com/office/drawing/2014/main" id="{87CE091D-359B-4857-973C-B9AF99FB8EAB}"/>
              </a:ext>
            </a:extLst>
          </p:cNvPr>
          <p:cNvSpPr>
            <a:spLocks noGrp="1"/>
          </p:cNvSpPr>
          <p:nvPr>
            <p:ph type="body" idx="14" hasCustomPrompt="1"/>
          </p:nvPr>
        </p:nvSpPr>
        <p:spPr>
          <a:xfrm>
            <a:off x="533400" y="276850"/>
            <a:ext cx="2590800" cy="381000"/>
          </a:xfrm>
          <a:prstGeom prst="rect">
            <a:avLst/>
          </a:prstGeom>
        </p:spPr>
        <p:txBody>
          <a:bodyPr numCol="1" anchor="t"/>
          <a:lstStyle>
            <a:lvl1pPr marL="0" indent="0">
              <a:buNone/>
              <a:defRPr sz="3200" b="1">
                <a:solidFill>
                  <a:srgbClr val="F49E1E"/>
                </a:solidFill>
                <a:latin typeface="Century Gothic" panose="020B0502020202020204" pitchFamily="34" charset="0"/>
              </a:defRPr>
            </a:lvl1pPr>
            <a:lvl2pPr marL="457189" indent="0">
              <a:buNone/>
              <a:defRPr sz="1800">
                <a:solidFill>
                  <a:schemeClr val="tx1">
                    <a:tint val="75000"/>
                  </a:schemeClr>
                </a:solidFill>
              </a:defRPr>
            </a:lvl2pPr>
            <a:lvl3pPr marL="914378" indent="0">
              <a:buNone/>
              <a:defRPr sz="1600">
                <a:solidFill>
                  <a:schemeClr val="tx1">
                    <a:tint val="75000"/>
                  </a:schemeClr>
                </a:solidFill>
              </a:defRPr>
            </a:lvl3pPr>
            <a:lvl4pPr marL="1371566" indent="0">
              <a:buNone/>
              <a:defRPr sz="1400">
                <a:solidFill>
                  <a:schemeClr val="tx1">
                    <a:tint val="75000"/>
                  </a:schemeClr>
                </a:solidFill>
              </a:defRPr>
            </a:lvl4pPr>
            <a:lvl5pPr marL="1828754" indent="0">
              <a:buNone/>
              <a:defRPr sz="1400">
                <a:solidFill>
                  <a:schemeClr val="tx1">
                    <a:tint val="75000"/>
                  </a:schemeClr>
                </a:solidFill>
              </a:defRPr>
            </a:lvl5pPr>
            <a:lvl6pPr marL="2285943" indent="0">
              <a:buNone/>
              <a:defRPr sz="1400">
                <a:solidFill>
                  <a:schemeClr val="tx1">
                    <a:tint val="75000"/>
                  </a:schemeClr>
                </a:solidFill>
              </a:defRPr>
            </a:lvl6pPr>
            <a:lvl7pPr marL="2743132" indent="0">
              <a:buNone/>
              <a:defRPr sz="1400">
                <a:solidFill>
                  <a:schemeClr val="tx1">
                    <a:tint val="75000"/>
                  </a:schemeClr>
                </a:solidFill>
              </a:defRPr>
            </a:lvl7pPr>
            <a:lvl8pPr marL="3200320" indent="0">
              <a:buNone/>
              <a:defRPr sz="1400">
                <a:solidFill>
                  <a:schemeClr val="tx1">
                    <a:tint val="75000"/>
                  </a:schemeClr>
                </a:solidFill>
              </a:defRPr>
            </a:lvl8pPr>
            <a:lvl9pPr marL="3657509" indent="0">
              <a:buNone/>
              <a:defRPr sz="1400">
                <a:solidFill>
                  <a:schemeClr val="tx1">
                    <a:tint val="75000"/>
                  </a:schemeClr>
                </a:solidFill>
              </a:defRPr>
            </a:lvl9pPr>
          </a:lstStyle>
          <a:p>
            <a:pPr marL="0" marR="0" lvl="0" indent="0" algn="l" defTabSz="914378" rtl="0" eaLnBrk="1" fontAlgn="auto" latinLnBrk="0" hangingPunct="1">
              <a:lnSpc>
                <a:spcPct val="90000"/>
              </a:lnSpc>
              <a:spcBef>
                <a:spcPts val="1000"/>
              </a:spcBef>
              <a:spcAft>
                <a:spcPts val="0"/>
              </a:spcAft>
              <a:buClrTx/>
              <a:buSzTx/>
              <a:buFont typeface="Arial" panose="020B0604020202020204" pitchFamily="34" charset="0"/>
              <a:buNone/>
              <a:tabLst/>
              <a:defRPr/>
            </a:pPr>
            <a:r>
              <a:rPr lang="en-US"/>
              <a:t>HEADER</a:t>
            </a:r>
          </a:p>
          <a:p>
            <a:pPr marL="0" marR="0" lvl="0" indent="0" algn="l" defTabSz="914378" rtl="0" eaLnBrk="1" fontAlgn="auto" latinLnBrk="0" hangingPunct="1">
              <a:lnSpc>
                <a:spcPct val="90000"/>
              </a:lnSpc>
              <a:spcBef>
                <a:spcPts val="1000"/>
              </a:spcBef>
              <a:spcAft>
                <a:spcPts val="0"/>
              </a:spcAft>
              <a:buClrTx/>
              <a:buSzTx/>
              <a:buFont typeface="Arial" panose="020B0604020202020204" pitchFamily="34" charset="0"/>
              <a:buNone/>
              <a:tabLst/>
              <a:defRPr/>
            </a:pPr>
            <a:endParaRPr lang="en-US"/>
          </a:p>
        </p:txBody>
      </p:sp>
      <p:sp>
        <p:nvSpPr>
          <p:cNvPr id="9" name="Text Placeholder 2">
            <a:extLst>
              <a:ext uri="{FF2B5EF4-FFF2-40B4-BE49-F238E27FC236}">
                <a16:creationId xmlns:a16="http://schemas.microsoft.com/office/drawing/2014/main" id="{AAE50DAE-6411-4EE0-92CA-69BEE048CC2A}"/>
              </a:ext>
            </a:extLst>
          </p:cNvPr>
          <p:cNvSpPr>
            <a:spLocks noGrp="1"/>
          </p:cNvSpPr>
          <p:nvPr>
            <p:ph type="body" idx="15" hasCustomPrompt="1"/>
          </p:nvPr>
        </p:nvSpPr>
        <p:spPr>
          <a:xfrm>
            <a:off x="533400" y="730240"/>
            <a:ext cx="2590800" cy="744230"/>
          </a:xfrm>
          <a:prstGeom prst="rect">
            <a:avLst/>
          </a:prstGeom>
        </p:spPr>
        <p:txBody>
          <a:bodyPr numCol="1" anchor="t"/>
          <a:lstStyle>
            <a:lvl1pPr marL="0" indent="0">
              <a:buNone/>
              <a:defRPr sz="1600" b="1">
                <a:solidFill>
                  <a:srgbClr val="414042"/>
                </a:solidFill>
                <a:latin typeface="Century Gothic" panose="020B0502020202020204" pitchFamily="34" charset="0"/>
              </a:defRPr>
            </a:lvl1pPr>
            <a:lvl2pPr marL="457189" indent="0">
              <a:buNone/>
              <a:defRPr sz="1800">
                <a:solidFill>
                  <a:schemeClr val="tx1">
                    <a:tint val="75000"/>
                  </a:schemeClr>
                </a:solidFill>
              </a:defRPr>
            </a:lvl2pPr>
            <a:lvl3pPr marL="914378" indent="0">
              <a:buNone/>
              <a:defRPr sz="1600">
                <a:solidFill>
                  <a:schemeClr val="tx1">
                    <a:tint val="75000"/>
                  </a:schemeClr>
                </a:solidFill>
              </a:defRPr>
            </a:lvl3pPr>
            <a:lvl4pPr marL="1371566" indent="0">
              <a:buNone/>
              <a:defRPr sz="1400">
                <a:solidFill>
                  <a:schemeClr val="tx1">
                    <a:tint val="75000"/>
                  </a:schemeClr>
                </a:solidFill>
              </a:defRPr>
            </a:lvl4pPr>
            <a:lvl5pPr marL="1828754" indent="0">
              <a:buNone/>
              <a:defRPr sz="1400">
                <a:solidFill>
                  <a:schemeClr val="tx1">
                    <a:tint val="75000"/>
                  </a:schemeClr>
                </a:solidFill>
              </a:defRPr>
            </a:lvl5pPr>
            <a:lvl6pPr marL="2285943" indent="0">
              <a:buNone/>
              <a:defRPr sz="1400">
                <a:solidFill>
                  <a:schemeClr val="tx1">
                    <a:tint val="75000"/>
                  </a:schemeClr>
                </a:solidFill>
              </a:defRPr>
            </a:lvl6pPr>
            <a:lvl7pPr marL="2743132" indent="0">
              <a:buNone/>
              <a:defRPr sz="1400">
                <a:solidFill>
                  <a:schemeClr val="tx1">
                    <a:tint val="75000"/>
                  </a:schemeClr>
                </a:solidFill>
              </a:defRPr>
            </a:lvl7pPr>
            <a:lvl8pPr marL="3200320" indent="0">
              <a:buNone/>
              <a:defRPr sz="1400">
                <a:solidFill>
                  <a:schemeClr val="tx1">
                    <a:tint val="75000"/>
                  </a:schemeClr>
                </a:solidFill>
              </a:defRPr>
            </a:lvl8pPr>
            <a:lvl9pPr marL="3657509" indent="0">
              <a:buNone/>
              <a:defRPr sz="1400">
                <a:solidFill>
                  <a:schemeClr val="tx1">
                    <a:tint val="75000"/>
                  </a:schemeClr>
                </a:solidFill>
              </a:defRPr>
            </a:lvl9pPr>
          </a:lstStyle>
          <a:p>
            <a:pPr marL="0" marR="0" lvl="0" indent="0" algn="l" defTabSz="914378" rtl="0" eaLnBrk="1" fontAlgn="auto" latinLnBrk="0" hangingPunct="1">
              <a:lnSpc>
                <a:spcPct val="90000"/>
              </a:lnSpc>
              <a:spcBef>
                <a:spcPts val="1000"/>
              </a:spcBef>
              <a:spcAft>
                <a:spcPts val="0"/>
              </a:spcAft>
              <a:buClrTx/>
              <a:buSzTx/>
              <a:buFont typeface="Arial" panose="020B0604020202020204" pitchFamily="34" charset="0"/>
              <a:buNone/>
              <a:tabLst/>
              <a:defRPr/>
            </a:pPr>
            <a:r>
              <a:rPr lang="en-US"/>
              <a:t>Subhead goes here and here and here and here</a:t>
            </a:r>
          </a:p>
          <a:p>
            <a:pPr marL="0" marR="0" lvl="0" indent="0" algn="l" defTabSz="914378" rtl="0" eaLnBrk="1" fontAlgn="auto" latinLnBrk="0" hangingPunct="1">
              <a:lnSpc>
                <a:spcPct val="90000"/>
              </a:lnSpc>
              <a:spcBef>
                <a:spcPts val="1000"/>
              </a:spcBef>
              <a:spcAft>
                <a:spcPts val="0"/>
              </a:spcAft>
              <a:buClrTx/>
              <a:buSzTx/>
              <a:buFont typeface="Arial" panose="020B0604020202020204" pitchFamily="34" charset="0"/>
              <a:buNone/>
              <a:tabLst/>
              <a:defRPr/>
            </a:pPr>
            <a:endParaRPr lang="en-US"/>
          </a:p>
        </p:txBody>
      </p:sp>
    </p:spTree>
    <p:extLst>
      <p:ext uri="{BB962C8B-B14F-4D97-AF65-F5344CB8AC3E}">
        <p14:creationId xmlns:p14="http://schemas.microsoft.com/office/powerpoint/2010/main" val="76004315"/>
      </p:ext>
    </p:extLst>
  </p:cSld>
  <p:clrMapOvr>
    <a:masterClrMapping/>
  </p:clrMapOvr>
</p:sldLayout>
</file>

<file path=ppt/slideLayouts/slideLayout39.xml><?xml version="1.0" encoding="utf-8"?>
<p:sldLayout xmlns:a="http://schemas.openxmlformats.org/drawingml/2006/main" xmlns:r="http://schemas.openxmlformats.org/officeDocument/2006/relationships" xmlns:p="http://schemas.openxmlformats.org/presentationml/2006/main" preserve="1" userDrawn="1">
  <p:cSld name="2_Blank">
    <p:spTree>
      <p:nvGrpSpPr>
        <p:cNvPr id="1" name=""/>
        <p:cNvGrpSpPr/>
        <p:nvPr/>
      </p:nvGrpSpPr>
      <p:grpSpPr>
        <a:xfrm>
          <a:off x="0" y="0"/>
          <a:ext cx="0" cy="0"/>
          <a:chOff x="0" y="0"/>
          <a:chExt cx="0" cy="0"/>
        </a:xfrm>
      </p:grpSpPr>
      <p:pic>
        <p:nvPicPr>
          <p:cNvPr id="5" name="Picture 4" descr="A picture containing logo&#10;&#10;Description automatically generated">
            <a:extLst>
              <a:ext uri="{FF2B5EF4-FFF2-40B4-BE49-F238E27FC236}">
                <a16:creationId xmlns:a16="http://schemas.microsoft.com/office/drawing/2014/main" id="{ADD72BA7-07DE-44FD-A1F6-5509825F93EA}"/>
              </a:ext>
            </a:extLst>
          </p:cNvPr>
          <p:cNvPicPr>
            <a:picLocks noChangeAspect="1"/>
          </p:cNvPicPr>
          <p:nvPr userDrawn="1"/>
        </p:nvPicPr>
        <p:blipFill rotWithShape="1">
          <a:blip r:embed="rId2" cstate="print">
            <a:extLst>
              <a:ext uri="{28A0092B-C50C-407E-A947-70E740481C1C}">
                <a14:useLocalDpi xmlns:a14="http://schemas.microsoft.com/office/drawing/2010/main" val="0"/>
              </a:ext>
            </a:extLst>
          </a:blip>
          <a:srcRect r="23380"/>
          <a:stretch/>
        </p:blipFill>
        <p:spPr>
          <a:xfrm>
            <a:off x="1" y="-19050"/>
            <a:ext cx="894079" cy="901690"/>
          </a:xfrm>
          <a:prstGeom prst="rect">
            <a:avLst/>
          </a:prstGeom>
        </p:spPr>
      </p:pic>
      <p:sp>
        <p:nvSpPr>
          <p:cNvPr id="6" name="Text Placeholder 2">
            <a:extLst>
              <a:ext uri="{FF2B5EF4-FFF2-40B4-BE49-F238E27FC236}">
                <a16:creationId xmlns:a16="http://schemas.microsoft.com/office/drawing/2014/main" id="{D28D2D01-B630-40DB-80D2-DE234314AE33}"/>
              </a:ext>
            </a:extLst>
          </p:cNvPr>
          <p:cNvSpPr>
            <a:spLocks noGrp="1"/>
          </p:cNvSpPr>
          <p:nvPr>
            <p:ph type="body" idx="12" hasCustomPrompt="1"/>
          </p:nvPr>
        </p:nvSpPr>
        <p:spPr>
          <a:xfrm>
            <a:off x="393079" y="431795"/>
            <a:ext cx="457200" cy="304800"/>
          </a:xfrm>
          <a:prstGeom prst="rect">
            <a:avLst/>
          </a:prstGeom>
        </p:spPr>
        <p:txBody>
          <a:bodyPr anchor="t"/>
          <a:lstStyle>
            <a:lvl1pPr marL="0" indent="0">
              <a:buNone/>
              <a:defRPr sz="1000">
                <a:solidFill>
                  <a:srgbClr val="F49E1E"/>
                </a:solidFill>
                <a:latin typeface="Century Gothic" panose="020B0502020202020204" pitchFamily="34" charset="0"/>
              </a:defRPr>
            </a:lvl1pPr>
            <a:lvl2pPr marL="457189" indent="0">
              <a:buNone/>
              <a:defRPr sz="1800">
                <a:solidFill>
                  <a:schemeClr val="tx1">
                    <a:tint val="75000"/>
                  </a:schemeClr>
                </a:solidFill>
              </a:defRPr>
            </a:lvl2pPr>
            <a:lvl3pPr marL="914378" indent="0">
              <a:buNone/>
              <a:defRPr sz="1600">
                <a:solidFill>
                  <a:schemeClr val="tx1">
                    <a:tint val="75000"/>
                  </a:schemeClr>
                </a:solidFill>
              </a:defRPr>
            </a:lvl3pPr>
            <a:lvl4pPr marL="1371566" indent="0">
              <a:buNone/>
              <a:defRPr sz="1400">
                <a:solidFill>
                  <a:schemeClr val="tx1">
                    <a:tint val="75000"/>
                  </a:schemeClr>
                </a:solidFill>
              </a:defRPr>
            </a:lvl4pPr>
            <a:lvl5pPr marL="1828754" indent="0">
              <a:buNone/>
              <a:defRPr sz="1400">
                <a:solidFill>
                  <a:schemeClr val="tx1">
                    <a:tint val="75000"/>
                  </a:schemeClr>
                </a:solidFill>
              </a:defRPr>
            </a:lvl5pPr>
            <a:lvl6pPr marL="2285943" indent="0">
              <a:buNone/>
              <a:defRPr sz="1400">
                <a:solidFill>
                  <a:schemeClr val="tx1">
                    <a:tint val="75000"/>
                  </a:schemeClr>
                </a:solidFill>
              </a:defRPr>
            </a:lvl6pPr>
            <a:lvl7pPr marL="2743132" indent="0">
              <a:buNone/>
              <a:defRPr sz="1400">
                <a:solidFill>
                  <a:schemeClr val="tx1">
                    <a:tint val="75000"/>
                  </a:schemeClr>
                </a:solidFill>
              </a:defRPr>
            </a:lvl7pPr>
            <a:lvl8pPr marL="3200320" indent="0">
              <a:buNone/>
              <a:defRPr sz="1400">
                <a:solidFill>
                  <a:schemeClr val="tx1">
                    <a:tint val="75000"/>
                  </a:schemeClr>
                </a:solidFill>
              </a:defRPr>
            </a:lvl8pPr>
            <a:lvl9pPr marL="3657509" indent="0">
              <a:buNone/>
              <a:defRPr sz="1400">
                <a:solidFill>
                  <a:schemeClr val="tx1">
                    <a:tint val="75000"/>
                  </a:schemeClr>
                </a:solidFill>
              </a:defRPr>
            </a:lvl9pPr>
          </a:lstStyle>
          <a:p>
            <a:pPr marL="0" marR="0" lvl="0" indent="0" algn="l" defTabSz="914378" rtl="0" eaLnBrk="1" fontAlgn="auto" latinLnBrk="0" hangingPunct="1">
              <a:lnSpc>
                <a:spcPct val="90000"/>
              </a:lnSpc>
              <a:spcBef>
                <a:spcPts val="1000"/>
              </a:spcBef>
              <a:spcAft>
                <a:spcPts val="0"/>
              </a:spcAft>
              <a:buClrTx/>
              <a:buSzTx/>
              <a:buFont typeface="Arial" panose="020B0604020202020204" pitchFamily="34" charset="0"/>
              <a:buNone/>
              <a:tabLst/>
              <a:defRPr/>
            </a:pPr>
            <a:r>
              <a:rPr lang="en-US"/>
              <a:t>123</a:t>
            </a:r>
          </a:p>
          <a:p>
            <a:pPr lvl="0"/>
            <a:endParaRPr lang="en-US"/>
          </a:p>
        </p:txBody>
      </p:sp>
    </p:spTree>
    <p:extLst>
      <p:ext uri="{BB962C8B-B14F-4D97-AF65-F5344CB8AC3E}">
        <p14:creationId xmlns:p14="http://schemas.microsoft.com/office/powerpoint/2010/main" val="3764984202"/>
      </p:ext>
    </p:extLst>
  </p:cSld>
  <p:clrMapOvr>
    <a:masterClrMapping/>
  </p:clrMapOvr>
</p:sldLayout>
</file>

<file path=ppt/slideLayouts/slideLayout40.xml><?xml version="1.0" encoding="utf-8"?>
<p:sldLayout xmlns:a="http://schemas.openxmlformats.org/drawingml/2006/main" xmlns:r="http://schemas.openxmlformats.org/officeDocument/2006/relationships" xmlns:p="http://schemas.openxmlformats.org/presentationml/2006/main" preserve="1" userDrawn="1">
  <p:cSld name="3_Blank">
    <p:spTree>
      <p:nvGrpSpPr>
        <p:cNvPr id="1" name=""/>
        <p:cNvGrpSpPr/>
        <p:nvPr/>
      </p:nvGrpSpPr>
      <p:grpSpPr>
        <a:xfrm>
          <a:off x="0" y="0"/>
          <a:ext cx="0" cy="0"/>
          <a:chOff x="0" y="0"/>
          <a:chExt cx="0" cy="0"/>
        </a:xfrm>
      </p:grpSpPr>
      <p:pic>
        <p:nvPicPr>
          <p:cNvPr id="5" name="Picture 4" descr="A picture containing logo&#10;&#10;Description automatically generated">
            <a:extLst>
              <a:ext uri="{FF2B5EF4-FFF2-40B4-BE49-F238E27FC236}">
                <a16:creationId xmlns:a16="http://schemas.microsoft.com/office/drawing/2014/main" id="{ADD72BA7-07DE-44FD-A1F6-5509825F93EA}"/>
              </a:ext>
            </a:extLst>
          </p:cNvPr>
          <p:cNvPicPr>
            <a:picLocks noChangeAspect="1"/>
          </p:cNvPicPr>
          <p:nvPr userDrawn="1"/>
        </p:nvPicPr>
        <p:blipFill rotWithShape="1">
          <a:blip r:embed="rId2" cstate="print">
            <a:extLst>
              <a:ext uri="{28A0092B-C50C-407E-A947-70E740481C1C}">
                <a14:useLocalDpi xmlns:a14="http://schemas.microsoft.com/office/drawing/2010/main" val="0"/>
              </a:ext>
            </a:extLst>
          </a:blip>
          <a:srcRect r="23380"/>
          <a:stretch/>
        </p:blipFill>
        <p:spPr>
          <a:xfrm>
            <a:off x="8249922" y="-6340"/>
            <a:ext cx="894079" cy="901690"/>
          </a:xfrm>
          <a:prstGeom prst="rect">
            <a:avLst/>
          </a:prstGeom>
        </p:spPr>
      </p:pic>
      <p:sp>
        <p:nvSpPr>
          <p:cNvPr id="6" name="Text Placeholder 2">
            <a:extLst>
              <a:ext uri="{FF2B5EF4-FFF2-40B4-BE49-F238E27FC236}">
                <a16:creationId xmlns:a16="http://schemas.microsoft.com/office/drawing/2014/main" id="{D28D2D01-B630-40DB-80D2-DE234314AE33}"/>
              </a:ext>
            </a:extLst>
          </p:cNvPr>
          <p:cNvSpPr>
            <a:spLocks noGrp="1"/>
          </p:cNvSpPr>
          <p:nvPr>
            <p:ph type="body" idx="12" hasCustomPrompt="1"/>
          </p:nvPr>
        </p:nvSpPr>
        <p:spPr>
          <a:xfrm>
            <a:off x="8239760" y="424175"/>
            <a:ext cx="457200" cy="304800"/>
          </a:xfrm>
          <a:prstGeom prst="rect">
            <a:avLst/>
          </a:prstGeom>
        </p:spPr>
        <p:txBody>
          <a:bodyPr anchor="t"/>
          <a:lstStyle>
            <a:lvl1pPr marL="0" indent="0">
              <a:buNone/>
              <a:defRPr sz="1000">
                <a:solidFill>
                  <a:srgbClr val="F49E1E"/>
                </a:solidFill>
                <a:latin typeface="Century Gothic" panose="020B0502020202020204" pitchFamily="34" charset="0"/>
              </a:defRPr>
            </a:lvl1pPr>
            <a:lvl2pPr marL="457189" indent="0">
              <a:buNone/>
              <a:defRPr sz="1800">
                <a:solidFill>
                  <a:schemeClr val="tx1">
                    <a:tint val="75000"/>
                  </a:schemeClr>
                </a:solidFill>
              </a:defRPr>
            </a:lvl2pPr>
            <a:lvl3pPr marL="914378" indent="0">
              <a:buNone/>
              <a:defRPr sz="1600">
                <a:solidFill>
                  <a:schemeClr val="tx1">
                    <a:tint val="75000"/>
                  </a:schemeClr>
                </a:solidFill>
              </a:defRPr>
            </a:lvl3pPr>
            <a:lvl4pPr marL="1371566" indent="0">
              <a:buNone/>
              <a:defRPr sz="1400">
                <a:solidFill>
                  <a:schemeClr val="tx1">
                    <a:tint val="75000"/>
                  </a:schemeClr>
                </a:solidFill>
              </a:defRPr>
            </a:lvl4pPr>
            <a:lvl5pPr marL="1828754" indent="0">
              <a:buNone/>
              <a:defRPr sz="1400">
                <a:solidFill>
                  <a:schemeClr val="tx1">
                    <a:tint val="75000"/>
                  </a:schemeClr>
                </a:solidFill>
              </a:defRPr>
            </a:lvl5pPr>
            <a:lvl6pPr marL="2285943" indent="0">
              <a:buNone/>
              <a:defRPr sz="1400">
                <a:solidFill>
                  <a:schemeClr val="tx1">
                    <a:tint val="75000"/>
                  </a:schemeClr>
                </a:solidFill>
              </a:defRPr>
            </a:lvl6pPr>
            <a:lvl7pPr marL="2743132" indent="0">
              <a:buNone/>
              <a:defRPr sz="1400">
                <a:solidFill>
                  <a:schemeClr val="tx1">
                    <a:tint val="75000"/>
                  </a:schemeClr>
                </a:solidFill>
              </a:defRPr>
            </a:lvl7pPr>
            <a:lvl8pPr marL="3200320" indent="0">
              <a:buNone/>
              <a:defRPr sz="1400">
                <a:solidFill>
                  <a:schemeClr val="tx1">
                    <a:tint val="75000"/>
                  </a:schemeClr>
                </a:solidFill>
              </a:defRPr>
            </a:lvl8pPr>
            <a:lvl9pPr marL="3657509" indent="0">
              <a:buNone/>
              <a:defRPr sz="1400">
                <a:solidFill>
                  <a:schemeClr val="tx1">
                    <a:tint val="75000"/>
                  </a:schemeClr>
                </a:solidFill>
              </a:defRPr>
            </a:lvl9pPr>
          </a:lstStyle>
          <a:p>
            <a:pPr marL="0" marR="0" lvl="0" indent="0" algn="l" defTabSz="914378" rtl="0" eaLnBrk="1" fontAlgn="auto" latinLnBrk="0" hangingPunct="1">
              <a:lnSpc>
                <a:spcPct val="90000"/>
              </a:lnSpc>
              <a:spcBef>
                <a:spcPts val="1000"/>
              </a:spcBef>
              <a:spcAft>
                <a:spcPts val="0"/>
              </a:spcAft>
              <a:buClrTx/>
              <a:buSzTx/>
              <a:buFont typeface="Arial" panose="020B0604020202020204" pitchFamily="34" charset="0"/>
              <a:buNone/>
              <a:tabLst/>
              <a:defRPr/>
            </a:pPr>
            <a:r>
              <a:rPr lang="en-US"/>
              <a:t>124</a:t>
            </a:r>
          </a:p>
          <a:p>
            <a:pPr lvl="0"/>
            <a:endParaRPr lang="en-US"/>
          </a:p>
        </p:txBody>
      </p:sp>
    </p:spTree>
    <p:extLst>
      <p:ext uri="{BB962C8B-B14F-4D97-AF65-F5344CB8AC3E}">
        <p14:creationId xmlns:p14="http://schemas.microsoft.com/office/powerpoint/2010/main" val="3149719296"/>
      </p:ext>
    </p:extLst>
  </p:cSld>
  <p:clrMapOvr>
    <a:masterClrMapping/>
  </p:clrMapOvr>
</p:sldLayout>
</file>

<file path=ppt/slideLayouts/slideLayout41.xml><?xml version="1.0" encoding="utf-8"?>
<p:sldLayout xmlns:a="http://schemas.openxmlformats.org/drawingml/2006/main" xmlns:r="http://schemas.openxmlformats.org/officeDocument/2006/relationships" xmlns:p="http://schemas.openxmlformats.org/presentationml/2006/main" userDrawn="1">
  <p:cSld name="Title and Content">
    <p:spTree>
      <p:nvGrpSpPr>
        <p:cNvPr id="1" name=""/>
        <p:cNvGrpSpPr/>
        <p:nvPr/>
      </p:nvGrpSpPr>
      <p:grpSpPr>
        <a:xfrm>
          <a:off x="0" y="0"/>
          <a:ext cx="0" cy="0"/>
          <a:chOff x="0" y="0"/>
          <a:chExt cx="0" cy="0"/>
        </a:xfrm>
      </p:grpSpPr>
      <p:sp>
        <p:nvSpPr>
          <p:cNvPr id="14" name="Title 1"/>
          <p:cNvSpPr>
            <a:spLocks noGrp="1"/>
          </p:cNvSpPr>
          <p:nvPr>
            <p:ph type="title" hasCustomPrompt="1"/>
          </p:nvPr>
        </p:nvSpPr>
        <p:spPr>
          <a:xfrm>
            <a:off x="457200" y="205980"/>
            <a:ext cx="8229600" cy="563299"/>
          </a:xfrm>
          <a:prstGeom prst="rect">
            <a:avLst/>
          </a:prstGeom>
        </p:spPr>
        <p:txBody>
          <a:bodyPr/>
          <a:lstStyle>
            <a:lvl1pPr algn="l">
              <a:defRPr sz="2800"/>
            </a:lvl1pPr>
          </a:lstStyle>
          <a:p>
            <a:r>
              <a:rPr lang="en-US"/>
              <a:t>Click to add heading</a:t>
            </a:r>
          </a:p>
        </p:txBody>
      </p:sp>
      <p:grpSp>
        <p:nvGrpSpPr>
          <p:cNvPr id="15" name="Group 14"/>
          <p:cNvGrpSpPr/>
          <p:nvPr userDrawn="1"/>
        </p:nvGrpSpPr>
        <p:grpSpPr>
          <a:xfrm>
            <a:off x="0" y="769278"/>
            <a:ext cx="8305800" cy="228316"/>
            <a:chOff x="0" y="997594"/>
            <a:chExt cx="10972800" cy="228316"/>
          </a:xfrm>
        </p:grpSpPr>
        <p:sp>
          <p:nvSpPr>
            <p:cNvPr id="16" name="Rectangle 15"/>
            <p:cNvSpPr/>
            <p:nvPr/>
          </p:nvSpPr>
          <p:spPr>
            <a:xfrm rot="5400000">
              <a:off x="5447876" y="-4450282"/>
              <a:ext cx="77048" cy="10972800"/>
            </a:xfrm>
            <a:prstGeom prst="rect">
              <a:avLst/>
            </a:prstGeom>
            <a:solidFill>
              <a:srgbClr val="77ADA4"/>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800"/>
            </a:p>
          </p:txBody>
        </p:sp>
        <p:sp>
          <p:nvSpPr>
            <p:cNvPr id="17" name="Rectangle 16"/>
            <p:cNvSpPr/>
            <p:nvPr/>
          </p:nvSpPr>
          <p:spPr>
            <a:xfrm rot="5400000">
              <a:off x="4670636" y="-3595993"/>
              <a:ext cx="77050" cy="9418320"/>
            </a:xfrm>
            <a:prstGeom prst="rect">
              <a:avLst/>
            </a:prstGeom>
            <a:solidFill>
              <a:srgbClr val="B33D1F"/>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800"/>
            </a:p>
          </p:txBody>
        </p:sp>
        <p:sp>
          <p:nvSpPr>
            <p:cNvPr id="18" name="Rectangle 17"/>
            <p:cNvSpPr/>
            <p:nvPr/>
          </p:nvSpPr>
          <p:spPr>
            <a:xfrm rot="5400000">
              <a:off x="5036396" y="-3887534"/>
              <a:ext cx="77048" cy="10149840"/>
            </a:xfrm>
            <a:prstGeom prst="rect">
              <a:avLst/>
            </a:prstGeom>
            <a:solidFill>
              <a:srgbClr val="FAC917"/>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800"/>
            </a:p>
          </p:txBody>
        </p:sp>
      </p:grpSp>
      <p:grpSp>
        <p:nvGrpSpPr>
          <p:cNvPr id="20" name="Group 19"/>
          <p:cNvGrpSpPr/>
          <p:nvPr userDrawn="1"/>
        </p:nvGrpSpPr>
        <p:grpSpPr>
          <a:xfrm>
            <a:off x="19" y="4389121"/>
            <a:ext cx="9143983" cy="754379"/>
            <a:chOff x="18" y="4389120"/>
            <a:chExt cx="9143983" cy="754379"/>
          </a:xfrm>
        </p:grpSpPr>
        <p:sp>
          <p:nvSpPr>
            <p:cNvPr id="21" name="Rectangle 20"/>
            <p:cNvSpPr/>
            <p:nvPr userDrawn="1"/>
          </p:nvSpPr>
          <p:spPr>
            <a:xfrm rot="5400000">
              <a:off x="4194820" y="194318"/>
              <a:ext cx="754379" cy="9143983"/>
            </a:xfrm>
            <a:prstGeom prst="rect">
              <a:avLst/>
            </a:prstGeom>
            <a:solidFill>
              <a:srgbClr val="406E9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800"/>
            </a:p>
          </p:txBody>
        </p:sp>
        <p:pic>
          <p:nvPicPr>
            <p:cNvPr id="22" name="Picture 21"/>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7295208" y="4424369"/>
              <a:ext cx="1320207" cy="683881"/>
            </a:xfrm>
            <a:prstGeom prst="rect">
              <a:avLst/>
            </a:prstGeom>
          </p:spPr>
        </p:pic>
      </p:grpSp>
      <p:sp>
        <p:nvSpPr>
          <p:cNvPr id="3" name="Text Placeholder 2"/>
          <p:cNvSpPr>
            <a:spLocks noGrp="1"/>
          </p:cNvSpPr>
          <p:nvPr>
            <p:ph type="body" sz="quarter" idx="10"/>
          </p:nvPr>
        </p:nvSpPr>
        <p:spPr>
          <a:xfrm>
            <a:off x="457200" y="1047750"/>
            <a:ext cx="8229600" cy="3200400"/>
          </a:xfrm>
          <a:prstGeom prst="rect">
            <a:avLst/>
          </a:prstGeom>
        </p:spPr>
        <p:txBody>
          <a:bodyPr/>
          <a:lstStyle>
            <a:lvl1pPr>
              <a:defRPr sz="2400"/>
            </a:lvl1pPr>
            <a:lvl2pPr>
              <a:defRPr sz="2400"/>
            </a:lvl2pPr>
            <a:lvl3pPr>
              <a:defRPr sz="2000"/>
            </a:lvl3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Tree>
    <p:extLst>
      <p:ext uri="{BB962C8B-B14F-4D97-AF65-F5344CB8AC3E}">
        <p14:creationId xmlns:p14="http://schemas.microsoft.com/office/powerpoint/2010/main" val="3098940327"/>
      </p:ext>
    </p:extLst>
  </p:cSld>
  <p:clrMapOvr>
    <a:masterClrMapping/>
  </p:clrMapOvr>
</p:sldLayout>
</file>

<file path=ppt/slideLayouts/slideLayout42.xml><?xml version="1.0" encoding="utf-8"?>
<p:sldLayout xmlns:a="http://schemas.openxmlformats.org/drawingml/2006/main" xmlns:r="http://schemas.openxmlformats.org/officeDocument/2006/relationships" xmlns:p="http://schemas.openxmlformats.org/presentationml/2006/main" preserve="1" userDrawn="1">
  <p:cSld name="Comparison">
    <p:spTree>
      <p:nvGrpSpPr>
        <p:cNvPr id="1" name=""/>
        <p:cNvGrpSpPr/>
        <p:nvPr/>
      </p:nvGrpSpPr>
      <p:grpSpPr>
        <a:xfrm>
          <a:off x="0" y="0"/>
          <a:ext cx="0" cy="0"/>
          <a:chOff x="0" y="0"/>
          <a:chExt cx="0" cy="0"/>
        </a:xfrm>
      </p:grpSpPr>
      <p:sp>
        <p:nvSpPr>
          <p:cNvPr id="10" name="Rectangle 9">
            <a:extLst>
              <a:ext uri="{FF2B5EF4-FFF2-40B4-BE49-F238E27FC236}">
                <a16:creationId xmlns:a16="http://schemas.microsoft.com/office/drawing/2014/main" id="{3C42E453-DC29-487A-A282-87F2B8642B59}"/>
              </a:ext>
            </a:extLst>
          </p:cNvPr>
          <p:cNvSpPr/>
          <p:nvPr userDrawn="1"/>
        </p:nvSpPr>
        <p:spPr>
          <a:xfrm>
            <a:off x="0" y="0"/>
            <a:ext cx="9144000" cy="1504950"/>
          </a:xfrm>
          <a:prstGeom prst="rect">
            <a:avLst/>
          </a:prstGeom>
          <a:solidFill>
            <a:srgbClr val="CAE8DE"/>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800"/>
          </a:p>
        </p:txBody>
      </p:sp>
      <p:pic>
        <p:nvPicPr>
          <p:cNvPr id="11" name="Picture 10" descr="A picture containing chart&#10;&#10;Description automatically generated">
            <a:extLst>
              <a:ext uri="{FF2B5EF4-FFF2-40B4-BE49-F238E27FC236}">
                <a16:creationId xmlns:a16="http://schemas.microsoft.com/office/drawing/2014/main" id="{697B4178-E8B8-4E3C-9E3A-4D3828105E4E}"/>
              </a:ext>
            </a:extLst>
          </p:cNvPr>
          <p:cNvPicPr>
            <a:picLocks noChangeAspect="1"/>
          </p:cNvPicPr>
          <p:nvPr userDrawn="1"/>
        </p:nvPicPr>
        <p:blipFill>
          <a:blip r:embed="rId2" cstate="print">
            <a:extLst>
              <a:ext uri="{28A0092B-C50C-407E-A947-70E740481C1C}">
                <a14:useLocalDpi xmlns:a14="http://schemas.microsoft.com/office/drawing/2010/main" val="0"/>
              </a:ext>
            </a:extLst>
          </a:blip>
          <a:stretch>
            <a:fillRect/>
          </a:stretch>
        </p:blipFill>
        <p:spPr>
          <a:xfrm>
            <a:off x="152400" y="666750"/>
            <a:ext cx="2316256" cy="1789834"/>
          </a:xfrm>
          <a:prstGeom prst="rect">
            <a:avLst/>
          </a:prstGeom>
        </p:spPr>
      </p:pic>
      <p:sp>
        <p:nvSpPr>
          <p:cNvPr id="12" name="Title 1">
            <a:extLst>
              <a:ext uri="{FF2B5EF4-FFF2-40B4-BE49-F238E27FC236}">
                <a16:creationId xmlns:a16="http://schemas.microsoft.com/office/drawing/2014/main" id="{C2927621-220C-434A-863C-5CF45ECB70D8}"/>
              </a:ext>
            </a:extLst>
          </p:cNvPr>
          <p:cNvSpPr txBox="1">
            <a:spLocks/>
          </p:cNvSpPr>
          <p:nvPr userDrawn="1"/>
        </p:nvSpPr>
        <p:spPr>
          <a:xfrm>
            <a:off x="658792" y="432199"/>
            <a:ext cx="7772400" cy="564356"/>
          </a:xfrm>
          <a:prstGeom prst="rect">
            <a:avLst/>
          </a:prstGeom>
        </p:spPr>
        <p:txBody>
          <a:bodyPr anchor="t"/>
          <a:lstStyle>
            <a:lvl1pPr algn="l" defTabSz="914400" rtl="0" eaLnBrk="1" latinLnBrk="0" hangingPunct="1">
              <a:spcBef>
                <a:spcPct val="0"/>
              </a:spcBef>
              <a:buNone/>
              <a:defRPr sz="3200" b="1" kern="1200" cap="all">
                <a:solidFill>
                  <a:srgbClr val="77ADA4"/>
                </a:solidFill>
                <a:latin typeface="Century Gothic" panose="020B0502020202020204" pitchFamily="34" charset="0"/>
                <a:ea typeface="+mj-ea"/>
                <a:cs typeface="+mj-cs"/>
              </a:defRPr>
            </a:lvl1pPr>
          </a:lstStyle>
          <a:p>
            <a:pPr algn="ctr"/>
            <a:r>
              <a:rPr lang="en-US" sz="3200" b="1" spc="300"/>
              <a:t>Click to add heading</a:t>
            </a:r>
          </a:p>
        </p:txBody>
      </p:sp>
    </p:spTree>
    <p:extLst>
      <p:ext uri="{BB962C8B-B14F-4D97-AF65-F5344CB8AC3E}">
        <p14:creationId xmlns:p14="http://schemas.microsoft.com/office/powerpoint/2010/main" val="3626910710"/>
      </p:ext>
    </p:extLst>
  </p:cSld>
  <p:clrMapOvr>
    <a:masterClrMapping/>
  </p:clrMapOvr>
</p:sldLayout>
</file>

<file path=ppt/slideLayouts/slideLayout43.xml><?xml version="1.0" encoding="utf-8"?>
<p:sldLayout xmlns:a="http://schemas.openxmlformats.org/drawingml/2006/main" xmlns:r="http://schemas.openxmlformats.org/officeDocument/2006/relationships" xmlns:p="http://schemas.openxmlformats.org/presentationml/2006/main" preserve="1" userDrawn="1">
  <p:cSld name="1_Comparison">
    <p:spTree>
      <p:nvGrpSpPr>
        <p:cNvPr id="1" name=""/>
        <p:cNvGrpSpPr/>
        <p:nvPr/>
      </p:nvGrpSpPr>
      <p:grpSpPr>
        <a:xfrm>
          <a:off x="0" y="0"/>
          <a:ext cx="0" cy="0"/>
          <a:chOff x="0" y="0"/>
          <a:chExt cx="0" cy="0"/>
        </a:xfrm>
      </p:grpSpPr>
      <p:sp>
        <p:nvSpPr>
          <p:cNvPr id="10" name="Rectangle 9">
            <a:extLst>
              <a:ext uri="{FF2B5EF4-FFF2-40B4-BE49-F238E27FC236}">
                <a16:creationId xmlns:a16="http://schemas.microsoft.com/office/drawing/2014/main" id="{3C42E453-DC29-487A-A282-87F2B8642B59}"/>
              </a:ext>
            </a:extLst>
          </p:cNvPr>
          <p:cNvSpPr/>
          <p:nvPr userDrawn="1"/>
        </p:nvSpPr>
        <p:spPr>
          <a:xfrm>
            <a:off x="0" y="0"/>
            <a:ext cx="9144000" cy="1504950"/>
          </a:xfrm>
          <a:prstGeom prst="rect">
            <a:avLst/>
          </a:prstGeom>
          <a:solidFill>
            <a:srgbClr val="CAE8DE"/>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800"/>
          </a:p>
        </p:txBody>
      </p:sp>
      <p:sp>
        <p:nvSpPr>
          <p:cNvPr id="12" name="Title 1">
            <a:extLst>
              <a:ext uri="{FF2B5EF4-FFF2-40B4-BE49-F238E27FC236}">
                <a16:creationId xmlns:a16="http://schemas.microsoft.com/office/drawing/2014/main" id="{C2927621-220C-434A-863C-5CF45ECB70D8}"/>
              </a:ext>
            </a:extLst>
          </p:cNvPr>
          <p:cNvSpPr txBox="1">
            <a:spLocks/>
          </p:cNvSpPr>
          <p:nvPr userDrawn="1"/>
        </p:nvSpPr>
        <p:spPr>
          <a:xfrm>
            <a:off x="658792" y="432199"/>
            <a:ext cx="7772400" cy="564356"/>
          </a:xfrm>
          <a:prstGeom prst="rect">
            <a:avLst/>
          </a:prstGeom>
        </p:spPr>
        <p:txBody>
          <a:bodyPr anchor="t"/>
          <a:lstStyle>
            <a:lvl1pPr algn="l" defTabSz="914400" rtl="0" eaLnBrk="1" latinLnBrk="0" hangingPunct="1">
              <a:spcBef>
                <a:spcPct val="0"/>
              </a:spcBef>
              <a:buNone/>
              <a:defRPr sz="3200" b="1" kern="1200" cap="all">
                <a:solidFill>
                  <a:srgbClr val="77ADA4"/>
                </a:solidFill>
                <a:latin typeface="Century Gothic" panose="020B0502020202020204" pitchFamily="34" charset="0"/>
                <a:ea typeface="+mj-ea"/>
                <a:cs typeface="+mj-cs"/>
              </a:defRPr>
            </a:lvl1pPr>
          </a:lstStyle>
          <a:p>
            <a:pPr algn="ctr"/>
            <a:r>
              <a:rPr lang="en-US" sz="3200" b="1" spc="300">
                <a:solidFill>
                  <a:srgbClr val="F49E1E"/>
                </a:solidFill>
              </a:rPr>
              <a:t>Click to add heading</a:t>
            </a:r>
          </a:p>
        </p:txBody>
      </p:sp>
      <p:pic>
        <p:nvPicPr>
          <p:cNvPr id="14" name="Picture 13" descr="A picture containing logo&#10;&#10;Description automatically generated">
            <a:extLst>
              <a:ext uri="{FF2B5EF4-FFF2-40B4-BE49-F238E27FC236}">
                <a16:creationId xmlns:a16="http://schemas.microsoft.com/office/drawing/2014/main" id="{9CA60775-6F4E-45FF-8CBC-C1A33885C78B}"/>
              </a:ext>
            </a:extLst>
          </p:cNvPr>
          <p:cNvPicPr>
            <a:picLocks noChangeAspect="1"/>
          </p:cNvPicPr>
          <p:nvPr userDrawn="1"/>
        </p:nvPicPr>
        <p:blipFill>
          <a:blip r:embed="rId2" cstate="print">
            <a:extLst>
              <a:ext uri="{28A0092B-C50C-407E-A947-70E740481C1C}">
                <a14:useLocalDpi xmlns:a14="http://schemas.microsoft.com/office/drawing/2010/main" val="0"/>
              </a:ext>
            </a:extLst>
          </a:blip>
          <a:stretch>
            <a:fillRect/>
          </a:stretch>
        </p:blipFill>
        <p:spPr>
          <a:xfrm>
            <a:off x="218442" y="649836"/>
            <a:ext cx="2316256" cy="1789834"/>
          </a:xfrm>
          <a:prstGeom prst="rect">
            <a:avLst/>
          </a:prstGeom>
        </p:spPr>
      </p:pic>
    </p:spTree>
    <p:extLst>
      <p:ext uri="{BB962C8B-B14F-4D97-AF65-F5344CB8AC3E}">
        <p14:creationId xmlns:p14="http://schemas.microsoft.com/office/powerpoint/2010/main" val="306239848"/>
      </p:ext>
    </p:extLst>
  </p:cSld>
  <p:clrMapOvr>
    <a:masterClrMapping/>
  </p:clrMapOvr>
</p:sldLayout>
</file>

<file path=ppt/slideLayouts/slideLayout44.xml><?xml version="1.0" encoding="utf-8"?>
<p:sldLayout xmlns:a="http://schemas.openxmlformats.org/drawingml/2006/main" xmlns:r="http://schemas.openxmlformats.org/officeDocument/2006/relationships" xmlns:p="http://schemas.openxmlformats.org/presentationml/2006/main" preserve="1" userDrawn="1">
  <p:cSld name="2_Comparison">
    <p:spTree>
      <p:nvGrpSpPr>
        <p:cNvPr id="1" name=""/>
        <p:cNvGrpSpPr/>
        <p:nvPr/>
      </p:nvGrpSpPr>
      <p:grpSpPr>
        <a:xfrm>
          <a:off x="0" y="0"/>
          <a:ext cx="0" cy="0"/>
          <a:chOff x="0" y="0"/>
          <a:chExt cx="0" cy="0"/>
        </a:xfrm>
      </p:grpSpPr>
      <p:sp>
        <p:nvSpPr>
          <p:cNvPr id="10" name="Rectangle 9">
            <a:extLst>
              <a:ext uri="{FF2B5EF4-FFF2-40B4-BE49-F238E27FC236}">
                <a16:creationId xmlns:a16="http://schemas.microsoft.com/office/drawing/2014/main" id="{3C42E453-DC29-487A-A282-87F2B8642B59}"/>
              </a:ext>
            </a:extLst>
          </p:cNvPr>
          <p:cNvSpPr/>
          <p:nvPr userDrawn="1"/>
        </p:nvSpPr>
        <p:spPr>
          <a:xfrm>
            <a:off x="0" y="-32147"/>
            <a:ext cx="9144000" cy="1504950"/>
          </a:xfrm>
          <a:prstGeom prst="rect">
            <a:avLst/>
          </a:prstGeom>
          <a:solidFill>
            <a:srgbClr val="CAE8DE"/>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800"/>
          </a:p>
        </p:txBody>
      </p:sp>
      <p:sp>
        <p:nvSpPr>
          <p:cNvPr id="12" name="Title 1">
            <a:extLst>
              <a:ext uri="{FF2B5EF4-FFF2-40B4-BE49-F238E27FC236}">
                <a16:creationId xmlns:a16="http://schemas.microsoft.com/office/drawing/2014/main" id="{C2927621-220C-434A-863C-5CF45ECB70D8}"/>
              </a:ext>
            </a:extLst>
          </p:cNvPr>
          <p:cNvSpPr txBox="1">
            <a:spLocks/>
          </p:cNvSpPr>
          <p:nvPr userDrawn="1"/>
        </p:nvSpPr>
        <p:spPr>
          <a:xfrm>
            <a:off x="1753161" y="438151"/>
            <a:ext cx="7162240" cy="564356"/>
          </a:xfrm>
          <a:prstGeom prst="rect">
            <a:avLst/>
          </a:prstGeom>
        </p:spPr>
        <p:txBody>
          <a:bodyPr anchor="t"/>
          <a:lstStyle>
            <a:lvl1pPr algn="l" defTabSz="914400" rtl="0" eaLnBrk="1" latinLnBrk="0" hangingPunct="1">
              <a:spcBef>
                <a:spcPct val="0"/>
              </a:spcBef>
              <a:buNone/>
              <a:defRPr sz="3200" b="1" kern="1200" cap="all">
                <a:solidFill>
                  <a:srgbClr val="77ADA4"/>
                </a:solidFill>
                <a:latin typeface="Century Gothic" panose="020B0502020202020204" pitchFamily="34" charset="0"/>
                <a:ea typeface="+mj-ea"/>
                <a:cs typeface="+mj-cs"/>
              </a:defRPr>
            </a:lvl1pPr>
          </a:lstStyle>
          <a:p>
            <a:pPr algn="l"/>
            <a:r>
              <a:rPr lang="en-US" sz="3200" b="1" spc="0">
                <a:solidFill>
                  <a:srgbClr val="F49E1E"/>
                </a:solidFill>
              </a:rPr>
              <a:t>Click to add heading</a:t>
            </a:r>
          </a:p>
        </p:txBody>
      </p:sp>
      <p:pic>
        <p:nvPicPr>
          <p:cNvPr id="14" name="Picture 13" descr="A picture containing logo&#10;&#10;Description automatically generated">
            <a:extLst>
              <a:ext uri="{FF2B5EF4-FFF2-40B4-BE49-F238E27FC236}">
                <a16:creationId xmlns:a16="http://schemas.microsoft.com/office/drawing/2014/main" id="{9CA60775-6F4E-45FF-8CBC-C1A33885C78B}"/>
              </a:ext>
            </a:extLst>
          </p:cNvPr>
          <p:cNvPicPr>
            <a:picLocks noChangeAspect="1"/>
          </p:cNvPicPr>
          <p:nvPr userDrawn="1"/>
        </p:nvPicPr>
        <p:blipFill>
          <a:blip r:embed="rId2" cstate="print">
            <a:extLst>
              <a:ext uri="{28A0092B-C50C-407E-A947-70E740481C1C}">
                <a14:useLocalDpi xmlns:a14="http://schemas.microsoft.com/office/drawing/2010/main" val="0"/>
              </a:ext>
            </a:extLst>
          </a:blip>
          <a:stretch>
            <a:fillRect/>
          </a:stretch>
        </p:blipFill>
        <p:spPr>
          <a:xfrm>
            <a:off x="386640" y="152400"/>
            <a:ext cx="1553136" cy="1200150"/>
          </a:xfrm>
          <a:prstGeom prst="rect">
            <a:avLst/>
          </a:prstGeom>
        </p:spPr>
      </p:pic>
    </p:spTree>
    <p:extLst>
      <p:ext uri="{BB962C8B-B14F-4D97-AF65-F5344CB8AC3E}">
        <p14:creationId xmlns:p14="http://schemas.microsoft.com/office/powerpoint/2010/main" val="2696442127"/>
      </p:ext>
    </p:extLst>
  </p:cSld>
  <p:clrMapOvr>
    <a:masterClrMapping/>
  </p:clrMapOvr>
</p:sldLayout>
</file>

<file path=ppt/slideLayouts/slideLayout45.xml><?xml version="1.0" encoding="utf-8"?>
<p:sldLayout xmlns:a="http://schemas.openxmlformats.org/drawingml/2006/main" xmlns:r="http://schemas.openxmlformats.org/officeDocument/2006/relationships" xmlns:p="http://schemas.openxmlformats.org/presentationml/2006/main" preserve="1" userDrawn="1">
  <p:cSld name="Title Only">
    <p:spTree>
      <p:nvGrpSpPr>
        <p:cNvPr id="1" name=""/>
        <p:cNvGrpSpPr/>
        <p:nvPr/>
      </p:nvGrpSpPr>
      <p:grpSpPr>
        <a:xfrm>
          <a:off x="0" y="0"/>
          <a:ext cx="0" cy="0"/>
          <a:chOff x="0" y="0"/>
          <a:chExt cx="0" cy="0"/>
        </a:xfrm>
      </p:grpSpPr>
      <p:sp>
        <p:nvSpPr>
          <p:cNvPr id="6" name="Rectangle 5">
            <a:extLst>
              <a:ext uri="{FF2B5EF4-FFF2-40B4-BE49-F238E27FC236}">
                <a16:creationId xmlns:a16="http://schemas.microsoft.com/office/drawing/2014/main" id="{F0F188CF-B93F-482D-A183-7A76D1E64120}"/>
              </a:ext>
            </a:extLst>
          </p:cNvPr>
          <p:cNvSpPr/>
          <p:nvPr userDrawn="1"/>
        </p:nvSpPr>
        <p:spPr>
          <a:xfrm>
            <a:off x="0" y="0"/>
            <a:ext cx="2895600" cy="5143500"/>
          </a:xfrm>
          <a:prstGeom prst="rect">
            <a:avLst/>
          </a:prstGeom>
          <a:solidFill>
            <a:schemeClr val="accent3">
              <a:lumMod val="20000"/>
              <a:lumOff val="8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800"/>
          </a:p>
        </p:txBody>
      </p:sp>
      <p:sp>
        <p:nvSpPr>
          <p:cNvPr id="7" name="Rectangle 6">
            <a:extLst>
              <a:ext uri="{FF2B5EF4-FFF2-40B4-BE49-F238E27FC236}">
                <a16:creationId xmlns:a16="http://schemas.microsoft.com/office/drawing/2014/main" id="{021163D3-1903-4BF6-9B56-A3118E2D4A13}"/>
              </a:ext>
            </a:extLst>
          </p:cNvPr>
          <p:cNvSpPr/>
          <p:nvPr userDrawn="1"/>
        </p:nvSpPr>
        <p:spPr>
          <a:xfrm>
            <a:off x="990600" y="590550"/>
            <a:ext cx="3810000" cy="3962400"/>
          </a:xfrm>
          <a:prstGeom prst="rect">
            <a:avLst/>
          </a:prstGeom>
          <a:solidFill>
            <a:srgbClr val="77ADA4"/>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800"/>
          </a:p>
        </p:txBody>
      </p:sp>
      <p:pic>
        <p:nvPicPr>
          <p:cNvPr id="8" name="Picture 7" descr="A picture containing chart&#10;&#10;Description automatically generated">
            <a:extLst>
              <a:ext uri="{FF2B5EF4-FFF2-40B4-BE49-F238E27FC236}">
                <a16:creationId xmlns:a16="http://schemas.microsoft.com/office/drawing/2014/main" id="{0A89E851-58CC-4A64-BB9C-B1B87713CE3C}"/>
              </a:ext>
            </a:extLst>
          </p:cNvPr>
          <p:cNvPicPr>
            <a:picLocks noChangeAspect="1"/>
          </p:cNvPicPr>
          <p:nvPr userDrawn="1"/>
        </p:nvPicPr>
        <p:blipFill>
          <a:blip r:embed="rId2" cstate="print">
            <a:extLst>
              <a:ext uri="{28A0092B-C50C-407E-A947-70E740481C1C}">
                <a14:useLocalDpi xmlns:a14="http://schemas.microsoft.com/office/drawing/2010/main" val="0"/>
              </a:ext>
            </a:extLst>
          </a:blip>
          <a:stretch>
            <a:fillRect/>
          </a:stretch>
        </p:blipFill>
        <p:spPr>
          <a:xfrm>
            <a:off x="4752726" y="320040"/>
            <a:ext cx="2105274" cy="1626802"/>
          </a:xfrm>
          <a:prstGeom prst="rect">
            <a:avLst/>
          </a:prstGeom>
        </p:spPr>
      </p:pic>
      <p:sp>
        <p:nvSpPr>
          <p:cNvPr id="9" name="Title 1">
            <a:extLst>
              <a:ext uri="{FF2B5EF4-FFF2-40B4-BE49-F238E27FC236}">
                <a16:creationId xmlns:a16="http://schemas.microsoft.com/office/drawing/2014/main" id="{94A3C79A-E787-46A0-9402-B0B56E341D7A}"/>
              </a:ext>
            </a:extLst>
          </p:cNvPr>
          <p:cNvSpPr>
            <a:spLocks noGrp="1"/>
          </p:cNvSpPr>
          <p:nvPr>
            <p:ph type="title" hasCustomPrompt="1"/>
          </p:nvPr>
        </p:nvSpPr>
        <p:spPr>
          <a:xfrm>
            <a:off x="6400800" y="820482"/>
            <a:ext cx="2514600" cy="337759"/>
          </a:xfrm>
          <a:prstGeom prst="rect">
            <a:avLst/>
          </a:prstGeom>
        </p:spPr>
        <p:txBody>
          <a:bodyPr anchor="t"/>
          <a:lstStyle>
            <a:lvl1pPr algn="l">
              <a:defRPr sz="1400" b="1" cap="all">
                <a:solidFill>
                  <a:srgbClr val="77ADA4"/>
                </a:solidFill>
                <a:latin typeface="Century Gothic" panose="020B0502020202020204" pitchFamily="34" charset="0"/>
              </a:defRPr>
            </a:lvl1pPr>
          </a:lstStyle>
          <a:p>
            <a:r>
              <a:rPr lang="en-US" err="1"/>
              <a:t>POInt</a:t>
            </a:r>
            <a:r>
              <a:rPr lang="en-US"/>
              <a:t> 1</a:t>
            </a:r>
          </a:p>
        </p:txBody>
      </p:sp>
      <p:sp>
        <p:nvSpPr>
          <p:cNvPr id="10" name="Text Placeholder 2">
            <a:extLst>
              <a:ext uri="{FF2B5EF4-FFF2-40B4-BE49-F238E27FC236}">
                <a16:creationId xmlns:a16="http://schemas.microsoft.com/office/drawing/2014/main" id="{E22AA25B-738C-4587-933C-D28ECF257EF9}"/>
              </a:ext>
            </a:extLst>
          </p:cNvPr>
          <p:cNvSpPr>
            <a:spLocks noGrp="1"/>
          </p:cNvSpPr>
          <p:nvPr>
            <p:ph type="body" idx="1" hasCustomPrompt="1"/>
          </p:nvPr>
        </p:nvSpPr>
        <p:spPr>
          <a:xfrm>
            <a:off x="6400800" y="1082039"/>
            <a:ext cx="2514600" cy="609600"/>
          </a:xfrm>
          <a:prstGeom prst="rect">
            <a:avLst/>
          </a:prstGeom>
        </p:spPr>
        <p:txBody>
          <a:bodyPr anchor="t"/>
          <a:lstStyle>
            <a:lvl1pPr marL="0" indent="0">
              <a:buNone/>
              <a:defRPr sz="1400">
                <a:solidFill>
                  <a:srgbClr val="77ADA4"/>
                </a:solidFill>
                <a:latin typeface="Century Gothic" panose="020B0502020202020204" pitchFamily="34" charset="0"/>
              </a:defRPr>
            </a:lvl1pPr>
            <a:lvl2pPr marL="457178" indent="0">
              <a:buNone/>
              <a:defRPr sz="1800">
                <a:solidFill>
                  <a:schemeClr val="tx1">
                    <a:tint val="75000"/>
                  </a:schemeClr>
                </a:solidFill>
              </a:defRPr>
            </a:lvl2pPr>
            <a:lvl3pPr marL="914355" indent="0">
              <a:buNone/>
              <a:defRPr sz="1600">
                <a:solidFill>
                  <a:schemeClr val="tx1">
                    <a:tint val="75000"/>
                  </a:schemeClr>
                </a:solidFill>
              </a:defRPr>
            </a:lvl3pPr>
            <a:lvl4pPr marL="1371532" indent="0">
              <a:buNone/>
              <a:defRPr sz="1400">
                <a:solidFill>
                  <a:schemeClr val="tx1">
                    <a:tint val="75000"/>
                  </a:schemeClr>
                </a:solidFill>
              </a:defRPr>
            </a:lvl4pPr>
            <a:lvl5pPr marL="1828709" indent="0">
              <a:buNone/>
              <a:defRPr sz="1400">
                <a:solidFill>
                  <a:schemeClr val="tx1">
                    <a:tint val="75000"/>
                  </a:schemeClr>
                </a:solidFill>
              </a:defRPr>
            </a:lvl5pPr>
            <a:lvl6pPr marL="2285886" indent="0">
              <a:buNone/>
              <a:defRPr sz="1400">
                <a:solidFill>
                  <a:schemeClr val="tx1">
                    <a:tint val="75000"/>
                  </a:schemeClr>
                </a:solidFill>
              </a:defRPr>
            </a:lvl6pPr>
            <a:lvl7pPr marL="2743064" indent="0">
              <a:buNone/>
              <a:defRPr sz="1400">
                <a:solidFill>
                  <a:schemeClr val="tx1">
                    <a:tint val="75000"/>
                  </a:schemeClr>
                </a:solidFill>
              </a:defRPr>
            </a:lvl7pPr>
            <a:lvl8pPr marL="3200240" indent="0">
              <a:buNone/>
              <a:defRPr sz="1400">
                <a:solidFill>
                  <a:schemeClr val="tx1">
                    <a:tint val="75000"/>
                  </a:schemeClr>
                </a:solidFill>
              </a:defRPr>
            </a:lvl8pPr>
            <a:lvl9pPr marL="3657418" indent="0">
              <a:buNone/>
              <a:defRPr sz="1400">
                <a:solidFill>
                  <a:schemeClr val="tx1">
                    <a:tint val="75000"/>
                  </a:schemeClr>
                </a:solidFill>
              </a:defRPr>
            </a:lvl9pPr>
          </a:lstStyle>
          <a:p>
            <a:pPr lvl="0"/>
            <a:r>
              <a:rPr lang="en-US"/>
              <a:t>context</a:t>
            </a:r>
          </a:p>
        </p:txBody>
      </p:sp>
      <p:pic>
        <p:nvPicPr>
          <p:cNvPr id="11" name="Picture 10" descr="A picture containing chart&#10;&#10;Description automatically generated">
            <a:extLst>
              <a:ext uri="{FF2B5EF4-FFF2-40B4-BE49-F238E27FC236}">
                <a16:creationId xmlns:a16="http://schemas.microsoft.com/office/drawing/2014/main" id="{98677FC2-0131-48AE-8FEC-3ABAD5B20DA2}"/>
              </a:ext>
            </a:extLst>
          </p:cNvPr>
          <p:cNvPicPr>
            <a:picLocks noChangeAspect="1"/>
          </p:cNvPicPr>
          <p:nvPr userDrawn="1"/>
        </p:nvPicPr>
        <p:blipFill>
          <a:blip r:embed="rId2" cstate="print">
            <a:extLst>
              <a:ext uri="{28A0092B-C50C-407E-A947-70E740481C1C}">
                <a14:useLocalDpi xmlns:a14="http://schemas.microsoft.com/office/drawing/2010/main" val="0"/>
              </a:ext>
            </a:extLst>
          </a:blip>
          <a:stretch>
            <a:fillRect/>
          </a:stretch>
        </p:blipFill>
        <p:spPr>
          <a:xfrm>
            <a:off x="4752726" y="1783149"/>
            <a:ext cx="2105274" cy="1626802"/>
          </a:xfrm>
          <a:prstGeom prst="rect">
            <a:avLst/>
          </a:prstGeom>
        </p:spPr>
      </p:pic>
      <p:pic>
        <p:nvPicPr>
          <p:cNvPr id="14" name="Picture 13" descr="A picture containing chart&#10;&#10;Description automatically generated">
            <a:extLst>
              <a:ext uri="{FF2B5EF4-FFF2-40B4-BE49-F238E27FC236}">
                <a16:creationId xmlns:a16="http://schemas.microsoft.com/office/drawing/2014/main" id="{BAFB2096-15C5-4D96-B5FE-6EE192D3C42B}"/>
              </a:ext>
            </a:extLst>
          </p:cNvPr>
          <p:cNvPicPr>
            <a:picLocks noChangeAspect="1"/>
          </p:cNvPicPr>
          <p:nvPr userDrawn="1"/>
        </p:nvPicPr>
        <p:blipFill>
          <a:blip r:embed="rId2" cstate="print">
            <a:extLst>
              <a:ext uri="{28A0092B-C50C-407E-A947-70E740481C1C}">
                <a14:useLocalDpi xmlns:a14="http://schemas.microsoft.com/office/drawing/2010/main" val="0"/>
              </a:ext>
            </a:extLst>
          </a:blip>
          <a:stretch>
            <a:fillRect/>
          </a:stretch>
        </p:blipFill>
        <p:spPr>
          <a:xfrm>
            <a:off x="4752726" y="3307149"/>
            <a:ext cx="2105274" cy="1626802"/>
          </a:xfrm>
          <a:prstGeom prst="rect">
            <a:avLst/>
          </a:prstGeom>
        </p:spPr>
      </p:pic>
      <p:sp>
        <p:nvSpPr>
          <p:cNvPr id="16" name="Text Placeholder 2">
            <a:extLst>
              <a:ext uri="{FF2B5EF4-FFF2-40B4-BE49-F238E27FC236}">
                <a16:creationId xmlns:a16="http://schemas.microsoft.com/office/drawing/2014/main" id="{80D0B14B-F41C-42D0-B380-8F422837C552}"/>
              </a:ext>
            </a:extLst>
          </p:cNvPr>
          <p:cNvSpPr>
            <a:spLocks noGrp="1"/>
          </p:cNvSpPr>
          <p:nvPr>
            <p:ph type="body" idx="11" hasCustomPrompt="1"/>
          </p:nvPr>
        </p:nvSpPr>
        <p:spPr>
          <a:xfrm>
            <a:off x="6400800" y="4069148"/>
            <a:ext cx="2514600" cy="609600"/>
          </a:xfrm>
          <a:prstGeom prst="rect">
            <a:avLst/>
          </a:prstGeom>
        </p:spPr>
        <p:txBody>
          <a:bodyPr anchor="t"/>
          <a:lstStyle>
            <a:lvl1pPr marL="0" indent="0">
              <a:buNone/>
              <a:defRPr sz="1400">
                <a:solidFill>
                  <a:srgbClr val="77ADA4"/>
                </a:solidFill>
                <a:latin typeface="Century Gothic" panose="020B0502020202020204" pitchFamily="34" charset="0"/>
              </a:defRPr>
            </a:lvl1pPr>
            <a:lvl2pPr marL="457178" indent="0">
              <a:buNone/>
              <a:defRPr sz="1800">
                <a:solidFill>
                  <a:schemeClr val="tx1">
                    <a:tint val="75000"/>
                  </a:schemeClr>
                </a:solidFill>
              </a:defRPr>
            </a:lvl2pPr>
            <a:lvl3pPr marL="914355" indent="0">
              <a:buNone/>
              <a:defRPr sz="1600">
                <a:solidFill>
                  <a:schemeClr val="tx1">
                    <a:tint val="75000"/>
                  </a:schemeClr>
                </a:solidFill>
              </a:defRPr>
            </a:lvl3pPr>
            <a:lvl4pPr marL="1371532" indent="0">
              <a:buNone/>
              <a:defRPr sz="1400">
                <a:solidFill>
                  <a:schemeClr val="tx1">
                    <a:tint val="75000"/>
                  </a:schemeClr>
                </a:solidFill>
              </a:defRPr>
            </a:lvl4pPr>
            <a:lvl5pPr marL="1828709" indent="0">
              <a:buNone/>
              <a:defRPr sz="1400">
                <a:solidFill>
                  <a:schemeClr val="tx1">
                    <a:tint val="75000"/>
                  </a:schemeClr>
                </a:solidFill>
              </a:defRPr>
            </a:lvl5pPr>
            <a:lvl6pPr marL="2285886" indent="0">
              <a:buNone/>
              <a:defRPr sz="1400">
                <a:solidFill>
                  <a:schemeClr val="tx1">
                    <a:tint val="75000"/>
                  </a:schemeClr>
                </a:solidFill>
              </a:defRPr>
            </a:lvl6pPr>
            <a:lvl7pPr marL="2743064" indent="0">
              <a:buNone/>
              <a:defRPr sz="1400">
                <a:solidFill>
                  <a:schemeClr val="tx1">
                    <a:tint val="75000"/>
                  </a:schemeClr>
                </a:solidFill>
              </a:defRPr>
            </a:lvl7pPr>
            <a:lvl8pPr marL="3200240" indent="0">
              <a:buNone/>
              <a:defRPr sz="1400">
                <a:solidFill>
                  <a:schemeClr val="tx1">
                    <a:tint val="75000"/>
                  </a:schemeClr>
                </a:solidFill>
              </a:defRPr>
            </a:lvl8pPr>
            <a:lvl9pPr marL="3657418" indent="0">
              <a:buNone/>
              <a:defRPr sz="1400">
                <a:solidFill>
                  <a:schemeClr val="tx1">
                    <a:tint val="75000"/>
                  </a:schemeClr>
                </a:solidFill>
              </a:defRPr>
            </a:lvl9pPr>
          </a:lstStyle>
          <a:p>
            <a:pPr lvl="0"/>
            <a:r>
              <a:rPr lang="en-US"/>
              <a:t>context</a:t>
            </a:r>
          </a:p>
        </p:txBody>
      </p:sp>
      <p:sp>
        <p:nvSpPr>
          <p:cNvPr id="21" name="Title 1">
            <a:extLst>
              <a:ext uri="{FF2B5EF4-FFF2-40B4-BE49-F238E27FC236}">
                <a16:creationId xmlns:a16="http://schemas.microsoft.com/office/drawing/2014/main" id="{B25EBB7A-527D-4399-9256-875F64D6E371}"/>
              </a:ext>
            </a:extLst>
          </p:cNvPr>
          <p:cNvSpPr txBox="1">
            <a:spLocks/>
          </p:cNvSpPr>
          <p:nvPr userDrawn="1"/>
        </p:nvSpPr>
        <p:spPr>
          <a:xfrm>
            <a:off x="1447800" y="1080377"/>
            <a:ext cx="2514600" cy="1285783"/>
          </a:xfrm>
          <a:prstGeom prst="rect">
            <a:avLst/>
          </a:prstGeom>
        </p:spPr>
        <p:txBody>
          <a:bodyPr anchor="t"/>
          <a:lstStyle>
            <a:lvl1pPr algn="l" defTabSz="914400" rtl="0" eaLnBrk="1" latinLnBrk="0" hangingPunct="1">
              <a:lnSpc>
                <a:spcPct val="90000"/>
              </a:lnSpc>
              <a:spcBef>
                <a:spcPct val="0"/>
              </a:spcBef>
              <a:buNone/>
              <a:defRPr sz="1400" b="1" kern="1200" cap="all">
                <a:solidFill>
                  <a:srgbClr val="77ADA4"/>
                </a:solidFill>
                <a:latin typeface="Century Gothic" panose="020B0502020202020204" pitchFamily="34" charset="0"/>
                <a:ea typeface="+mj-ea"/>
                <a:cs typeface="+mj-cs"/>
              </a:defRPr>
            </a:lvl1pPr>
          </a:lstStyle>
          <a:p>
            <a:endParaRPr lang="en-US" sz="3600">
              <a:solidFill>
                <a:schemeClr val="bg1"/>
              </a:solidFill>
            </a:endParaRPr>
          </a:p>
        </p:txBody>
      </p:sp>
      <p:sp>
        <p:nvSpPr>
          <p:cNvPr id="22" name="Text Placeholder 2">
            <a:extLst>
              <a:ext uri="{FF2B5EF4-FFF2-40B4-BE49-F238E27FC236}">
                <a16:creationId xmlns:a16="http://schemas.microsoft.com/office/drawing/2014/main" id="{F000B83B-7F49-43AA-877A-120A5B62B1E6}"/>
              </a:ext>
            </a:extLst>
          </p:cNvPr>
          <p:cNvSpPr>
            <a:spLocks noGrp="1"/>
          </p:cNvSpPr>
          <p:nvPr>
            <p:ph type="body" idx="12" hasCustomPrompt="1"/>
          </p:nvPr>
        </p:nvSpPr>
        <p:spPr>
          <a:xfrm>
            <a:off x="1524000" y="2218807"/>
            <a:ext cx="2895600" cy="2176682"/>
          </a:xfrm>
          <a:prstGeom prst="rect">
            <a:avLst/>
          </a:prstGeom>
        </p:spPr>
        <p:txBody>
          <a:bodyPr anchor="t"/>
          <a:lstStyle>
            <a:lvl1pPr marL="0" indent="0">
              <a:buNone/>
              <a:defRPr sz="2000">
                <a:solidFill>
                  <a:schemeClr val="bg1"/>
                </a:solidFill>
                <a:latin typeface="Century Gothic" panose="020B0502020202020204" pitchFamily="34" charset="0"/>
              </a:defRPr>
            </a:lvl1pPr>
            <a:lvl2pPr marL="457178" indent="0">
              <a:buNone/>
              <a:defRPr sz="1800">
                <a:solidFill>
                  <a:schemeClr val="tx1">
                    <a:tint val="75000"/>
                  </a:schemeClr>
                </a:solidFill>
              </a:defRPr>
            </a:lvl2pPr>
            <a:lvl3pPr marL="914355" indent="0">
              <a:buNone/>
              <a:defRPr sz="1600">
                <a:solidFill>
                  <a:schemeClr val="tx1">
                    <a:tint val="75000"/>
                  </a:schemeClr>
                </a:solidFill>
              </a:defRPr>
            </a:lvl3pPr>
            <a:lvl4pPr marL="1371532" indent="0">
              <a:buNone/>
              <a:defRPr sz="1400">
                <a:solidFill>
                  <a:schemeClr val="tx1">
                    <a:tint val="75000"/>
                  </a:schemeClr>
                </a:solidFill>
              </a:defRPr>
            </a:lvl4pPr>
            <a:lvl5pPr marL="1828709" indent="0">
              <a:buNone/>
              <a:defRPr sz="1400">
                <a:solidFill>
                  <a:schemeClr val="tx1">
                    <a:tint val="75000"/>
                  </a:schemeClr>
                </a:solidFill>
              </a:defRPr>
            </a:lvl5pPr>
            <a:lvl6pPr marL="2285886" indent="0">
              <a:buNone/>
              <a:defRPr sz="1400">
                <a:solidFill>
                  <a:schemeClr val="tx1">
                    <a:tint val="75000"/>
                  </a:schemeClr>
                </a:solidFill>
              </a:defRPr>
            </a:lvl6pPr>
            <a:lvl7pPr marL="2743064" indent="0">
              <a:buNone/>
              <a:defRPr sz="1400">
                <a:solidFill>
                  <a:schemeClr val="tx1">
                    <a:tint val="75000"/>
                  </a:schemeClr>
                </a:solidFill>
              </a:defRPr>
            </a:lvl7pPr>
            <a:lvl8pPr marL="3200240" indent="0">
              <a:buNone/>
              <a:defRPr sz="1400">
                <a:solidFill>
                  <a:schemeClr val="tx1">
                    <a:tint val="75000"/>
                  </a:schemeClr>
                </a:solidFill>
              </a:defRPr>
            </a:lvl8pPr>
            <a:lvl9pPr marL="3657418" indent="0">
              <a:buNone/>
              <a:defRPr sz="1400">
                <a:solidFill>
                  <a:schemeClr val="tx1">
                    <a:tint val="75000"/>
                  </a:schemeClr>
                </a:solidFill>
              </a:defRPr>
            </a:lvl9pPr>
          </a:lstStyle>
          <a:p>
            <a:pPr marL="0" marR="0" lvl="0" indent="0" algn="l" defTabSz="914355" rtl="0" eaLnBrk="1" fontAlgn="auto" latinLnBrk="0" hangingPunct="1">
              <a:lnSpc>
                <a:spcPct val="90000"/>
              </a:lnSpc>
              <a:spcBef>
                <a:spcPts val="1000"/>
              </a:spcBef>
              <a:spcAft>
                <a:spcPts val="0"/>
              </a:spcAft>
              <a:buClrTx/>
              <a:buSzTx/>
              <a:buFont typeface="Arial" panose="020B0604020202020204" pitchFamily="34" charset="0"/>
              <a:buNone/>
              <a:tabLst/>
              <a:defRPr/>
            </a:pPr>
            <a:r>
              <a:rPr lang="en-US"/>
              <a:t>Context, context, and more context. Context, context, and more context. Context, context, and more context.</a:t>
            </a:r>
          </a:p>
          <a:p>
            <a:pPr lvl="0"/>
            <a:endParaRPr lang="en-US"/>
          </a:p>
        </p:txBody>
      </p:sp>
    </p:spTree>
    <p:extLst>
      <p:ext uri="{BB962C8B-B14F-4D97-AF65-F5344CB8AC3E}">
        <p14:creationId xmlns:p14="http://schemas.microsoft.com/office/powerpoint/2010/main" val="1384942795"/>
      </p:ext>
    </p:extLst>
  </p:cSld>
  <p:clrMapOvr>
    <a:masterClrMapping/>
  </p:clrMapOvr>
</p:sldLayout>
</file>

<file path=ppt/slideLayouts/slideLayout46.xml><?xml version="1.0" encoding="utf-8"?>
<p:sldLayout xmlns:a="http://schemas.openxmlformats.org/drawingml/2006/main" xmlns:r="http://schemas.openxmlformats.org/officeDocument/2006/relationships" xmlns:p="http://schemas.openxmlformats.org/presentationml/2006/main" preserve="1" userDrawn="1">
  <p:cSld name="2_Title Only">
    <p:spTree>
      <p:nvGrpSpPr>
        <p:cNvPr id="1" name=""/>
        <p:cNvGrpSpPr/>
        <p:nvPr/>
      </p:nvGrpSpPr>
      <p:grpSpPr>
        <a:xfrm>
          <a:off x="0" y="0"/>
          <a:ext cx="0" cy="0"/>
          <a:chOff x="0" y="0"/>
          <a:chExt cx="0" cy="0"/>
        </a:xfrm>
      </p:grpSpPr>
      <p:sp>
        <p:nvSpPr>
          <p:cNvPr id="6" name="Rectangle 5">
            <a:extLst>
              <a:ext uri="{FF2B5EF4-FFF2-40B4-BE49-F238E27FC236}">
                <a16:creationId xmlns:a16="http://schemas.microsoft.com/office/drawing/2014/main" id="{F0F188CF-B93F-482D-A183-7A76D1E64120}"/>
              </a:ext>
            </a:extLst>
          </p:cNvPr>
          <p:cNvSpPr/>
          <p:nvPr userDrawn="1"/>
        </p:nvSpPr>
        <p:spPr>
          <a:xfrm>
            <a:off x="6275954" y="-19050"/>
            <a:ext cx="2895600" cy="5181600"/>
          </a:xfrm>
          <a:prstGeom prst="rect">
            <a:avLst/>
          </a:prstGeom>
          <a:solidFill>
            <a:schemeClr val="accent3">
              <a:lumMod val="20000"/>
              <a:lumOff val="8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800"/>
          </a:p>
        </p:txBody>
      </p:sp>
      <p:sp>
        <p:nvSpPr>
          <p:cNvPr id="7" name="Rectangle 6">
            <a:extLst>
              <a:ext uri="{FF2B5EF4-FFF2-40B4-BE49-F238E27FC236}">
                <a16:creationId xmlns:a16="http://schemas.microsoft.com/office/drawing/2014/main" id="{021163D3-1903-4BF6-9B56-A3118E2D4A13}"/>
              </a:ext>
            </a:extLst>
          </p:cNvPr>
          <p:cNvSpPr/>
          <p:nvPr userDrawn="1"/>
        </p:nvSpPr>
        <p:spPr>
          <a:xfrm>
            <a:off x="0" y="-10376"/>
            <a:ext cx="3276600" cy="5172926"/>
          </a:xfrm>
          <a:prstGeom prst="rect">
            <a:avLst/>
          </a:prstGeom>
          <a:solidFill>
            <a:srgbClr val="77ADA4"/>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800"/>
          </a:p>
        </p:txBody>
      </p:sp>
      <p:pic>
        <p:nvPicPr>
          <p:cNvPr id="8" name="Picture 7" descr="A picture containing chart&#10;&#10;Description automatically generated">
            <a:extLst>
              <a:ext uri="{FF2B5EF4-FFF2-40B4-BE49-F238E27FC236}">
                <a16:creationId xmlns:a16="http://schemas.microsoft.com/office/drawing/2014/main" id="{0A89E851-58CC-4A64-BB9C-B1B87713CE3C}"/>
              </a:ext>
            </a:extLst>
          </p:cNvPr>
          <p:cNvPicPr>
            <a:picLocks noChangeAspect="1"/>
          </p:cNvPicPr>
          <p:nvPr userDrawn="1"/>
        </p:nvPicPr>
        <p:blipFill>
          <a:blip r:embed="rId2" cstate="print">
            <a:extLst>
              <a:ext uri="{28A0092B-C50C-407E-A947-70E740481C1C}">
                <a14:useLocalDpi xmlns:a14="http://schemas.microsoft.com/office/drawing/2010/main" val="0"/>
              </a:ext>
            </a:extLst>
          </a:blip>
          <a:stretch>
            <a:fillRect/>
          </a:stretch>
        </p:blipFill>
        <p:spPr>
          <a:xfrm>
            <a:off x="7010400" y="313021"/>
            <a:ext cx="1538064" cy="1188504"/>
          </a:xfrm>
          <a:prstGeom prst="rect">
            <a:avLst/>
          </a:prstGeom>
        </p:spPr>
      </p:pic>
      <p:sp>
        <p:nvSpPr>
          <p:cNvPr id="9" name="Title 1">
            <a:extLst>
              <a:ext uri="{FF2B5EF4-FFF2-40B4-BE49-F238E27FC236}">
                <a16:creationId xmlns:a16="http://schemas.microsoft.com/office/drawing/2014/main" id="{94A3C79A-E787-46A0-9402-B0B56E341D7A}"/>
              </a:ext>
            </a:extLst>
          </p:cNvPr>
          <p:cNvSpPr>
            <a:spLocks noGrp="1"/>
          </p:cNvSpPr>
          <p:nvPr>
            <p:ph type="title" hasCustomPrompt="1"/>
          </p:nvPr>
        </p:nvSpPr>
        <p:spPr>
          <a:xfrm>
            <a:off x="6400800" y="1657352"/>
            <a:ext cx="2514600" cy="337759"/>
          </a:xfrm>
          <a:prstGeom prst="rect">
            <a:avLst/>
          </a:prstGeom>
        </p:spPr>
        <p:txBody>
          <a:bodyPr anchor="t"/>
          <a:lstStyle>
            <a:lvl1pPr algn="ctr">
              <a:defRPr sz="1400" b="1" cap="all">
                <a:solidFill>
                  <a:srgbClr val="77ADA4"/>
                </a:solidFill>
                <a:latin typeface="Century Gothic" panose="020B0502020202020204" pitchFamily="34" charset="0"/>
              </a:defRPr>
            </a:lvl1pPr>
          </a:lstStyle>
          <a:p>
            <a:r>
              <a:rPr lang="en-US"/>
              <a:t>HEADLINE</a:t>
            </a:r>
          </a:p>
        </p:txBody>
      </p:sp>
      <p:sp>
        <p:nvSpPr>
          <p:cNvPr id="10" name="Text Placeholder 2">
            <a:extLst>
              <a:ext uri="{FF2B5EF4-FFF2-40B4-BE49-F238E27FC236}">
                <a16:creationId xmlns:a16="http://schemas.microsoft.com/office/drawing/2014/main" id="{E22AA25B-738C-4587-933C-D28ECF257EF9}"/>
              </a:ext>
            </a:extLst>
          </p:cNvPr>
          <p:cNvSpPr>
            <a:spLocks noGrp="1"/>
          </p:cNvSpPr>
          <p:nvPr>
            <p:ph type="body" idx="1" hasCustomPrompt="1"/>
          </p:nvPr>
        </p:nvSpPr>
        <p:spPr>
          <a:xfrm>
            <a:off x="6400800" y="1918909"/>
            <a:ext cx="2514600" cy="609600"/>
          </a:xfrm>
          <a:prstGeom prst="rect">
            <a:avLst/>
          </a:prstGeom>
        </p:spPr>
        <p:txBody>
          <a:bodyPr anchor="t"/>
          <a:lstStyle>
            <a:lvl1pPr marL="0" indent="0" algn="ctr">
              <a:buNone/>
              <a:defRPr sz="1400">
                <a:solidFill>
                  <a:srgbClr val="77ADA4"/>
                </a:solidFill>
                <a:latin typeface="Century Gothic" panose="020B0502020202020204" pitchFamily="34" charset="0"/>
              </a:defRPr>
            </a:lvl1pPr>
            <a:lvl2pPr marL="457178" indent="0">
              <a:buNone/>
              <a:defRPr sz="1800">
                <a:solidFill>
                  <a:schemeClr val="tx1">
                    <a:tint val="75000"/>
                  </a:schemeClr>
                </a:solidFill>
              </a:defRPr>
            </a:lvl2pPr>
            <a:lvl3pPr marL="914355" indent="0">
              <a:buNone/>
              <a:defRPr sz="1600">
                <a:solidFill>
                  <a:schemeClr val="tx1">
                    <a:tint val="75000"/>
                  </a:schemeClr>
                </a:solidFill>
              </a:defRPr>
            </a:lvl3pPr>
            <a:lvl4pPr marL="1371532" indent="0">
              <a:buNone/>
              <a:defRPr sz="1400">
                <a:solidFill>
                  <a:schemeClr val="tx1">
                    <a:tint val="75000"/>
                  </a:schemeClr>
                </a:solidFill>
              </a:defRPr>
            </a:lvl4pPr>
            <a:lvl5pPr marL="1828709" indent="0">
              <a:buNone/>
              <a:defRPr sz="1400">
                <a:solidFill>
                  <a:schemeClr val="tx1">
                    <a:tint val="75000"/>
                  </a:schemeClr>
                </a:solidFill>
              </a:defRPr>
            </a:lvl5pPr>
            <a:lvl6pPr marL="2285886" indent="0">
              <a:buNone/>
              <a:defRPr sz="1400">
                <a:solidFill>
                  <a:schemeClr val="tx1">
                    <a:tint val="75000"/>
                  </a:schemeClr>
                </a:solidFill>
              </a:defRPr>
            </a:lvl6pPr>
            <a:lvl7pPr marL="2743064" indent="0">
              <a:buNone/>
              <a:defRPr sz="1400">
                <a:solidFill>
                  <a:schemeClr val="tx1">
                    <a:tint val="75000"/>
                  </a:schemeClr>
                </a:solidFill>
              </a:defRPr>
            </a:lvl7pPr>
            <a:lvl8pPr marL="3200240" indent="0">
              <a:buNone/>
              <a:defRPr sz="1400">
                <a:solidFill>
                  <a:schemeClr val="tx1">
                    <a:tint val="75000"/>
                  </a:schemeClr>
                </a:solidFill>
              </a:defRPr>
            </a:lvl8pPr>
            <a:lvl9pPr marL="3657418" indent="0">
              <a:buNone/>
              <a:defRPr sz="1400">
                <a:solidFill>
                  <a:schemeClr val="tx1">
                    <a:tint val="75000"/>
                  </a:schemeClr>
                </a:solidFill>
              </a:defRPr>
            </a:lvl9pPr>
          </a:lstStyle>
          <a:p>
            <a:pPr lvl="0"/>
            <a:r>
              <a:rPr lang="en-US"/>
              <a:t>context</a:t>
            </a:r>
          </a:p>
        </p:txBody>
      </p:sp>
      <p:sp>
        <p:nvSpPr>
          <p:cNvPr id="15" name="Title 1">
            <a:extLst>
              <a:ext uri="{FF2B5EF4-FFF2-40B4-BE49-F238E27FC236}">
                <a16:creationId xmlns:a16="http://schemas.microsoft.com/office/drawing/2014/main" id="{1C55A1E3-0EC9-42C7-8256-B4ABC60B11AE}"/>
              </a:ext>
            </a:extLst>
          </p:cNvPr>
          <p:cNvSpPr txBox="1">
            <a:spLocks/>
          </p:cNvSpPr>
          <p:nvPr userDrawn="1"/>
        </p:nvSpPr>
        <p:spPr>
          <a:xfrm>
            <a:off x="3620963" y="645716"/>
            <a:ext cx="2514600" cy="337759"/>
          </a:xfrm>
          <a:prstGeom prst="rect">
            <a:avLst/>
          </a:prstGeom>
        </p:spPr>
        <p:txBody>
          <a:bodyPr anchor="t"/>
          <a:lstStyle>
            <a:lvl1pPr algn="l" defTabSz="914400" rtl="0" eaLnBrk="1" latinLnBrk="0" hangingPunct="1">
              <a:lnSpc>
                <a:spcPct val="90000"/>
              </a:lnSpc>
              <a:spcBef>
                <a:spcPct val="0"/>
              </a:spcBef>
              <a:buNone/>
              <a:defRPr sz="1400" b="1" kern="1200" cap="all">
                <a:solidFill>
                  <a:srgbClr val="77ADA4"/>
                </a:solidFill>
                <a:latin typeface="Century Gothic" panose="020B0502020202020204" pitchFamily="34" charset="0"/>
                <a:ea typeface="+mj-ea"/>
                <a:cs typeface="+mj-cs"/>
              </a:defRPr>
            </a:lvl1pPr>
          </a:lstStyle>
          <a:p>
            <a:pPr algn="ctr"/>
            <a:r>
              <a:rPr lang="en-US" sz="1400">
                <a:solidFill>
                  <a:srgbClr val="414042"/>
                </a:solidFill>
              </a:rPr>
              <a:t>TITLE HERE</a:t>
            </a:r>
          </a:p>
        </p:txBody>
      </p:sp>
      <p:sp>
        <p:nvSpPr>
          <p:cNvPr id="16" name="Text Placeholder 2">
            <a:extLst>
              <a:ext uri="{FF2B5EF4-FFF2-40B4-BE49-F238E27FC236}">
                <a16:creationId xmlns:a16="http://schemas.microsoft.com/office/drawing/2014/main" id="{80D0B14B-F41C-42D0-B380-8F422837C552}"/>
              </a:ext>
            </a:extLst>
          </p:cNvPr>
          <p:cNvSpPr>
            <a:spLocks noGrp="1"/>
          </p:cNvSpPr>
          <p:nvPr>
            <p:ph type="body" idx="11" hasCustomPrompt="1"/>
          </p:nvPr>
        </p:nvSpPr>
        <p:spPr>
          <a:xfrm>
            <a:off x="3620963" y="907273"/>
            <a:ext cx="2514600" cy="609600"/>
          </a:xfrm>
          <a:prstGeom prst="rect">
            <a:avLst/>
          </a:prstGeom>
        </p:spPr>
        <p:txBody>
          <a:bodyPr anchor="t"/>
          <a:lstStyle>
            <a:lvl1pPr marL="0" indent="0" algn="ctr">
              <a:buNone/>
              <a:defRPr sz="1400">
                <a:solidFill>
                  <a:srgbClr val="414042"/>
                </a:solidFill>
                <a:latin typeface="Century Gothic" panose="020B0502020202020204" pitchFamily="34" charset="0"/>
              </a:defRPr>
            </a:lvl1pPr>
            <a:lvl2pPr marL="457178" indent="0">
              <a:buNone/>
              <a:defRPr sz="1800">
                <a:solidFill>
                  <a:schemeClr val="tx1">
                    <a:tint val="75000"/>
                  </a:schemeClr>
                </a:solidFill>
              </a:defRPr>
            </a:lvl2pPr>
            <a:lvl3pPr marL="914355" indent="0">
              <a:buNone/>
              <a:defRPr sz="1600">
                <a:solidFill>
                  <a:schemeClr val="tx1">
                    <a:tint val="75000"/>
                  </a:schemeClr>
                </a:solidFill>
              </a:defRPr>
            </a:lvl3pPr>
            <a:lvl4pPr marL="1371532" indent="0">
              <a:buNone/>
              <a:defRPr sz="1400">
                <a:solidFill>
                  <a:schemeClr val="tx1">
                    <a:tint val="75000"/>
                  </a:schemeClr>
                </a:solidFill>
              </a:defRPr>
            </a:lvl4pPr>
            <a:lvl5pPr marL="1828709" indent="0">
              <a:buNone/>
              <a:defRPr sz="1400">
                <a:solidFill>
                  <a:schemeClr val="tx1">
                    <a:tint val="75000"/>
                  </a:schemeClr>
                </a:solidFill>
              </a:defRPr>
            </a:lvl5pPr>
            <a:lvl6pPr marL="2285886" indent="0">
              <a:buNone/>
              <a:defRPr sz="1400">
                <a:solidFill>
                  <a:schemeClr val="tx1">
                    <a:tint val="75000"/>
                  </a:schemeClr>
                </a:solidFill>
              </a:defRPr>
            </a:lvl6pPr>
            <a:lvl7pPr marL="2743064" indent="0">
              <a:buNone/>
              <a:defRPr sz="1400">
                <a:solidFill>
                  <a:schemeClr val="tx1">
                    <a:tint val="75000"/>
                  </a:schemeClr>
                </a:solidFill>
              </a:defRPr>
            </a:lvl7pPr>
            <a:lvl8pPr marL="3200240" indent="0">
              <a:buNone/>
              <a:defRPr sz="1400">
                <a:solidFill>
                  <a:schemeClr val="tx1">
                    <a:tint val="75000"/>
                  </a:schemeClr>
                </a:solidFill>
              </a:defRPr>
            </a:lvl8pPr>
            <a:lvl9pPr marL="3657418" indent="0">
              <a:buNone/>
              <a:defRPr sz="1400">
                <a:solidFill>
                  <a:schemeClr val="tx1">
                    <a:tint val="75000"/>
                  </a:schemeClr>
                </a:solidFill>
              </a:defRPr>
            </a:lvl9pPr>
          </a:lstStyle>
          <a:p>
            <a:pPr lvl="0"/>
            <a:r>
              <a:rPr lang="en-US"/>
              <a:t>context</a:t>
            </a:r>
          </a:p>
        </p:txBody>
      </p:sp>
      <p:sp>
        <p:nvSpPr>
          <p:cNvPr id="21" name="Title 1">
            <a:extLst>
              <a:ext uri="{FF2B5EF4-FFF2-40B4-BE49-F238E27FC236}">
                <a16:creationId xmlns:a16="http://schemas.microsoft.com/office/drawing/2014/main" id="{B25EBB7A-527D-4399-9256-875F64D6E371}"/>
              </a:ext>
            </a:extLst>
          </p:cNvPr>
          <p:cNvSpPr txBox="1">
            <a:spLocks/>
          </p:cNvSpPr>
          <p:nvPr userDrawn="1"/>
        </p:nvSpPr>
        <p:spPr>
          <a:xfrm>
            <a:off x="381000" y="450241"/>
            <a:ext cx="2514600" cy="1285783"/>
          </a:xfrm>
          <a:prstGeom prst="rect">
            <a:avLst/>
          </a:prstGeom>
        </p:spPr>
        <p:txBody>
          <a:bodyPr anchor="t"/>
          <a:lstStyle>
            <a:lvl1pPr algn="l" defTabSz="914400" rtl="0" eaLnBrk="1" latinLnBrk="0" hangingPunct="1">
              <a:lnSpc>
                <a:spcPct val="90000"/>
              </a:lnSpc>
              <a:spcBef>
                <a:spcPct val="0"/>
              </a:spcBef>
              <a:buNone/>
              <a:defRPr sz="1400" b="1" kern="1200" cap="all">
                <a:solidFill>
                  <a:srgbClr val="77ADA4"/>
                </a:solidFill>
                <a:latin typeface="Century Gothic" panose="020B0502020202020204" pitchFamily="34" charset="0"/>
                <a:ea typeface="+mj-ea"/>
                <a:cs typeface="+mj-cs"/>
              </a:defRPr>
            </a:lvl1pPr>
          </a:lstStyle>
          <a:p>
            <a:r>
              <a:rPr lang="en-US" sz="3600">
                <a:solidFill>
                  <a:srgbClr val="414042"/>
                </a:solidFill>
              </a:rPr>
              <a:t>OUR VALUE</a:t>
            </a:r>
          </a:p>
        </p:txBody>
      </p:sp>
      <p:sp>
        <p:nvSpPr>
          <p:cNvPr id="22" name="Text Placeholder 2">
            <a:extLst>
              <a:ext uri="{FF2B5EF4-FFF2-40B4-BE49-F238E27FC236}">
                <a16:creationId xmlns:a16="http://schemas.microsoft.com/office/drawing/2014/main" id="{F000B83B-7F49-43AA-877A-120A5B62B1E6}"/>
              </a:ext>
            </a:extLst>
          </p:cNvPr>
          <p:cNvSpPr>
            <a:spLocks noGrp="1"/>
          </p:cNvSpPr>
          <p:nvPr>
            <p:ph type="body" idx="12" hasCustomPrompt="1"/>
          </p:nvPr>
        </p:nvSpPr>
        <p:spPr>
          <a:xfrm>
            <a:off x="457200" y="1588672"/>
            <a:ext cx="2514600" cy="2176682"/>
          </a:xfrm>
          <a:prstGeom prst="rect">
            <a:avLst/>
          </a:prstGeom>
        </p:spPr>
        <p:txBody>
          <a:bodyPr anchor="t"/>
          <a:lstStyle>
            <a:lvl1pPr marL="0" indent="0">
              <a:buNone/>
              <a:defRPr sz="2000">
                <a:solidFill>
                  <a:srgbClr val="414042"/>
                </a:solidFill>
                <a:latin typeface="Century Gothic" panose="020B0502020202020204" pitchFamily="34" charset="0"/>
              </a:defRPr>
            </a:lvl1pPr>
            <a:lvl2pPr marL="457178" indent="0">
              <a:buNone/>
              <a:defRPr sz="1800">
                <a:solidFill>
                  <a:schemeClr val="tx1">
                    <a:tint val="75000"/>
                  </a:schemeClr>
                </a:solidFill>
              </a:defRPr>
            </a:lvl2pPr>
            <a:lvl3pPr marL="914355" indent="0">
              <a:buNone/>
              <a:defRPr sz="1600">
                <a:solidFill>
                  <a:schemeClr val="tx1">
                    <a:tint val="75000"/>
                  </a:schemeClr>
                </a:solidFill>
              </a:defRPr>
            </a:lvl3pPr>
            <a:lvl4pPr marL="1371532" indent="0">
              <a:buNone/>
              <a:defRPr sz="1400">
                <a:solidFill>
                  <a:schemeClr val="tx1">
                    <a:tint val="75000"/>
                  </a:schemeClr>
                </a:solidFill>
              </a:defRPr>
            </a:lvl4pPr>
            <a:lvl5pPr marL="1828709" indent="0">
              <a:buNone/>
              <a:defRPr sz="1400">
                <a:solidFill>
                  <a:schemeClr val="tx1">
                    <a:tint val="75000"/>
                  </a:schemeClr>
                </a:solidFill>
              </a:defRPr>
            </a:lvl5pPr>
            <a:lvl6pPr marL="2285886" indent="0">
              <a:buNone/>
              <a:defRPr sz="1400">
                <a:solidFill>
                  <a:schemeClr val="tx1">
                    <a:tint val="75000"/>
                  </a:schemeClr>
                </a:solidFill>
              </a:defRPr>
            </a:lvl6pPr>
            <a:lvl7pPr marL="2743064" indent="0">
              <a:buNone/>
              <a:defRPr sz="1400">
                <a:solidFill>
                  <a:schemeClr val="tx1">
                    <a:tint val="75000"/>
                  </a:schemeClr>
                </a:solidFill>
              </a:defRPr>
            </a:lvl7pPr>
            <a:lvl8pPr marL="3200240" indent="0">
              <a:buNone/>
              <a:defRPr sz="1400">
                <a:solidFill>
                  <a:schemeClr val="tx1">
                    <a:tint val="75000"/>
                  </a:schemeClr>
                </a:solidFill>
              </a:defRPr>
            </a:lvl8pPr>
            <a:lvl9pPr marL="3657418" indent="0">
              <a:buNone/>
              <a:defRPr sz="1400">
                <a:solidFill>
                  <a:schemeClr val="tx1">
                    <a:tint val="75000"/>
                  </a:schemeClr>
                </a:solidFill>
              </a:defRPr>
            </a:lvl9pPr>
          </a:lstStyle>
          <a:p>
            <a:pPr marL="0" marR="0" lvl="0" indent="0" algn="l" defTabSz="914355" rtl="0" eaLnBrk="1" fontAlgn="auto" latinLnBrk="0" hangingPunct="1">
              <a:lnSpc>
                <a:spcPct val="90000"/>
              </a:lnSpc>
              <a:spcBef>
                <a:spcPts val="1000"/>
              </a:spcBef>
              <a:spcAft>
                <a:spcPts val="0"/>
              </a:spcAft>
              <a:buClrTx/>
              <a:buSzTx/>
              <a:buFont typeface="Arial" panose="020B0604020202020204" pitchFamily="34" charset="0"/>
              <a:buNone/>
              <a:tabLst/>
              <a:defRPr/>
            </a:pPr>
            <a:r>
              <a:rPr lang="en-US"/>
              <a:t>Context, context, and more context. Context, context, and more context. Context, context, and more context.</a:t>
            </a:r>
          </a:p>
          <a:p>
            <a:pPr lvl="0"/>
            <a:endParaRPr lang="en-US"/>
          </a:p>
        </p:txBody>
      </p:sp>
      <p:sp>
        <p:nvSpPr>
          <p:cNvPr id="17" name="Title 1">
            <a:extLst>
              <a:ext uri="{FF2B5EF4-FFF2-40B4-BE49-F238E27FC236}">
                <a16:creationId xmlns:a16="http://schemas.microsoft.com/office/drawing/2014/main" id="{5618C0FF-05EE-456A-893D-18E43276BF13}"/>
              </a:ext>
            </a:extLst>
          </p:cNvPr>
          <p:cNvSpPr txBox="1">
            <a:spLocks/>
          </p:cNvSpPr>
          <p:nvPr userDrawn="1"/>
        </p:nvSpPr>
        <p:spPr>
          <a:xfrm>
            <a:off x="3584631" y="1815257"/>
            <a:ext cx="2514600" cy="337759"/>
          </a:xfrm>
          <a:prstGeom prst="rect">
            <a:avLst/>
          </a:prstGeom>
        </p:spPr>
        <p:txBody>
          <a:bodyPr anchor="t"/>
          <a:lstStyle>
            <a:lvl1pPr algn="l" defTabSz="914400" rtl="0" eaLnBrk="1" latinLnBrk="0" hangingPunct="1">
              <a:lnSpc>
                <a:spcPct val="90000"/>
              </a:lnSpc>
              <a:spcBef>
                <a:spcPct val="0"/>
              </a:spcBef>
              <a:buNone/>
              <a:defRPr sz="1400" b="1" kern="1200" cap="all">
                <a:solidFill>
                  <a:srgbClr val="77ADA4"/>
                </a:solidFill>
                <a:latin typeface="Century Gothic" panose="020B0502020202020204" pitchFamily="34" charset="0"/>
                <a:ea typeface="+mj-ea"/>
                <a:cs typeface="+mj-cs"/>
              </a:defRPr>
            </a:lvl1pPr>
          </a:lstStyle>
          <a:p>
            <a:pPr algn="ctr"/>
            <a:r>
              <a:rPr lang="en-US" sz="1400">
                <a:solidFill>
                  <a:srgbClr val="414042"/>
                </a:solidFill>
              </a:rPr>
              <a:t>TITLE HERE</a:t>
            </a:r>
          </a:p>
        </p:txBody>
      </p:sp>
      <p:sp>
        <p:nvSpPr>
          <p:cNvPr id="18" name="Text Placeholder 2">
            <a:extLst>
              <a:ext uri="{FF2B5EF4-FFF2-40B4-BE49-F238E27FC236}">
                <a16:creationId xmlns:a16="http://schemas.microsoft.com/office/drawing/2014/main" id="{D9BAEF7F-8AB7-4147-9B7E-4E0668F070E4}"/>
              </a:ext>
            </a:extLst>
          </p:cNvPr>
          <p:cNvSpPr>
            <a:spLocks noGrp="1"/>
          </p:cNvSpPr>
          <p:nvPr>
            <p:ph type="body" idx="13" hasCustomPrompt="1"/>
          </p:nvPr>
        </p:nvSpPr>
        <p:spPr>
          <a:xfrm>
            <a:off x="3584631" y="2076814"/>
            <a:ext cx="2514600" cy="609600"/>
          </a:xfrm>
          <a:prstGeom prst="rect">
            <a:avLst/>
          </a:prstGeom>
        </p:spPr>
        <p:txBody>
          <a:bodyPr anchor="t"/>
          <a:lstStyle>
            <a:lvl1pPr marL="0" indent="0" algn="ctr">
              <a:buNone/>
              <a:defRPr sz="1400">
                <a:solidFill>
                  <a:srgbClr val="414042"/>
                </a:solidFill>
                <a:latin typeface="Century Gothic" panose="020B0502020202020204" pitchFamily="34" charset="0"/>
              </a:defRPr>
            </a:lvl1pPr>
            <a:lvl2pPr marL="457178" indent="0">
              <a:buNone/>
              <a:defRPr sz="1800">
                <a:solidFill>
                  <a:schemeClr val="tx1">
                    <a:tint val="75000"/>
                  </a:schemeClr>
                </a:solidFill>
              </a:defRPr>
            </a:lvl2pPr>
            <a:lvl3pPr marL="914355" indent="0">
              <a:buNone/>
              <a:defRPr sz="1600">
                <a:solidFill>
                  <a:schemeClr val="tx1">
                    <a:tint val="75000"/>
                  </a:schemeClr>
                </a:solidFill>
              </a:defRPr>
            </a:lvl3pPr>
            <a:lvl4pPr marL="1371532" indent="0">
              <a:buNone/>
              <a:defRPr sz="1400">
                <a:solidFill>
                  <a:schemeClr val="tx1">
                    <a:tint val="75000"/>
                  </a:schemeClr>
                </a:solidFill>
              </a:defRPr>
            </a:lvl4pPr>
            <a:lvl5pPr marL="1828709" indent="0">
              <a:buNone/>
              <a:defRPr sz="1400">
                <a:solidFill>
                  <a:schemeClr val="tx1">
                    <a:tint val="75000"/>
                  </a:schemeClr>
                </a:solidFill>
              </a:defRPr>
            </a:lvl5pPr>
            <a:lvl6pPr marL="2285886" indent="0">
              <a:buNone/>
              <a:defRPr sz="1400">
                <a:solidFill>
                  <a:schemeClr val="tx1">
                    <a:tint val="75000"/>
                  </a:schemeClr>
                </a:solidFill>
              </a:defRPr>
            </a:lvl6pPr>
            <a:lvl7pPr marL="2743064" indent="0">
              <a:buNone/>
              <a:defRPr sz="1400">
                <a:solidFill>
                  <a:schemeClr val="tx1">
                    <a:tint val="75000"/>
                  </a:schemeClr>
                </a:solidFill>
              </a:defRPr>
            </a:lvl7pPr>
            <a:lvl8pPr marL="3200240" indent="0">
              <a:buNone/>
              <a:defRPr sz="1400">
                <a:solidFill>
                  <a:schemeClr val="tx1">
                    <a:tint val="75000"/>
                  </a:schemeClr>
                </a:solidFill>
              </a:defRPr>
            </a:lvl8pPr>
            <a:lvl9pPr marL="3657418" indent="0">
              <a:buNone/>
              <a:defRPr sz="1400">
                <a:solidFill>
                  <a:schemeClr val="tx1">
                    <a:tint val="75000"/>
                  </a:schemeClr>
                </a:solidFill>
              </a:defRPr>
            </a:lvl9pPr>
          </a:lstStyle>
          <a:p>
            <a:pPr lvl="0"/>
            <a:r>
              <a:rPr lang="en-US"/>
              <a:t>context</a:t>
            </a:r>
          </a:p>
        </p:txBody>
      </p:sp>
      <p:sp>
        <p:nvSpPr>
          <p:cNvPr id="19" name="Title 1">
            <a:extLst>
              <a:ext uri="{FF2B5EF4-FFF2-40B4-BE49-F238E27FC236}">
                <a16:creationId xmlns:a16="http://schemas.microsoft.com/office/drawing/2014/main" id="{B1D32706-4678-4EB7-AAFB-5BF6AA021D44}"/>
              </a:ext>
            </a:extLst>
          </p:cNvPr>
          <p:cNvSpPr txBox="1">
            <a:spLocks/>
          </p:cNvSpPr>
          <p:nvPr userDrawn="1"/>
        </p:nvSpPr>
        <p:spPr>
          <a:xfrm>
            <a:off x="3584631" y="3060271"/>
            <a:ext cx="2514600" cy="337759"/>
          </a:xfrm>
          <a:prstGeom prst="rect">
            <a:avLst/>
          </a:prstGeom>
        </p:spPr>
        <p:txBody>
          <a:bodyPr anchor="t"/>
          <a:lstStyle>
            <a:lvl1pPr algn="l" defTabSz="914400" rtl="0" eaLnBrk="1" latinLnBrk="0" hangingPunct="1">
              <a:lnSpc>
                <a:spcPct val="90000"/>
              </a:lnSpc>
              <a:spcBef>
                <a:spcPct val="0"/>
              </a:spcBef>
              <a:buNone/>
              <a:defRPr sz="1400" b="1" kern="1200" cap="all">
                <a:solidFill>
                  <a:srgbClr val="77ADA4"/>
                </a:solidFill>
                <a:latin typeface="Century Gothic" panose="020B0502020202020204" pitchFamily="34" charset="0"/>
                <a:ea typeface="+mj-ea"/>
                <a:cs typeface="+mj-cs"/>
              </a:defRPr>
            </a:lvl1pPr>
          </a:lstStyle>
          <a:p>
            <a:pPr algn="ctr"/>
            <a:r>
              <a:rPr lang="en-US" sz="1400">
                <a:solidFill>
                  <a:srgbClr val="414042"/>
                </a:solidFill>
              </a:rPr>
              <a:t>TITLE HERE</a:t>
            </a:r>
          </a:p>
        </p:txBody>
      </p:sp>
      <p:sp>
        <p:nvSpPr>
          <p:cNvPr id="20" name="Text Placeholder 2">
            <a:extLst>
              <a:ext uri="{FF2B5EF4-FFF2-40B4-BE49-F238E27FC236}">
                <a16:creationId xmlns:a16="http://schemas.microsoft.com/office/drawing/2014/main" id="{2BA30753-9BA8-4D7D-9378-939D39708F71}"/>
              </a:ext>
            </a:extLst>
          </p:cNvPr>
          <p:cNvSpPr>
            <a:spLocks noGrp="1"/>
          </p:cNvSpPr>
          <p:nvPr>
            <p:ph type="body" idx="14" hasCustomPrompt="1"/>
          </p:nvPr>
        </p:nvSpPr>
        <p:spPr>
          <a:xfrm>
            <a:off x="3584631" y="3321828"/>
            <a:ext cx="2514600" cy="609600"/>
          </a:xfrm>
          <a:prstGeom prst="rect">
            <a:avLst/>
          </a:prstGeom>
        </p:spPr>
        <p:txBody>
          <a:bodyPr anchor="t"/>
          <a:lstStyle>
            <a:lvl1pPr marL="0" indent="0" algn="ctr">
              <a:buNone/>
              <a:defRPr sz="1400">
                <a:solidFill>
                  <a:srgbClr val="414042"/>
                </a:solidFill>
                <a:latin typeface="Century Gothic" panose="020B0502020202020204" pitchFamily="34" charset="0"/>
              </a:defRPr>
            </a:lvl1pPr>
            <a:lvl2pPr marL="457178" indent="0">
              <a:buNone/>
              <a:defRPr sz="1800">
                <a:solidFill>
                  <a:schemeClr val="tx1">
                    <a:tint val="75000"/>
                  </a:schemeClr>
                </a:solidFill>
              </a:defRPr>
            </a:lvl2pPr>
            <a:lvl3pPr marL="914355" indent="0">
              <a:buNone/>
              <a:defRPr sz="1600">
                <a:solidFill>
                  <a:schemeClr val="tx1">
                    <a:tint val="75000"/>
                  </a:schemeClr>
                </a:solidFill>
              </a:defRPr>
            </a:lvl3pPr>
            <a:lvl4pPr marL="1371532" indent="0">
              <a:buNone/>
              <a:defRPr sz="1400">
                <a:solidFill>
                  <a:schemeClr val="tx1">
                    <a:tint val="75000"/>
                  </a:schemeClr>
                </a:solidFill>
              </a:defRPr>
            </a:lvl4pPr>
            <a:lvl5pPr marL="1828709" indent="0">
              <a:buNone/>
              <a:defRPr sz="1400">
                <a:solidFill>
                  <a:schemeClr val="tx1">
                    <a:tint val="75000"/>
                  </a:schemeClr>
                </a:solidFill>
              </a:defRPr>
            </a:lvl5pPr>
            <a:lvl6pPr marL="2285886" indent="0">
              <a:buNone/>
              <a:defRPr sz="1400">
                <a:solidFill>
                  <a:schemeClr val="tx1">
                    <a:tint val="75000"/>
                  </a:schemeClr>
                </a:solidFill>
              </a:defRPr>
            </a:lvl6pPr>
            <a:lvl7pPr marL="2743064" indent="0">
              <a:buNone/>
              <a:defRPr sz="1400">
                <a:solidFill>
                  <a:schemeClr val="tx1">
                    <a:tint val="75000"/>
                  </a:schemeClr>
                </a:solidFill>
              </a:defRPr>
            </a:lvl7pPr>
            <a:lvl8pPr marL="3200240" indent="0">
              <a:buNone/>
              <a:defRPr sz="1400">
                <a:solidFill>
                  <a:schemeClr val="tx1">
                    <a:tint val="75000"/>
                  </a:schemeClr>
                </a:solidFill>
              </a:defRPr>
            </a:lvl8pPr>
            <a:lvl9pPr marL="3657418" indent="0">
              <a:buNone/>
              <a:defRPr sz="1400">
                <a:solidFill>
                  <a:schemeClr val="tx1">
                    <a:tint val="75000"/>
                  </a:schemeClr>
                </a:solidFill>
              </a:defRPr>
            </a:lvl9pPr>
          </a:lstStyle>
          <a:p>
            <a:pPr lvl="0"/>
            <a:r>
              <a:rPr lang="en-US"/>
              <a:t>context</a:t>
            </a:r>
          </a:p>
        </p:txBody>
      </p:sp>
    </p:spTree>
    <p:extLst>
      <p:ext uri="{BB962C8B-B14F-4D97-AF65-F5344CB8AC3E}">
        <p14:creationId xmlns:p14="http://schemas.microsoft.com/office/powerpoint/2010/main" val="1304203267"/>
      </p:ext>
    </p:extLst>
  </p:cSld>
  <p:clrMapOvr>
    <a:masterClrMapping/>
  </p:clrMapOvr>
</p:sldLayout>
</file>

<file path=ppt/slideLayouts/slideLayout47.xml><?xml version="1.0" encoding="utf-8"?>
<p:sldLayout xmlns:a="http://schemas.openxmlformats.org/drawingml/2006/main" xmlns:r="http://schemas.openxmlformats.org/officeDocument/2006/relationships" xmlns:p="http://schemas.openxmlformats.org/presentationml/2006/main" preserve="1" userDrawn="1">
  <p:cSld name="1_Title Only">
    <p:spTree>
      <p:nvGrpSpPr>
        <p:cNvPr id="1" name=""/>
        <p:cNvGrpSpPr/>
        <p:nvPr/>
      </p:nvGrpSpPr>
      <p:grpSpPr>
        <a:xfrm>
          <a:off x="0" y="0"/>
          <a:ext cx="0" cy="0"/>
          <a:chOff x="0" y="0"/>
          <a:chExt cx="0" cy="0"/>
        </a:xfrm>
      </p:grpSpPr>
      <p:sp>
        <p:nvSpPr>
          <p:cNvPr id="6" name="Rectangle 5">
            <a:extLst>
              <a:ext uri="{FF2B5EF4-FFF2-40B4-BE49-F238E27FC236}">
                <a16:creationId xmlns:a16="http://schemas.microsoft.com/office/drawing/2014/main" id="{F0F188CF-B93F-482D-A183-7A76D1E64120}"/>
              </a:ext>
            </a:extLst>
          </p:cNvPr>
          <p:cNvSpPr/>
          <p:nvPr userDrawn="1"/>
        </p:nvSpPr>
        <p:spPr>
          <a:xfrm>
            <a:off x="4495800" y="0"/>
            <a:ext cx="1828800" cy="5143500"/>
          </a:xfrm>
          <a:prstGeom prst="rect">
            <a:avLst/>
          </a:prstGeom>
          <a:solidFill>
            <a:schemeClr val="accent3">
              <a:lumMod val="20000"/>
              <a:lumOff val="8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800"/>
          </a:p>
        </p:txBody>
      </p:sp>
      <p:sp>
        <p:nvSpPr>
          <p:cNvPr id="7" name="Rectangle 6">
            <a:extLst>
              <a:ext uri="{FF2B5EF4-FFF2-40B4-BE49-F238E27FC236}">
                <a16:creationId xmlns:a16="http://schemas.microsoft.com/office/drawing/2014/main" id="{021163D3-1903-4BF6-9B56-A3118E2D4A13}"/>
              </a:ext>
            </a:extLst>
          </p:cNvPr>
          <p:cNvSpPr/>
          <p:nvPr userDrawn="1"/>
        </p:nvSpPr>
        <p:spPr>
          <a:xfrm>
            <a:off x="6248400" y="0"/>
            <a:ext cx="2895600" cy="5143500"/>
          </a:xfrm>
          <a:prstGeom prst="rect">
            <a:avLst/>
          </a:prstGeom>
          <a:solidFill>
            <a:srgbClr val="77ADA4"/>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800"/>
          </a:p>
        </p:txBody>
      </p:sp>
      <p:sp>
        <p:nvSpPr>
          <p:cNvPr id="21" name="Title 1">
            <a:extLst>
              <a:ext uri="{FF2B5EF4-FFF2-40B4-BE49-F238E27FC236}">
                <a16:creationId xmlns:a16="http://schemas.microsoft.com/office/drawing/2014/main" id="{B25EBB7A-527D-4399-9256-875F64D6E371}"/>
              </a:ext>
            </a:extLst>
          </p:cNvPr>
          <p:cNvSpPr txBox="1">
            <a:spLocks/>
          </p:cNvSpPr>
          <p:nvPr userDrawn="1"/>
        </p:nvSpPr>
        <p:spPr>
          <a:xfrm>
            <a:off x="685800" y="819152"/>
            <a:ext cx="3429000" cy="1285783"/>
          </a:xfrm>
          <a:prstGeom prst="rect">
            <a:avLst/>
          </a:prstGeom>
        </p:spPr>
        <p:txBody>
          <a:bodyPr anchor="t"/>
          <a:lstStyle>
            <a:lvl1pPr algn="l" defTabSz="914400" rtl="0" eaLnBrk="1" latinLnBrk="0" hangingPunct="1">
              <a:lnSpc>
                <a:spcPct val="90000"/>
              </a:lnSpc>
              <a:spcBef>
                <a:spcPct val="0"/>
              </a:spcBef>
              <a:buNone/>
              <a:defRPr sz="1400" b="1" kern="1200" cap="all">
                <a:solidFill>
                  <a:srgbClr val="77ADA4"/>
                </a:solidFill>
                <a:latin typeface="Century Gothic" panose="020B0502020202020204" pitchFamily="34" charset="0"/>
                <a:ea typeface="+mj-ea"/>
                <a:cs typeface="+mj-cs"/>
              </a:defRPr>
            </a:lvl1pPr>
          </a:lstStyle>
          <a:p>
            <a:endParaRPr lang="en-US" sz="3600">
              <a:solidFill>
                <a:srgbClr val="F49E1E"/>
              </a:solidFill>
            </a:endParaRPr>
          </a:p>
        </p:txBody>
      </p:sp>
      <p:sp>
        <p:nvSpPr>
          <p:cNvPr id="22" name="Text Placeholder 2">
            <a:extLst>
              <a:ext uri="{FF2B5EF4-FFF2-40B4-BE49-F238E27FC236}">
                <a16:creationId xmlns:a16="http://schemas.microsoft.com/office/drawing/2014/main" id="{F000B83B-7F49-43AA-877A-120A5B62B1E6}"/>
              </a:ext>
            </a:extLst>
          </p:cNvPr>
          <p:cNvSpPr>
            <a:spLocks noGrp="1"/>
          </p:cNvSpPr>
          <p:nvPr>
            <p:ph type="body" idx="12" hasCustomPrompt="1"/>
          </p:nvPr>
        </p:nvSpPr>
        <p:spPr>
          <a:xfrm>
            <a:off x="762360" y="2019308"/>
            <a:ext cx="3352800" cy="2743200"/>
          </a:xfrm>
          <a:prstGeom prst="rect">
            <a:avLst/>
          </a:prstGeom>
        </p:spPr>
        <p:txBody>
          <a:bodyPr anchor="t"/>
          <a:lstStyle>
            <a:lvl1pPr marL="0" indent="0">
              <a:buNone/>
              <a:defRPr sz="2000">
                <a:solidFill>
                  <a:srgbClr val="F49E1E"/>
                </a:solidFill>
                <a:latin typeface="Century Gothic" panose="020B0502020202020204" pitchFamily="34" charset="0"/>
              </a:defRPr>
            </a:lvl1pPr>
            <a:lvl2pPr marL="457178" indent="0">
              <a:buNone/>
              <a:defRPr sz="1800">
                <a:solidFill>
                  <a:schemeClr val="tx1">
                    <a:tint val="75000"/>
                  </a:schemeClr>
                </a:solidFill>
              </a:defRPr>
            </a:lvl2pPr>
            <a:lvl3pPr marL="914355" indent="0">
              <a:buNone/>
              <a:defRPr sz="1600">
                <a:solidFill>
                  <a:schemeClr val="tx1">
                    <a:tint val="75000"/>
                  </a:schemeClr>
                </a:solidFill>
              </a:defRPr>
            </a:lvl3pPr>
            <a:lvl4pPr marL="1371532" indent="0">
              <a:buNone/>
              <a:defRPr sz="1400">
                <a:solidFill>
                  <a:schemeClr val="tx1">
                    <a:tint val="75000"/>
                  </a:schemeClr>
                </a:solidFill>
              </a:defRPr>
            </a:lvl4pPr>
            <a:lvl5pPr marL="1828709" indent="0">
              <a:buNone/>
              <a:defRPr sz="1400">
                <a:solidFill>
                  <a:schemeClr val="tx1">
                    <a:tint val="75000"/>
                  </a:schemeClr>
                </a:solidFill>
              </a:defRPr>
            </a:lvl5pPr>
            <a:lvl6pPr marL="2285886" indent="0">
              <a:buNone/>
              <a:defRPr sz="1400">
                <a:solidFill>
                  <a:schemeClr val="tx1">
                    <a:tint val="75000"/>
                  </a:schemeClr>
                </a:solidFill>
              </a:defRPr>
            </a:lvl6pPr>
            <a:lvl7pPr marL="2743064" indent="0">
              <a:buNone/>
              <a:defRPr sz="1400">
                <a:solidFill>
                  <a:schemeClr val="tx1">
                    <a:tint val="75000"/>
                  </a:schemeClr>
                </a:solidFill>
              </a:defRPr>
            </a:lvl7pPr>
            <a:lvl8pPr marL="3200240" indent="0">
              <a:buNone/>
              <a:defRPr sz="1400">
                <a:solidFill>
                  <a:schemeClr val="tx1">
                    <a:tint val="75000"/>
                  </a:schemeClr>
                </a:solidFill>
              </a:defRPr>
            </a:lvl8pPr>
            <a:lvl9pPr marL="3657418" indent="0">
              <a:buNone/>
              <a:defRPr sz="1400">
                <a:solidFill>
                  <a:schemeClr val="tx1">
                    <a:tint val="75000"/>
                  </a:schemeClr>
                </a:solidFill>
              </a:defRPr>
            </a:lvl9pPr>
          </a:lstStyle>
          <a:p>
            <a:pPr marL="0" marR="0" lvl="0" indent="0" algn="l" defTabSz="914355" rtl="0" eaLnBrk="1" fontAlgn="auto" latinLnBrk="0" hangingPunct="1">
              <a:lnSpc>
                <a:spcPct val="90000"/>
              </a:lnSpc>
              <a:spcBef>
                <a:spcPts val="1000"/>
              </a:spcBef>
              <a:spcAft>
                <a:spcPts val="0"/>
              </a:spcAft>
              <a:buClrTx/>
              <a:buSzTx/>
              <a:buFont typeface="Arial" panose="020B0604020202020204" pitchFamily="34" charset="0"/>
              <a:buNone/>
              <a:tabLst/>
              <a:defRPr/>
            </a:pPr>
            <a:r>
              <a:rPr lang="en-US"/>
              <a:t>Context, context, and more context. Context, context, and more context. Context, context, and more context.</a:t>
            </a:r>
          </a:p>
          <a:p>
            <a:pPr lvl="0"/>
            <a:endParaRPr lang="en-US"/>
          </a:p>
        </p:txBody>
      </p:sp>
      <p:pic>
        <p:nvPicPr>
          <p:cNvPr id="17" name="Picture 16" descr="Text, logo, company name&#10;&#10;Description automatically generated">
            <a:extLst>
              <a:ext uri="{FF2B5EF4-FFF2-40B4-BE49-F238E27FC236}">
                <a16:creationId xmlns:a16="http://schemas.microsoft.com/office/drawing/2014/main" id="{3C596127-0BDA-4236-8204-787AAD68B13D}"/>
              </a:ext>
            </a:extLst>
          </p:cNvPr>
          <p:cNvPicPr>
            <a:picLocks noChangeAspect="1"/>
          </p:cNvPicPr>
          <p:nvPr userDrawn="1"/>
        </p:nvPicPr>
        <p:blipFill>
          <a:blip r:embed="rId2" cstate="print">
            <a:extLst>
              <a:ext uri="{28A0092B-C50C-407E-A947-70E740481C1C}">
                <a14:useLocalDpi xmlns:a14="http://schemas.microsoft.com/office/drawing/2010/main" val="0"/>
              </a:ext>
            </a:extLst>
          </a:blip>
          <a:stretch>
            <a:fillRect/>
          </a:stretch>
        </p:blipFill>
        <p:spPr>
          <a:xfrm>
            <a:off x="6950698" y="3867150"/>
            <a:ext cx="1430942" cy="1105728"/>
          </a:xfrm>
          <a:prstGeom prst="rect">
            <a:avLst/>
          </a:prstGeom>
        </p:spPr>
      </p:pic>
      <p:sp>
        <p:nvSpPr>
          <p:cNvPr id="18" name="Title 1">
            <a:extLst>
              <a:ext uri="{FF2B5EF4-FFF2-40B4-BE49-F238E27FC236}">
                <a16:creationId xmlns:a16="http://schemas.microsoft.com/office/drawing/2014/main" id="{098BDC2F-F0B2-4ECD-896E-E4D2A6EDE98B}"/>
              </a:ext>
            </a:extLst>
          </p:cNvPr>
          <p:cNvSpPr txBox="1">
            <a:spLocks/>
          </p:cNvSpPr>
          <p:nvPr userDrawn="1"/>
        </p:nvSpPr>
        <p:spPr>
          <a:xfrm>
            <a:off x="6408869" y="895352"/>
            <a:ext cx="2514600" cy="1285783"/>
          </a:xfrm>
          <a:prstGeom prst="rect">
            <a:avLst/>
          </a:prstGeom>
        </p:spPr>
        <p:txBody>
          <a:bodyPr anchor="t"/>
          <a:lstStyle>
            <a:lvl1pPr algn="l" defTabSz="914400" rtl="0" eaLnBrk="1" latinLnBrk="0" hangingPunct="1">
              <a:lnSpc>
                <a:spcPct val="90000"/>
              </a:lnSpc>
              <a:spcBef>
                <a:spcPct val="0"/>
              </a:spcBef>
              <a:buNone/>
              <a:defRPr sz="1400" b="1" kern="1200" cap="all">
                <a:solidFill>
                  <a:srgbClr val="77ADA4"/>
                </a:solidFill>
                <a:latin typeface="Century Gothic" panose="020B0502020202020204" pitchFamily="34" charset="0"/>
                <a:ea typeface="+mj-ea"/>
                <a:cs typeface="+mj-cs"/>
              </a:defRPr>
            </a:lvl1pPr>
          </a:lstStyle>
          <a:p>
            <a:endParaRPr lang="en-US" sz="3600">
              <a:solidFill>
                <a:schemeClr val="bg1"/>
              </a:solidFill>
            </a:endParaRPr>
          </a:p>
        </p:txBody>
      </p:sp>
      <p:sp>
        <p:nvSpPr>
          <p:cNvPr id="19" name="Text Placeholder 2">
            <a:extLst>
              <a:ext uri="{FF2B5EF4-FFF2-40B4-BE49-F238E27FC236}">
                <a16:creationId xmlns:a16="http://schemas.microsoft.com/office/drawing/2014/main" id="{E48EF865-2F41-4857-B886-CB7485E139AA}"/>
              </a:ext>
            </a:extLst>
          </p:cNvPr>
          <p:cNvSpPr>
            <a:spLocks noGrp="1"/>
          </p:cNvSpPr>
          <p:nvPr>
            <p:ph type="body" idx="13" hasCustomPrompt="1"/>
          </p:nvPr>
        </p:nvSpPr>
        <p:spPr>
          <a:xfrm>
            <a:off x="6485069" y="2033782"/>
            <a:ext cx="2895600" cy="2176682"/>
          </a:xfrm>
          <a:prstGeom prst="rect">
            <a:avLst/>
          </a:prstGeom>
        </p:spPr>
        <p:txBody>
          <a:bodyPr anchor="t"/>
          <a:lstStyle>
            <a:lvl1pPr marL="0" indent="0">
              <a:buNone/>
              <a:defRPr sz="2000">
                <a:solidFill>
                  <a:schemeClr val="bg1"/>
                </a:solidFill>
                <a:latin typeface="Century Gothic" panose="020B0502020202020204" pitchFamily="34" charset="0"/>
              </a:defRPr>
            </a:lvl1pPr>
            <a:lvl2pPr marL="457178" indent="0">
              <a:buNone/>
              <a:defRPr sz="1800">
                <a:solidFill>
                  <a:schemeClr val="tx1">
                    <a:tint val="75000"/>
                  </a:schemeClr>
                </a:solidFill>
              </a:defRPr>
            </a:lvl2pPr>
            <a:lvl3pPr marL="914355" indent="0">
              <a:buNone/>
              <a:defRPr sz="1600">
                <a:solidFill>
                  <a:schemeClr val="tx1">
                    <a:tint val="75000"/>
                  </a:schemeClr>
                </a:solidFill>
              </a:defRPr>
            </a:lvl3pPr>
            <a:lvl4pPr marL="1371532" indent="0">
              <a:buNone/>
              <a:defRPr sz="1400">
                <a:solidFill>
                  <a:schemeClr val="tx1">
                    <a:tint val="75000"/>
                  </a:schemeClr>
                </a:solidFill>
              </a:defRPr>
            </a:lvl4pPr>
            <a:lvl5pPr marL="1828709" indent="0">
              <a:buNone/>
              <a:defRPr sz="1400">
                <a:solidFill>
                  <a:schemeClr val="tx1">
                    <a:tint val="75000"/>
                  </a:schemeClr>
                </a:solidFill>
              </a:defRPr>
            </a:lvl5pPr>
            <a:lvl6pPr marL="2285886" indent="0">
              <a:buNone/>
              <a:defRPr sz="1400">
                <a:solidFill>
                  <a:schemeClr val="tx1">
                    <a:tint val="75000"/>
                  </a:schemeClr>
                </a:solidFill>
              </a:defRPr>
            </a:lvl6pPr>
            <a:lvl7pPr marL="2743064" indent="0">
              <a:buNone/>
              <a:defRPr sz="1400">
                <a:solidFill>
                  <a:schemeClr val="tx1">
                    <a:tint val="75000"/>
                  </a:schemeClr>
                </a:solidFill>
              </a:defRPr>
            </a:lvl7pPr>
            <a:lvl8pPr marL="3200240" indent="0">
              <a:buNone/>
              <a:defRPr sz="1400">
                <a:solidFill>
                  <a:schemeClr val="tx1">
                    <a:tint val="75000"/>
                  </a:schemeClr>
                </a:solidFill>
              </a:defRPr>
            </a:lvl8pPr>
            <a:lvl9pPr marL="3657418" indent="0">
              <a:buNone/>
              <a:defRPr sz="1400">
                <a:solidFill>
                  <a:schemeClr val="tx1">
                    <a:tint val="75000"/>
                  </a:schemeClr>
                </a:solidFill>
              </a:defRPr>
            </a:lvl9pPr>
          </a:lstStyle>
          <a:p>
            <a:pPr marL="0" marR="0" lvl="0" indent="0" algn="l" defTabSz="914355" rtl="0" eaLnBrk="1" fontAlgn="auto" latinLnBrk="0" hangingPunct="1">
              <a:lnSpc>
                <a:spcPct val="90000"/>
              </a:lnSpc>
              <a:spcBef>
                <a:spcPts val="1000"/>
              </a:spcBef>
              <a:spcAft>
                <a:spcPts val="0"/>
              </a:spcAft>
              <a:buClrTx/>
              <a:buSzTx/>
              <a:buFont typeface="Arial" panose="020B0604020202020204" pitchFamily="34" charset="0"/>
              <a:buNone/>
              <a:tabLst/>
              <a:defRPr/>
            </a:pPr>
            <a:r>
              <a:rPr lang="en-US"/>
              <a:t>Context, context, and more context. Context, context, and more context. Context, context, and more context.</a:t>
            </a:r>
          </a:p>
          <a:p>
            <a:pPr lvl="0"/>
            <a:endParaRPr lang="en-US"/>
          </a:p>
        </p:txBody>
      </p:sp>
    </p:spTree>
    <p:extLst>
      <p:ext uri="{BB962C8B-B14F-4D97-AF65-F5344CB8AC3E}">
        <p14:creationId xmlns:p14="http://schemas.microsoft.com/office/powerpoint/2010/main" val="3724636299"/>
      </p:ext>
    </p:extLst>
  </p:cSld>
  <p:clrMapOvr>
    <a:masterClrMapping/>
  </p:clrMapOvr>
</p:sldLayout>
</file>

<file path=ppt/slideLayouts/slideLayout48.xml><?xml version="1.0" encoding="utf-8"?>
<p:sldLayout xmlns:a="http://schemas.openxmlformats.org/drawingml/2006/main" xmlns:r="http://schemas.openxmlformats.org/officeDocument/2006/relationships" xmlns:p="http://schemas.openxmlformats.org/presentationml/2006/main" preserve="1" userDrawn="1">
  <p:cSld name="Blank">
    <p:spTree>
      <p:nvGrpSpPr>
        <p:cNvPr id="1" name=""/>
        <p:cNvGrpSpPr/>
        <p:nvPr/>
      </p:nvGrpSpPr>
      <p:grpSpPr>
        <a:xfrm>
          <a:off x="0" y="0"/>
          <a:ext cx="0" cy="0"/>
          <a:chOff x="0" y="0"/>
          <a:chExt cx="0" cy="0"/>
        </a:xfrm>
      </p:grpSpPr>
      <p:pic>
        <p:nvPicPr>
          <p:cNvPr id="5" name="Picture 4" descr="A picture containing logo&#10;&#10;Description automatically generated">
            <a:extLst>
              <a:ext uri="{FF2B5EF4-FFF2-40B4-BE49-F238E27FC236}">
                <a16:creationId xmlns:a16="http://schemas.microsoft.com/office/drawing/2014/main" id="{ADD72BA7-07DE-44FD-A1F6-5509825F93EA}"/>
              </a:ext>
            </a:extLst>
          </p:cNvPr>
          <p:cNvPicPr>
            <a:picLocks noChangeAspect="1"/>
          </p:cNvPicPr>
          <p:nvPr userDrawn="1"/>
        </p:nvPicPr>
        <p:blipFill rotWithShape="1">
          <a:blip r:embed="rId2" cstate="print">
            <a:extLst>
              <a:ext uri="{28A0092B-C50C-407E-A947-70E740481C1C}">
                <a14:useLocalDpi xmlns:a14="http://schemas.microsoft.com/office/drawing/2010/main" val="0"/>
              </a:ext>
            </a:extLst>
          </a:blip>
          <a:srcRect r="23380"/>
          <a:stretch/>
        </p:blipFill>
        <p:spPr>
          <a:xfrm>
            <a:off x="2" y="-19050"/>
            <a:ext cx="894079" cy="901690"/>
          </a:xfrm>
          <a:prstGeom prst="rect">
            <a:avLst/>
          </a:prstGeom>
        </p:spPr>
      </p:pic>
      <p:sp>
        <p:nvSpPr>
          <p:cNvPr id="6" name="Text Placeholder 2">
            <a:extLst>
              <a:ext uri="{FF2B5EF4-FFF2-40B4-BE49-F238E27FC236}">
                <a16:creationId xmlns:a16="http://schemas.microsoft.com/office/drawing/2014/main" id="{D28D2D01-B630-40DB-80D2-DE234314AE33}"/>
              </a:ext>
            </a:extLst>
          </p:cNvPr>
          <p:cNvSpPr>
            <a:spLocks noGrp="1"/>
          </p:cNvSpPr>
          <p:nvPr>
            <p:ph type="body" idx="12" hasCustomPrompt="1"/>
          </p:nvPr>
        </p:nvSpPr>
        <p:spPr>
          <a:xfrm>
            <a:off x="393079" y="431795"/>
            <a:ext cx="457200" cy="304800"/>
          </a:xfrm>
          <a:prstGeom prst="rect">
            <a:avLst/>
          </a:prstGeom>
        </p:spPr>
        <p:txBody>
          <a:bodyPr anchor="t"/>
          <a:lstStyle>
            <a:lvl1pPr marL="0" indent="0">
              <a:buNone/>
              <a:defRPr sz="1000">
                <a:solidFill>
                  <a:srgbClr val="F49E1E"/>
                </a:solidFill>
                <a:latin typeface="Century Gothic" panose="020B0502020202020204" pitchFamily="34" charset="0"/>
              </a:defRPr>
            </a:lvl1pPr>
            <a:lvl2pPr marL="457178" indent="0">
              <a:buNone/>
              <a:defRPr sz="1800">
                <a:solidFill>
                  <a:schemeClr val="tx1">
                    <a:tint val="75000"/>
                  </a:schemeClr>
                </a:solidFill>
              </a:defRPr>
            </a:lvl2pPr>
            <a:lvl3pPr marL="914355" indent="0">
              <a:buNone/>
              <a:defRPr sz="1600">
                <a:solidFill>
                  <a:schemeClr val="tx1">
                    <a:tint val="75000"/>
                  </a:schemeClr>
                </a:solidFill>
              </a:defRPr>
            </a:lvl3pPr>
            <a:lvl4pPr marL="1371532" indent="0">
              <a:buNone/>
              <a:defRPr sz="1400">
                <a:solidFill>
                  <a:schemeClr val="tx1">
                    <a:tint val="75000"/>
                  </a:schemeClr>
                </a:solidFill>
              </a:defRPr>
            </a:lvl4pPr>
            <a:lvl5pPr marL="1828709" indent="0">
              <a:buNone/>
              <a:defRPr sz="1400">
                <a:solidFill>
                  <a:schemeClr val="tx1">
                    <a:tint val="75000"/>
                  </a:schemeClr>
                </a:solidFill>
              </a:defRPr>
            </a:lvl5pPr>
            <a:lvl6pPr marL="2285886" indent="0">
              <a:buNone/>
              <a:defRPr sz="1400">
                <a:solidFill>
                  <a:schemeClr val="tx1">
                    <a:tint val="75000"/>
                  </a:schemeClr>
                </a:solidFill>
              </a:defRPr>
            </a:lvl6pPr>
            <a:lvl7pPr marL="2743064" indent="0">
              <a:buNone/>
              <a:defRPr sz="1400">
                <a:solidFill>
                  <a:schemeClr val="tx1">
                    <a:tint val="75000"/>
                  </a:schemeClr>
                </a:solidFill>
              </a:defRPr>
            </a:lvl7pPr>
            <a:lvl8pPr marL="3200240" indent="0">
              <a:buNone/>
              <a:defRPr sz="1400">
                <a:solidFill>
                  <a:schemeClr val="tx1">
                    <a:tint val="75000"/>
                  </a:schemeClr>
                </a:solidFill>
              </a:defRPr>
            </a:lvl8pPr>
            <a:lvl9pPr marL="3657418" indent="0">
              <a:buNone/>
              <a:defRPr sz="1400">
                <a:solidFill>
                  <a:schemeClr val="tx1">
                    <a:tint val="75000"/>
                  </a:schemeClr>
                </a:solidFill>
              </a:defRPr>
            </a:lvl9pPr>
          </a:lstStyle>
          <a:p>
            <a:pPr marL="0" marR="0" lvl="0" indent="0" algn="l" defTabSz="914355" rtl="0" eaLnBrk="1" fontAlgn="auto" latinLnBrk="0" hangingPunct="1">
              <a:lnSpc>
                <a:spcPct val="90000"/>
              </a:lnSpc>
              <a:spcBef>
                <a:spcPts val="1000"/>
              </a:spcBef>
              <a:spcAft>
                <a:spcPts val="0"/>
              </a:spcAft>
              <a:buClrTx/>
              <a:buSzTx/>
              <a:buFont typeface="Arial" panose="020B0604020202020204" pitchFamily="34" charset="0"/>
              <a:buNone/>
              <a:tabLst/>
              <a:defRPr/>
            </a:pPr>
            <a:r>
              <a:rPr lang="en-US"/>
              <a:t>123</a:t>
            </a:r>
          </a:p>
          <a:p>
            <a:pPr lvl="0"/>
            <a:endParaRPr lang="en-US"/>
          </a:p>
        </p:txBody>
      </p:sp>
      <p:sp>
        <p:nvSpPr>
          <p:cNvPr id="7" name="Text Placeholder 2">
            <a:extLst>
              <a:ext uri="{FF2B5EF4-FFF2-40B4-BE49-F238E27FC236}">
                <a16:creationId xmlns:a16="http://schemas.microsoft.com/office/drawing/2014/main" id="{91A78B7C-9211-4B50-A5AA-B88AB3896D50}"/>
              </a:ext>
            </a:extLst>
          </p:cNvPr>
          <p:cNvSpPr>
            <a:spLocks noGrp="1"/>
          </p:cNvSpPr>
          <p:nvPr>
            <p:ph type="body" idx="13" hasCustomPrompt="1"/>
          </p:nvPr>
        </p:nvSpPr>
        <p:spPr>
          <a:xfrm>
            <a:off x="3352800" y="361950"/>
            <a:ext cx="5334000" cy="2362200"/>
          </a:xfrm>
          <a:prstGeom prst="rect">
            <a:avLst/>
          </a:prstGeom>
        </p:spPr>
        <p:txBody>
          <a:bodyPr numCol="2" anchor="t"/>
          <a:lstStyle>
            <a:lvl1pPr marL="0" indent="0">
              <a:buNone/>
              <a:defRPr sz="1200">
                <a:solidFill>
                  <a:srgbClr val="414042"/>
                </a:solidFill>
                <a:latin typeface="Century Gothic" panose="020B0502020202020204" pitchFamily="34" charset="0"/>
              </a:defRPr>
            </a:lvl1pPr>
            <a:lvl2pPr marL="457178" indent="0">
              <a:buNone/>
              <a:defRPr sz="1800">
                <a:solidFill>
                  <a:schemeClr val="tx1">
                    <a:tint val="75000"/>
                  </a:schemeClr>
                </a:solidFill>
              </a:defRPr>
            </a:lvl2pPr>
            <a:lvl3pPr marL="914355" indent="0">
              <a:buNone/>
              <a:defRPr sz="1600">
                <a:solidFill>
                  <a:schemeClr val="tx1">
                    <a:tint val="75000"/>
                  </a:schemeClr>
                </a:solidFill>
              </a:defRPr>
            </a:lvl3pPr>
            <a:lvl4pPr marL="1371532" indent="0">
              <a:buNone/>
              <a:defRPr sz="1400">
                <a:solidFill>
                  <a:schemeClr val="tx1">
                    <a:tint val="75000"/>
                  </a:schemeClr>
                </a:solidFill>
              </a:defRPr>
            </a:lvl4pPr>
            <a:lvl5pPr marL="1828709" indent="0">
              <a:buNone/>
              <a:defRPr sz="1400">
                <a:solidFill>
                  <a:schemeClr val="tx1">
                    <a:tint val="75000"/>
                  </a:schemeClr>
                </a:solidFill>
              </a:defRPr>
            </a:lvl5pPr>
            <a:lvl6pPr marL="2285886" indent="0">
              <a:buNone/>
              <a:defRPr sz="1400">
                <a:solidFill>
                  <a:schemeClr val="tx1">
                    <a:tint val="75000"/>
                  </a:schemeClr>
                </a:solidFill>
              </a:defRPr>
            </a:lvl6pPr>
            <a:lvl7pPr marL="2743064" indent="0">
              <a:buNone/>
              <a:defRPr sz="1400">
                <a:solidFill>
                  <a:schemeClr val="tx1">
                    <a:tint val="75000"/>
                  </a:schemeClr>
                </a:solidFill>
              </a:defRPr>
            </a:lvl7pPr>
            <a:lvl8pPr marL="3200240" indent="0">
              <a:buNone/>
              <a:defRPr sz="1400">
                <a:solidFill>
                  <a:schemeClr val="tx1">
                    <a:tint val="75000"/>
                  </a:schemeClr>
                </a:solidFill>
              </a:defRPr>
            </a:lvl8pPr>
            <a:lvl9pPr marL="3657418" indent="0">
              <a:buNone/>
              <a:defRPr sz="1400">
                <a:solidFill>
                  <a:schemeClr val="tx1">
                    <a:tint val="75000"/>
                  </a:schemeClr>
                </a:solidFill>
              </a:defRPr>
            </a:lvl9pPr>
          </a:lstStyle>
          <a:p>
            <a:pPr marL="0" marR="0" lvl="0" indent="0" algn="l" defTabSz="914355" rtl="0" eaLnBrk="1" fontAlgn="auto" latinLnBrk="0" hangingPunct="1">
              <a:lnSpc>
                <a:spcPct val="90000"/>
              </a:lnSpc>
              <a:spcBef>
                <a:spcPts val="1000"/>
              </a:spcBef>
              <a:spcAft>
                <a:spcPts val="0"/>
              </a:spcAft>
              <a:buClrTx/>
              <a:buSzTx/>
              <a:buFont typeface="Arial" panose="020B0604020202020204" pitchFamily="34" charset="0"/>
              <a:buNone/>
              <a:tabLst/>
              <a:defRPr/>
            </a:pPr>
            <a:r>
              <a:rPr lang="en-US"/>
              <a:t>Context, context, and more context. Context, context, and more context. Context, context, and more context.</a:t>
            </a:r>
          </a:p>
          <a:p>
            <a:pPr marL="0" marR="0" lvl="0" indent="0" algn="l" defTabSz="914355" rtl="0" eaLnBrk="1" fontAlgn="auto" latinLnBrk="0" hangingPunct="1">
              <a:lnSpc>
                <a:spcPct val="90000"/>
              </a:lnSpc>
              <a:spcBef>
                <a:spcPts val="1000"/>
              </a:spcBef>
              <a:spcAft>
                <a:spcPts val="0"/>
              </a:spcAft>
              <a:buClrTx/>
              <a:buSzTx/>
              <a:buFont typeface="Arial" panose="020B0604020202020204" pitchFamily="34" charset="0"/>
              <a:buNone/>
              <a:tabLst/>
              <a:defRPr/>
            </a:pPr>
            <a:r>
              <a:rPr lang="en-US"/>
              <a:t>Context, context, and more context. Context, context, and more context. Context, context, and more context.</a:t>
            </a:r>
          </a:p>
          <a:p>
            <a:pPr marL="0" marR="0" lvl="0" indent="0" algn="l" defTabSz="914355" rtl="0" eaLnBrk="1" fontAlgn="auto" latinLnBrk="0" hangingPunct="1">
              <a:lnSpc>
                <a:spcPct val="90000"/>
              </a:lnSpc>
              <a:spcBef>
                <a:spcPts val="1000"/>
              </a:spcBef>
              <a:spcAft>
                <a:spcPts val="0"/>
              </a:spcAft>
              <a:buClrTx/>
              <a:buSzTx/>
              <a:buFont typeface="Arial" panose="020B0604020202020204" pitchFamily="34" charset="0"/>
              <a:buNone/>
              <a:tabLst/>
              <a:defRPr/>
            </a:pPr>
            <a:r>
              <a:rPr lang="en-US"/>
              <a:t>Context, context, and more context. Context, context, and more context. Context, context, and more context.</a:t>
            </a:r>
          </a:p>
          <a:p>
            <a:pPr marL="0" marR="0" lvl="0" indent="0" algn="l" defTabSz="914355" rtl="0" eaLnBrk="1" fontAlgn="auto" latinLnBrk="0" hangingPunct="1">
              <a:lnSpc>
                <a:spcPct val="90000"/>
              </a:lnSpc>
              <a:spcBef>
                <a:spcPts val="1000"/>
              </a:spcBef>
              <a:spcAft>
                <a:spcPts val="0"/>
              </a:spcAft>
              <a:buClrTx/>
              <a:buSzTx/>
              <a:buFont typeface="Arial" panose="020B0604020202020204" pitchFamily="34" charset="0"/>
              <a:buNone/>
              <a:tabLst/>
              <a:defRPr/>
            </a:pPr>
            <a:r>
              <a:rPr lang="en-US"/>
              <a:t>Context, context, and more context. Context, context, and more context. Context, context, and more context.</a:t>
            </a:r>
          </a:p>
          <a:p>
            <a:pPr marL="0" marR="0" lvl="0" indent="0" algn="l" defTabSz="914355" rtl="0" eaLnBrk="1" fontAlgn="auto" latinLnBrk="0" hangingPunct="1">
              <a:lnSpc>
                <a:spcPct val="90000"/>
              </a:lnSpc>
              <a:spcBef>
                <a:spcPts val="1000"/>
              </a:spcBef>
              <a:spcAft>
                <a:spcPts val="0"/>
              </a:spcAft>
              <a:buClrTx/>
              <a:buSzTx/>
              <a:buFont typeface="Arial" panose="020B0604020202020204" pitchFamily="34" charset="0"/>
              <a:buNone/>
              <a:tabLst/>
              <a:defRPr/>
            </a:pPr>
            <a:r>
              <a:rPr lang="en-US"/>
              <a:t>Context, context, and more</a:t>
            </a:r>
          </a:p>
        </p:txBody>
      </p:sp>
      <p:sp>
        <p:nvSpPr>
          <p:cNvPr id="8" name="Text Placeholder 2">
            <a:extLst>
              <a:ext uri="{FF2B5EF4-FFF2-40B4-BE49-F238E27FC236}">
                <a16:creationId xmlns:a16="http://schemas.microsoft.com/office/drawing/2014/main" id="{87CE091D-359B-4857-973C-B9AF99FB8EAB}"/>
              </a:ext>
            </a:extLst>
          </p:cNvPr>
          <p:cNvSpPr>
            <a:spLocks noGrp="1"/>
          </p:cNvSpPr>
          <p:nvPr>
            <p:ph type="body" idx="14" hasCustomPrompt="1"/>
          </p:nvPr>
        </p:nvSpPr>
        <p:spPr>
          <a:xfrm>
            <a:off x="533400" y="886285"/>
            <a:ext cx="2590800" cy="381000"/>
          </a:xfrm>
          <a:prstGeom prst="rect">
            <a:avLst/>
          </a:prstGeom>
        </p:spPr>
        <p:txBody>
          <a:bodyPr numCol="1" anchor="t"/>
          <a:lstStyle>
            <a:lvl1pPr marL="0" indent="0" algn="r">
              <a:buNone/>
              <a:defRPr sz="3200" b="1">
                <a:solidFill>
                  <a:srgbClr val="F49E1E"/>
                </a:solidFill>
                <a:latin typeface="Century Gothic" panose="020B0502020202020204" pitchFamily="34" charset="0"/>
              </a:defRPr>
            </a:lvl1pPr>
            <a:lvl2pPr marL="457178" indent="0">
              <a:buNone/>
              <a:defRPr sz="1800">
                <a:solidFill>
                  <a:schemeClr val="tx1">
                    <a:tint val="75000"/>
                  </a:schemeClr>
                </a:solidFill>
              </a:defRPr>
            </a:lvl2pPr>
            <a:lvl3pPr marL="914355" indent="0">
              <a:buNone/>
              <a:defRPr sz="1600">
                <a:solidFill>
                  <a:schemeClr val="tx1">
                    <a:tint val="75000"/>
                  </a:schemeClr>
                </a:solidFill>
              </a:defRPr>
            </a:lvl3pPr>
            <a:lvl4pPr marL="1371532" indent="0">
              <a:buNone/>
              <a:defRPr sz="1400">
                <a:solidFill>
                  <a:schemeClr val="tx1">
                    <a:tint val="75000"/>
                  </a:schemeClr>
                </a:solidFill>
              </a:defRPr>
            </a:lvl4pPr>
            <a:lvl5pPr marL="1828709" indent="0">
              <a:buNone/>
              <a:defRPr sz="1400">
                <a:solidFill>
                  <a:schemeClr val="tx1">
                    <a:tint val="75000"/>
                  </a:schemeClr>
                </a:solidFill>
              </a:defRPr>
            </a:lvl5pPr>
            <a:lvl6pPr marL="2285886" indent="0">
              <a:buNone/>
              <a:defRPr sz="1400">
                <a:solidFill>
                  <a:schemeClr val="tx1">
                    <a:tint val="75000"/>
                  </a:schemeClr>
                </a:solidFill>
              </a:defRPr>
            </a:lvl6pPr>
            <a:lvl7pPr marL="2743064" indent="0">
              <a:buNone/>
              <a:defRPr sz="1400">
                <a:solidFill>
                  <a:schemeClr val="tx1">
                    <a:tint val="75000"/>
                  </a:schemeClr>
                </a:solidFill>
              </a:defRPr>
            </a:lvl7pPr>
            <a:lvl8pPr marL="3200240" indent="0">
              <a:buNone/>
              <a:defRPr sz="1400">
                <a:solidFill>
                  <a:schemeClr val="tx1">
                    <a:tint val="75000"/>
                  </a:schemeClr>
                </a:solidFill>
              </a:defRPr>
            </a:lvl8pPr>
            <a:lvl9pPr marL="3657418" indent="0">
              <a:buNone/>
              <a:defRPr sz="1400">
                <a:solidFill>
                  <a:schemeClr val="tx1">
                    <a:tint val="75000"/>
                  </a:schemeClr>
                </a:solidFill>
              </a:defRPr>
            </a:lvl9pPr>
          </a:lstStyle>
          <a:p>
            <a:pPr marL="0" marR="0" lvl="0" indent="0" algn="l" defTabSz="914355" rtl="0" eaLnBrk="1" fontAlgn="auto" latinLnBrk="0" hangingPunct="1">
              <a:lnSpc>
                <a:spcPct val="90000"/>
              </a:lnSpc>
              <a:spcBef>
                <a:spcPts val="1000"/>
              </a:spcBef>
              <a:spcAft>
                <a:spcPts val="0"/>
              </a:spcAft>
              <a:buClrTx/>
              <a:buSzTx/>
              <a:buFont typeface="Arial" panose="020B0604020202020204" pitchFamily="34" charset="0"/>
              <a:buNone/>
              <a:tabLst/>
              <a:defRPr/>
            </a:pPr>
            <a:r>
              <a:rPr lang="en-US"/>
              <a:t>HEADER</a:t>
            </a:r>
          </a:p>
          <a:p>
            <a:pPr marL="0" marR="0" lvl="0" indent="0" algn="l" defTabSz="914355" rtl="0" eaLnBrk="1" fontAlgn="auto" latinLnBrk="0" hangingPunct="1">
              <a:lnSpc>
                <a:spcPct val="90000"/>
              </a:lnSpc>
              <a:spcBef>
                <a:spcPts val="1000"/>
              </a:spcBef>
              <a:spcAft>
                <a:spcPts val="0"/>
              </a:spcAft>
              <a:buClrTx/>
              <a:buSzTx/>
              <a:buFont typeface="Arial" panose="020B0604020202020204" pitchFamily="34" charset="0"/>
              <a:buNone/>
              <a:tabLst/>
              <a:defRPr/>
            </a:pPr>
            <a:endParaRPr lang="en-US"/>
          </a:p>
        </p:txBody>
      </p:sp>
      <p:sp>
        <p:nvSpPr>
          <p:cNvPr id="9" name="Text Placeholder 2">
            <a:extLst>
              <a:ext uri="{FF2B5EF4-FFF2-40B4-BE49-F238E27FC236}">
                <a16:creationId xmlns:a16="http://schemas.microsoft.com/office/drawing/2014/main" id="{AAE50DAE-6411-4EE0-92CA-69BEE048CC2A}"/>
              </a:ext>
            </a:extLst>
          </p:cNvPr>
          <p:cNvSpPr>
            <a:spLocks noGrp="1"/>
          </p:cNvSpPr>
          <p:nvPr>
            <p:ph type="body" idx="15" hasCustomPrompt="1"/>
          </p:nvPr>
        </p:nvSpPr>
        <p:spPr>
          <a:xfrm>
            <a:off x="457200" y="1358209"/>
            <a:ext cx="2590800" cy="744230"/>
          </a:xfrm>
          <a:prstGeom prst="rect">
            <a:avLst/>
          </a:prstGeom>
        </p:spPr>
        <p:txBody>
          <a:bodyPr numCol="1" anchor="t"/>
          <a:lstStyle>
            <a:lvl1pPr marL="0" indent="0">
              <a:buNone/>
              <a:defRPr sz="1600" b="1">
                <a:solidFill>
                  <a:srgbClr val="414042"/>
                </a:solidFill>
                <a:latin typeface="Century Gothic" panose="020B0502020202020204" pitchFamily="34" charset="0"/>
              </a:defRPr>
            </a:lvl1pPr>
            <a:lvl2pPr marL="457178" indent="0">
              <a:buNone/>
              <a:defRPr sz="1800">
                <a:solidFill>
                  <a:schemeClr val="tx1">
                    <a:tint val="75000"/>
                  </a:schemeClr>
                </a:solidFill>
              </a:defRPr>
            </a:lvl2pPr>
            <a:lvl3pPr marL="914355" indent="0">
              <a:buNone/>
              <a:defRPr sz="1600">
                <a:solidFill>
                  <a:schemeClr val="tx1">
                    <a:tint val="75000"/>
                  </a:schemeClr>
                </a:solidFill>
              </a:defRPr>
            </a:lvl3pPr>
            <a:lvl4pPr marL="1371532" indent="0">
              <a:buNone/>
              <a:defRPr sz="1400">
                <a:solidFill>
                  <a:schemeClr val="tx1">
                    <a:tint val="75000"/>
                  </a:schemeClr>
                </a:solidFill>
              </a:defRPr>
            </a:lvl4pPr>
            <a:lvl5pPr marL="1828709" indent="0">
              <a:buNone/>
              <a:defRPr sz="1400">
                <a:solidFill>
                  <a:schemeClr val="tx1">
                    <a:tint val="75000"/>
                  </a:schemeClr>
                </a:solidFill>
              </a:defRPr>
            </a:lvl5pPr>
            <a:lvl6pPr marL="2285886" indent="0">
              <a:buNone/>
              <a:defRPr sz="1400">
                <a:solidFill>
                  <a:schemeClr val="tx1">
                    <a:tint val="75000"/>
                  </a:schemeClr>
                </a:solidFill>
              </a:defRPr>
            </a:lvl6pPr>
            <a:lvl7pPr marL="2743064" indent="0">
              <a:buNone/>
              <a:defRPr sz="1400">
                <a:solidFill>
                  <a:schemeClr val="tx1">
                    <a:tint val="75000"/>
                  </a:schemeClr>
                </a:solidFill>
              </a:defRPr>
            </a:lvl7pPr>
            <a:lvl8pPr marL="3200240" indent="0">
              <a:buNone/>
              <a:defRPr sz="1400">
                <a:solidFill>
                  <a:schemeClr val="tx1">
                    <a:tint val="75000"/>
                  </a:schemeClr>
                </a:solidFill>
              </a:defRPr>
            </a:lvl8pPr>
            <a:lvl9pPr marL="3657418" indent="0">
              <a:buNone/>
              <a:defRPr sz="1400">
                <a:solidFill>
                  <a:schemeClr val="tx1">
                    <a:tint val="75000"/>
                  </a:schemeClr>
                </a:solidFill>
              </a:defRPr>
            </a:lvl9pPr>
          </a:lstStyle>
          <a:p>
            <a:pPr marL="0" marR="0" lvl="0" indent="0" algn="l" defTabSz="914355" rtl="0" eaLnBrk="1" fontAlgn="auto" latinLnBrk="0" hangingPunct="1">
              <a:lnSpc>
                <a:spcPct val="90000"/>
              </a:lnSpc>
              <a:spcBef>
                <a:spcPts val="1000"/>
              </a:spcBef>
              <a:spcAft>
                <a:spcPts val="0"/>
              </a:spcAft>
              <a:buClrTx/>
              <a:buSzTx/>
              <a:buFont typeface="Arial" panose="020B0604020202020204" pitchFamily="34" charset="0"/>
              <a:buNone/>
              <a:tabLst/>
              <a:defRPr/>
            </a:pPr>
            <a:r>
              <a:rPr lang="en-US"/>
              <a:t>Subhead goes here and here and here and here</a:t>
            </a:r>
          </a:p>
          <a:p>
            <a:pPr marL="0" marR="0" lvl="0" indent="0" algn="l" defTabSz="914355" rtl="0" eaLnBrk="1" fontAlgn="auto" latinLnBrk="0" hangingPunct="1">
              <a:lnSpc>
                <a:spcPct val="90000"/>
              </a:lnSpc>
              <a:spcBef>
                <a:spcPts val="1000"/>
              </a:spcBef>
              <a:spcAft>
                <a:spcPts val="0"/>
              </a:spcAft>
              <a:buClrTx/>
              <a:buSzTx/>
              <a:buFont typeface="Arial" panose="020B0604020202020204" pitchFamily="34" charset="0"/>
              <a:buNone/>
              <a:tabLst/>
              <a:defRPr/>
            </a:pPr>
            <a:endParaRPr lang="en-US"/>
          </a:p>
        </p:txBody>
      </p:sp>
      <p:pic>
        <p:nvPicPr>
          <p:cNvPr id="11" name="Picture 10" descr="Blue flowers">
            <a:extLst>
              <a:ext uri="{FF2B5EF4-FFF2-40B4-BE49-F238E27FC236}">
                <a16:creationId xmlns:a16="http://schemas.microsoft.com/office/drawing/2014/main" id="{5D91A01F-0FE3-40BE-8410-9A1E57E1FFDA}"/>
              </a:ext>
            </a:extLst>
          </p:cNvPr>
          <p:cNvPicPr>
            <a:picLocks noChangeAspect="1"/>
          </p:cNvPicPr>
          <p:nvPr userDrawn="1"/>
        </p:nvPicPr>
        <p:blipFill rotWithShape="1">
          <a:blip r:embed="rId3" cstate="print">
            <a:extLst>
              <a:ext uri="{28A0092B-C50C-407E-A947-70E740481C1C}">
                <a14:useLocalDpi xmlns:a14="http://schemas.microsoft.com/office/drawing/2010/main" val="0"/>
              </a:ext>
            </a:extLst>
          </a:blip>
          <a:srcRect t="44907" b="13575"/>
          <a:stretch/>
        </p:blipFill>
        <p:spPr>
          <a:xfrm>
            <a:off x="533400" y="2952751"/>
            <a:ext cx="8194548" cy="1913900"/>
          </a:xfrm>
          <a:prstGeom prst="rect">
            <a:avLst/>
          </a:prstGeom>
        </p:spPr>
      </p:pic>
    </p:spTree>
    <p:extLst>
      <p:ext uri="{BB962C8B-B14F-4D97-AF65-F5344CB8AC3E}">
        <p14:creationId xmlns:p14="http://schemas.microsoft.com/office/powerpoint/2010/main" val="611297546"/>
      </p:ext>
    </p:extLst>
  </p:cSld>
  <p:clrMapOvr>
    <a:masterClrMapping/>
  </p:clrMapOvr>
</p:sldLayout>
</file>

<file path=ppt/slideLayouts/slideLayout49.xml><?xml version="1.0" encoding="utf-8"?>
<p:sldLayout xmlns:a="http://schemas.openxmlformats.org/drawingml/2006/main" xmlns:r="http://schemas.openxmlformats.org/officeDocument/2006/relationships" xmlns:p="http://schemas.openxmlformats.org/presentationml/2006/main" preserve="1" userDrawn="1">
  <p:cSld name="1_Blank">
    <p:spTree>
      <p:nvGrpSpPr>
        <p:cNvPr id="1" name=""/>
        <p:cNvGrpSpPr/>
        <p:nvPr/>
      </p:nvGrpSpPr>
      <p:grpSpPr>
        <a:xfrm>
          <a:off x="0" y="0"/>
          <a:ext cx="0" cy="0"/>
          <a:chOff x="0" y="0"/>
          <a:chExt cx="0" cy="0"/>
        </a:xfrm>
      </p:grpSpPr>
      <p:pic>
        <p:nvPicPr>
          <p:cNvPr id="5" name="Picture 4" descr="A picture containing logo&#10;&#10;Description automatically generated">
            <a:extLst>
              <a:ext uri="{FF2B5EF4-FFF2-40B4-BE49-F238E27FC236}">
                <a16:creationId xmlns:a16="http://schemas.microsoft.com/office/drawing/2014/main" id="{ADD72BA7-07DE-44FD-A1F6-5509825F93EA}"/>
              </a:ext>
            </a:extLst>
          </p:cNvPr>
          <p:cNvPicPr>
            <a:picLocks noChangeAspect="1"/>
          </p:cNvPicPr>
          <p:nvPr userDrawn="1"/>
        </p:nvPicPr>
        <p:blipFill rotWithShape="1">
          <a:blip r:embed="rId2" cstate="print">
            <a:extLst>
              <a:ext uri="{28A0092B-C50C-407E-A947-70E740481C1C}">
                <a14:useLocalDpi xmlns:a14="http://schemas.microsoft.com/office/drawing/2010/main" val="0"/>
              </a:ext>
            </a:extLst>
          </a:blip>
          <a:srcRect r="23380"/>
          <a:stretch/>
        </p:blipFill>
        <p:spPr>
          <a:xfrm>
            <a:off x="8249923" y="-6340"/>
            <a:ext cx="894079" cy="901690"/>
          </a:xfrm>
          <a:prstGeom prst="rect">
            <a:avLst/>
          </a:prstGeom>
        </p:spPr>
      </p:pic>
      <p:sp>
        <p:nvSpPr>
          <p:cNvPr id="6" name="Text Placeholder 2">
            <a:extLst>
              <a:ext uri="{FF2B5EF4-FFF2-40B4-BE49-F238E27FC236}">
                <a16:creationId xmlns:a16="http://schemas.microsoft.com/office/drawing/2014/main" id="{D28D2D01-B630-40DB-80D2-DE234314AE33}"/>
              </a:ext>
            </a:extLst>
          </p:cNvPr>
          <p:cNvSpPr>
            <a:spLocks noGrp="1"/>
          </p:cNvSpPr>
          <p:nvPr>
            <p:ph type="body" idx="12" hasCustomPrompt="1"/>
          </p:nvPr>
        </p:nvSpPr>
        <p:spPr>
          <a:xfrm>
            <a:off x="8239760" y="424175"/>
            <a:ext cx="457200" cy="304800"/>
          </a:xfrm>
          <a:prstGeom prst="rect">
            <a:avLst/>
          </a:prstGeom>
        </p:spPr>
        <p:txBody>
          <a:bodyPr anchor="t"/>
          <a:lstStyle>
            <a:lvl1pPr marL="0" indent="0">
              <a:buNone/>
              <a:defRPr sz="1000">
                <a:solidFill>
                  <a:srgbClr val="F49E1E"/>
                </a:solidFill>
                <a:latin typeface="Century Gothic" panose="020B0502020202020204" pitchFamily="34" charset="0"/>
              </a:defRPr>
            </a:lvl1pPr>
            <a:lvl2pPr marL="457178" indent="0">
              <a:buNone/>
              <a:defRPr sz="1800">
                <a:solidFill>
                  <a:schemeClr val="tx1">
                    <a:tint val="75000"/>
                  </a:schemeClr>
                </a:solidFill>
              </a:defRPr>
            </a:lvl2pPr>
            <a:lvl3pPr marL="914355" indent="0">
              <a:buNone/>
              <a:defRPr sz="1600">
                <a:solidFill>
                  <a:schemeClr val="tx1">
                    <a:tint val="75000"/>
                  </a:schemeClr>
                </a:solidFill>
              </a:defRPr>
            </a:lvl3pPr>
            <a:lvl4pPr marL="1371532" indent="0">
              <a:buNone/>
              <a:defRPr sz="1400">
                <a:solidFill>
                  <a:schemeClr val="tx1">
                    <a:tint val="75000"/>
                  </a:schemeClr>
                </a:solidFill>
              </a:defRPr>
            </a:lvl4pPr>
            <a:lvl5pPr marL="1828709" indent="0">
              <a:buNone/>
              <a:defRPr sz="1400">
                <a:solidFill>
                  <a:schemeClr val="tx1">
                    <a:tint val="75000"/>
                  </a:schemeClr>
                </a:solidFill>
              </a:defRPr>
            </a:lvl5pPr>
            <a:lvl6pPr marL="2285886" indent="0">
              <a:buNone/>
              <a:defRPr sz="1400">
                <a:solidFill>
                  <a:schemeClr val="tx1">
                    <a:tint val="75000"/>
                  </a:schemeClr>
                </a:solidFill>
              </a:defRPr>
            </a:lvl6pPr>
            <a:lvl7pPr marL="2743064" indent="0">
              <a:buNone/>
              <a:defRPr sz="1400">
                <a:solidFill>
                  <a:schemeClr val="tx1">
                    <a:tint val="75000"/>
                  </a:schemeClr>
                </a:solidFill>
              </a:defRPr>
            </a:lvl7pPr>
            <a:lvl8pPr marL="3200240" indent="0">
              <a:buNone/>
              <a:defRPr sz="1400">
                <a:solidFill>
                  <a:schemeClr val="tx1">
                    <a:tint val="75000"/>
                  </a:schemeClr>
                </a:solidFill>
              </a:defRPr>
            </a:lvl8pPr>
            <a:lvl9pPr marL="3657418" indent="0">
              <a:buNone/>
              <a:defRPr sz="1400">
                <a:solidFill>
                  <a:schemeClr val="tx1">
                    <a:tint val="75000"/>
                  </a:schemeClr>
                </a:solidFill>
              </a:defRPr>
            </a:lvl9pPr>
          </a:lstStyle>
          <a:p>
            <a:pPr marL="0" marR="0" lvl="0" indent="0" algn="l" defTabSz="914355" rtl="0" eaLnBrk="1" fontAlgn="auto" latinLnBrk="0" hangingPunct="1">
              <a:lnSpc>
                <a:spcPct val="90000"/>
              </a:lnSpc>
              <a:spcBef>
                <a:spcPts val="1000"/>
              </a:spcBef>
              <a:spcAft>
                <a:spcPts val="0"/>
              </a:spcAft>
              <a:buClrTx/>
              <a:buSzTx/>
              <a:buFont typeface="Arial" panose="020B0604020202020204" pitchFamily="34" charset="0"/>
              <a:buNone/>
              <a:tabLst/>
              <a:defRPr/>
            </a:pPr>
            <a:r>
              <a:rPr lang="en-US"/>
              <a:t>124</a:t>
            </a:r>
          </a:p>
          <a:p>
            <a:pPr lvl="0"/>
            <a:endParaRPr lang="en-US"/>
          </a:p>
        </p:txBody>
      </p:sp>
      <p:sp>
        <p:nvSpPr>
          <p:cNvPr id="7" name="Text Placeholder 2">
            <a:extLst>
              <a:ext uri="{FF2B5EF4-FFF2-40B4-BE49-F238E27FC236}">
                <a16:creationId xmlns:a16="http://schemas.microsoft.com/office/drawing/2014/main" id="{91A78B7C-9211-4B50-A5AA-B88AB3896D50}"/>
              </a:ext>
            </a:extLst>
          </p:cNvPr>
          <p:cNvSpPr>
            <a:spLocks noGrp="1"/>
          </p:cNvSpPr>
          <p:nvPr>
            <p:ph type="body" idx="13" hasCustomPrompt="1"/>
          </p:nvPr>
        </p:nvSpPr>
        <p:spPr>
          <a:xfrm>
            <a:off x="482601" y="1546860"/>
            <a:ext cx="8009128" cy="3158490"/>
          </a:xfrm>
          <a:prstGeom prst="rect">
            <a:avLst/>
          </a:prstGeom>
        </p:spPr>
        <p:txBody>
          <a:bodyPr numCol="3" anchor="t"/>
          <a:lstStyle>
            <a:lvl1pPr marL="0" indent="0">
              <a:buNone/>
              <a:defRPr sz="1200">
                <a:solidFill>
                  <a:srgbClr val="414042"/>
                </a:solidFill>
                <a:latin typeface="Century Gothic" panose="020B0502020202020204" pitchFamily="34" charset="0"/>
              </a:defRPr>
            </a:lvl1pPr>
            <a:lvl2pPr marL="457178" indent="0">
              <a:buNone/>
              <a:defRPr sz="1800">
                <a:solidFill>
                  <a:schemeClr val="tx1">
                    <a:tint val="75000"/>
                  </a:schemeClr>
                </a:solidFill>
              </a:defRPr>
            </a:lvl2pPr>
            <a:lvl3pPr marL="914355" indent="0">
              <a:buNone/>
              <a:defRPr sz="1600">
                <a:solidFill>
                  <a:schemeClr val="tx1">
                    <a:tint val="75000"/>
                  </a:schemeClr>
                </a:solidFill>
              </a:defRPr>
            </a:lvl3pPr>
            <a:lvl4pPr marL="1371532" indent="0">
              <a:buNone/>
              <a:defRPr sz="1400">
                <a:solidFill>
                  <a:schemeClr val="tx1">
                    <a:tint val="75000"/>
                  </a:schemeClr>
                </a:solidFill>
              </a:defRPr>
            </a:lvl4pPr>
            <a:lvl5pPr marL="1828709" indent="0">
              <a:buNone/>
              <a:defRPr sz="1400">
                <a:solidFill>
                  <a:schemeClr val="tx1">
                    <a:tint val="75000"/>
                  </a:schemeClr>
                </a:solidFill>
              </a:defRPr>
            </a:lvl5pPr>
            <a:lvl6pPr marL="2285886" indent="0">
              <a:buNone/>
              <a:defRPr sz="1400">
                <a:solidFill>
                  <a:schemeClr val="tx1">
                    <a:tint val="75000"/>
                  </a:schemeClr>
                </a:solidFill>
              </a:defRPr>
            </a:lvl6pPr>
            <a:lvl7pPr marL="2743064" indent="0">
              <a:buNone/>
              <a:defRPr sz="1400">
                <a:solidFill>
                  <a:schemeClr val="tx1">
                    <a:tint val="75000"/>
                  </a:schemeClr>
                </a:solidFill>
              </a:defRPr>
            </a:lvl7pPr>
            <a:lvl8pPr marL="3200240" indent="0">
              <a:buNone/>
              <a:defRPr sz="1400">
                <a:solidFill>
                  <a:schemeClr val="tx1">
                    <a:tint val="75000"/>
                  </a:schemeClr>
                </a:solidFill>
              </a:defRPr>
            </a:lvl8pPr>
            <a:lvl9pPr marL="3657418" indent="0">
              <a:buNone/>
              <a:defRPr sz="1400">
                <a:solidFill>
                  <a:schemeClr val="tx1">
                    <a:tint val="75000"/>
                  </a:schemeClr>
                </a:solidFill>
              </a:defRPr>
            </a:lvl9pPr>
          </a:lstStyle>
          <a:p>
            <a:pPr marL="0" marR="0" lvl="0" indent="0" algn="l" defTabSz="914355" rtl="0" eaLnBrk="1" fontAlgn="auto" latinLnBrk="0" hangingPunct="1">
              <a:lnSpc>
                <a:spcPct val="90000"/>
              </a:lnSpc>
              <a:spcBef>
                <a:spcPts val="1000"/>
              </a:spcBef>
              <a:spcAft>
                <a:spcPts val="0"/>
              </a:spcAft>
              <a:buClrTx/>
              <a:buSzTx/>
              <a:buFont typeface="Arial" panose="020B0604020202020204" pitchFamily="34" charset="0"/>
              <a:buNone/>
              <a:tabLst/>
              <a:defRPr/>
            </a:pPr>
            <a:r>
              <a:rPr lang="en-US"/>
              <a:t>Context, context, and more context. Context, context, and more context. Context, context, and more context.</a:t>
            </a:r>
          </a:p>
          <a:p>
            <a:pPr marL="0" marR="0" lvl="0" indent="0" algn="l" defTabSz="914355" rtl="0" eaLnBrk="1" fontAlgn="auto" latinLnBrk="0" hangingPunct="1">
              <a:lnSpc>
                <a:spcPct val="90000"/>
              </a:lnSpc>
              <a:spcBef>
                <a:spcPts val="1000"/>
              </a:spcBef>
              <a:spcAft>
                <a:spcPts val="0"/>
              </a:spcAft>
              <a:buClrTx/>
              <a:buSzTx/>
              <a:buFont typeface="Arial" panose="020B0604020202020204" pitchFamily="34" charset="0"/>
              <a:buNone/>
              <a:tabLst/>
              <a:defRPr/>
            </a:pPr>
            <a:r>
              <a:rPr lang="en-US"/>
              <a:t>Context, context, and more context. Context, context, and more context. Context, context, and more context.</a:t>
            </a:r>
          </a:p>
          <a:p>
            <a:pPr marL="0" marR="0" lvl="0" indent="0" algn="l" defTabSz="914355" rtl="0" eaLnBrk="1" fontAlgn="auto" latinLnBrk="0" hangingPunct="1">
              <a:lnSpc>
                <a:spcPct val="90000"/>
              </a:lnSpc>
              <a:spcBef>
                <a:spcPts val="1000"/>
              </a:spcBef>
              <a:spcAft>
                <a:spcPts val="0"/>
              </a:spcAft>
              <a:buClrTx/>
              <a:buSzTx/>
              <a:buFont typeface="Arial" panose="020B0604020202020204" pitchFamily="34" charset="0"/>
              <a:buNone/>
              <a:tabLst/>
              <a:defRPr/>
            </a:pPr>
            <a:r>
              <a:rPr lang="en-US"/>
              <a:t>Context, context, and more context. Context, context, and more context. Context, context, and more context.</a:t>
            </a:r>
          </a:p>
          <a:p>
            <a:pPr marL="0" marR="0" lvl="0" indent="0" algn="l" defTabSz="914355" rtl="0" eaLnBrk="1" fontAlgn="auto" latinLnBrk="0" hangingPunct="1">
              <a:lnSpc>
                <a:spcPct val="90000"/>
              </a:lnSpc>
              <a:spcBef>
                <a:spcPts val="1000"/>
              </a:spcBef>
              <a:spcAft>
                <a:spcPts val="0"/>
              </a:spcAft>
              <a:buClrTx/>
              <a:buSzTx/>
              <a:buFont typeface="Arial" panose="020B0604020202020204" pitchFamily="34" charset="0"/>
              <a:buNone/>
              <a:tabLst/>
              <a:defRPr/>
            </a:pPr>
            <a:r>
              <a:rPr lang="en-US"/>
              <a:t>Context, context, and more context. Context, context, and more context. Context, context, and more context.</a:t>
            </a:r>
          </a:p>
          <a:p>
            <a:pPr marL="0" marR="0" lvl="0" indent="0" algn="l" defTabSz="914355" rtl="0" eaLnBrk="1" fontAlgn="auto" latinLnBrk="0" hangingPunct="1">
              <a:lnSpc>
                <a:spcPct val="90000"/>
              </a:lnSpc>
              <a:spcBef>
                <a:spcPts val="1000"/>
              </a:spcBef>
              <a:spcAft>
                <a:spcPts val="0"/>
              </a:spcAft>
              <a:buClrTx/>
              <a:buSzTx/>
              <a:buFont typeface="Arial" panose="020B0604020202020204" pitchFamily="34" charset="0"/>
              <a:buNone/>
              <a:tabLst/>
              <a:defRPr/>
            </a:pPr>
            <a:r>
              <a:rPr lang="en-US"/>
              <a:t>Context, context, and more context. Context, context, and more context. Context, context, and more context.</a:t>
            </a:r>
          </a:p>
          <a:p>
            <a:pPr marL="0" marR="0" lvl="0" indent="0" algn="l" defTabSz="914355" rtl="0" eaLnBrk="1" fontAlgn="auto" latinLnBrk="0" hangingPunct="1">
              <a:lnSpc>
                <a:spcPct val="90000"/>
              </a:lnSpc>
              <a:spcBef>
                <a:spcPts val="1000"/>
              </a:spcBef>
              <a:spcAft>
                <a:spcPts val="0"/>
              </a:spcAft>
              <a:buClrTx/>
              <a:buSzTx/>
              <a:buFont typeface="Arial" panose="020B0604020202020204" pitchFamily="34" charset="0"/>
              <a:buNone/>
              <a:tabLst/>
              <a:defRPr/>
            </a:pPr>
            <a:r>
              <a:rPr lang="en-US"/>
              <a:t>Context, context, and more context. Context, context, and more context. Context, context, and more context.</a:t>
            </a:r>
          </a:p>
          <a:p>
            <a:pPr marL="0" marR="0" lvl="0" indent="0" algn="l" defTabSz="914355" rtl="0" eaLnBrk="1" fontAlgn="auto" latinLnBrk="0" hangingPunct="1">
              <a:lnSpc>
                <a:spcPct val="90000"/>
              </a:lnSpc>
              <a:spcBef>
                <a:spcPts val="1000"/>
              </a:spcBef>
              <a:spcAft>
                <a:spcPts val="0"/>
              </a:spcAft>
              <a:buClrTx/>
              <a:buSzTx/>
              <a:buFont typeface="Arial" panose="020B0604020202020204" pitchFamily="34" charset="0"/>
              <a:buNone/>
              <a:tabLst/>
              <a:defRPr/>
            </a:pPr>
            <a:r>
              <a:rPr lang="en-US"/>
              <a:t>Context, context, and more context. Context, context, and more context. Context, context, and more context.</a:t>
            </a:r>
          </a:p>
          <a:p>
            <a:pPr marL="0" marR="0" lvl="0" indent="0" algn="l" defTabSz="914355" rtl="0" eaLnBrk="1" fontAlgn="auto" latinLnBrk="0" hangingPunct="1">
              <a:lnSpc>
                <a:spcPct val="90000"/>
              </a:lnSpc>
              <a:spcBef>
                <a:spcPts val="1000"/>
              </a:spcBef>
              <a:spcAft>
                <a:spcPts val="0"/>
              </a:spcAft>
              <a:buClrTx/>
              <a:buSzTx/>
              <a:buFont typeface="Arial" panose="020B0604020202020204" pitchFamily="34" charset="0"/>
              <a:buNone/>
              <a:tabLst/>
              <a:defRPr/>
            </a:pPr>
            <a:r>
              <a:rPr lang="en-US"/>
              <a:t>Context, context, and more context. Context, context, and more context. Context, context, and more context.</a:t>
            </a:r>
          </a:p>
          <a:p>
            <a:pPr marL="0" marR="0" lvl="0" indent="0" algn="l" defTabSz="914355" rtl="0" eaLnBrk="1" fontAlgn="auto" latinLnBrk="0" hangingPunct="1">
              <a:lnSpc>
                <a:spcPct val="90000"/>
              </a:lnSpc>
              <a:spcBef>
                <a:spcPts val="1000"/>
              </a:spcBef>
              <a:spcAft>
                <a:spcPts val="0"/>
              </a:spcAft>
              <a:buClrTx/>
              <a:buSzTx/>
              <a:buFont typeface="Arial" panose="020B0604020202020204" pitchFamily="34" charset="0"/>
              <a:buNone/>
              <a:tabLst/>
              <a:defRPr/>
            </a:pPr>
            <a:r>
              <a:rPr lang="en-US"/>
              <a:t>Context, context, and more context. Context, context, and more context. Context, context, and more context.</a:t>
            </a:r>
          </a:p>
          <a:p>
            <a:pPr marL="0" marR="0" lvl="0" indent="0" algn="l" defTabSz="914355" rtl="0" eaLnBrk="1" fontAlgn="auto" latinLnBrk="0" hangingPunct="1">
              <a:lnSpc>
                <a:spcPct val="90000"/>
              </a:lnSpc>
              <a:spcBef>
                <a:spcPts val="1000"/>
              </a:spcBef>
              <a:spcAft>
                <a:spcPts val="0"/>
              </a:spcAft>
              <a:buClrTx/>
              <a:buSzTx/>
              <a:buFont typeface="Arial" panose="020B0604020202020204" pitchFamily="34" charset="0"/>
              <a:buNone/>
              <a:tabLst/>
              <a:defRPr/>
            </a:pPr>
            <a:r>
              <a:rPr lang="en-US"/>
              <a:t>Context, context, and more context. Context, context, and more context. Context, context, and more context.</a:t>
            </a:r>
          </a:p>
          <a:p>
            <a:pPr marL="0" marR="0" lvl="0" indent="0" algn="l" defTabSz="914355" rtl="0" eaLnBrk="1" fontAlgn="auto" latinLnBrk="0" hangingPunct="1">
              <a:lnSpc>
                <a:spcPct val="90000"/>
              </a:lnSpc>
              <a:spcBef>
                <a:spcPts val="1000"/>
              </a:spcBef>
              <a:spcAft>
                <a:spcPts val="0"/>
              </a:spcAft>
              <a:buClrTx/>
              <a:buSzTx/>
              <a:buFont typeface="Arial" panose="020B0604020202020204" pitchFamily="34" charset="0"/>
              <a:buNone/>
              <a:tabLst/>
              <a:defRPr/>
            </a:pPr>
            <a:endParaRPr lang="en-US"/>
          </a:p>
        </p:txBody>
      </p:sp>
      <p:sp>
        <p:nvSpPr>
          <p:cNvPr id="8" name="Text Placeholder 2">
            <a:extLst>
              <a:ext uri="{FF2B5EF4-FFF2-40B4-BE49-F238E27FC236}">
                <a16:creationId xmlns:a16="http://schemas.microsoft.com/office/drawing/2014/main" id="{87CE091D-359B-4857-973C-B9AF99FB8EAB}"/>
              </a:ext>
            </a:extLst>
          </p:cNvPr>
          <p:cNvSpPr>
            <a:spLocks noGrp="1"/>
          </p:cNvSpPr>
          <p:nvPr>
            <p:ph type="body" idx="14" hasCustomPrompt="1"/>
          </p:nvPr>
        </p:nvSpPr>
        <p:spPr>
          <a:xfrm>
            <a:off x="533400" y="276850"/>
            <a:ext cx="2590800" cy="381000"/>
          </a:xfrm>
          <a:prstGeom prst="rect">
            <a:avLst/>
          </a:prstGeom>
        </p:spPr>
        <p:txBody>
          <a:bodyPr numCol="1" anchor="t"/>
          <a:lstStyle>
            <a:lvl1pPr marL="0" indent="0">
              <a:buNone/>
              <a:defRPr sz="3200" b="1">
                <a:solidFill>
                  <a:srgbClr val="F49E1E"/>
                </a:solidFill>
                <a:latin typeface="Century Gothic" panose="020B0502020202020204" pitchFamily="34" charset="0"/>
              </a:defRPr>
            </a:lvl1pPr>
            <a:lvl2pPr marL="457178" indent="0">
              <a:buNone/>
              <a:defRPr sz="1800">
                <a:solidFill>
                  <a:schemeClr val="tx1">
                    <a:tint val="75000"/>
                  </a:schemeClr>
                </a:solidFill>
              </a:defRPr>
            </a:lvl2pPr>
            <a:lvl3pPr marL="914355" indent="0">
              <a:buNone/>
              <a:defRPr sz="1600">
                <a:solidFill>
                  <a:schemeClr val="tx1">
                    <a:tint val="75000"/>
                  </a:schemeClr>
                </a:solidFill>
              </a:defRPr>
            </a:lvl3pPr>
            <a:lvl4pPr marL="1371532" indent="0">
              <a:buNone/>
              <a:defRPr sz="1400">
                <a:solidFill>
                  <a:schemeClr val="tx1">
                    <a:tint val="75000"/>
                  </a:schemeClr>
                </a:solidFill>
              </a:defRPr>
            </a:lvl4pPr>
            <a:lvl5pPr marL="1828709" indent="0">
              <a:buNone/>
              <a:defRPr sz="1400">
                <a:solidFill>
                  <a:schemeClr val="tx1">
                    <a:tint val="75000"/>
                  </a:schemeClr>
                </a:solidFill>
              </a:defRPr>
            </a:lvl5pPr>
            <a:lvl6pPr marL="2285886" indent="0">
              <a:buNone/>
              <a:defRPr sz="1400">
                <a:solidFill>
                  <a:schemeClr val="tx1">
                    <a:tint val="75000"/>
                  </a:schemeClr>
                </a:solidFill>
              </a:defRPr>
            </a:lvl6pPr>
            <a:lvl7pPr marL="2743064" indent="0">
              <a:buNone/>
              <a:defRPr sz="1400">
                <a:solidFill>
                  <a:schemeClr val="tx1">
                    <a:tint val="75000"/>
                  </a:schemeClr>
                </a:solidFill>
              </a:defRPr>
            </a:lvl7pPr>
            <a:lvl8pPr marL="3200240" indent="0">
              <a:buNone/>
              <a:defRPr sz="1400">
                <a:solidFill>
                  <a:schemeClr val="tx1">
                    <a:tint val="75000"/>
                  </a:schemeClr>
                </a:solidFill>
              </a:defRPr>
            </a:lvl8pPr>
            <a:lvl9pPr marL="3657418" indent="0">
              <a:buNone/>
              <a:defRPr sz="1400">
                <a:solidFill>
                  <a:schemeClr val="tx1">
                    <a:tint val="75000"/>
                  </a:schemeClr>
                </a:solidFill>
              </a:defRPr>
            </a:lvl9pPr>
          </a:lstStyle>
          <a:p>
            <a:pPr marL="0" marR="0" lvl="0" indent="0" algn="l" defTabSz="914355" rtl="0" eaLnBrk="1" fontAlgn="auto" latinLnBrk="0" hangingPunct="1">
              <a:lnSpc>
                <a:spcPct val="90000"/>
              </a:lnSpc>
              <a:spcBef>
                <a:spcPts val="1000"/>
              </a:spcBef>
              <a:spcAft>
                <a:spcPts val="0"/>
              </a:spcAft>
              <a:buClrTx/>
              <a:buSzTx/>
              <a:buFont typeface="Arial" panose="020B0604020202020204" pitchFamily="34" charset="0"/>
              <a:buNone/>
              <a:tabLst/>
              <a:defRPr/>
            </a:pPr>
            <a:r>
              <a:rPr lang="en-US"/>
              <a:t>HEADER</a:t>
            </a:r>
          </a:p>
          <a:p>
            <a:pPr marL="0" marR="0" lvl="0" indent="0" algn="l" defTabSz="914355" rtl="0" eaLnBrk="1" fontAlgn="auto" latinLnBrk="0" hangingPunct="1">
              <a:lnSpc>
                <a:spcPct val="90000"/>
              </a:lnSpc>
              <a:spcBef>
                <a:spcPts val="1000"/>
              </a:spcBef>
              <a:spcAft>
                <a:spcPts val="0"/>
              </a:spcAft>
              <a:buClrTx/>
              <a:buSzTx/>
              <a:buFont typeface="Arial" panose="020B0604020202020204" pitchFamily="34" charset="0"/>
              <a:buNone/>
              <a:tabLst/>
              <a:defRPr/>
            </a:pPr>
            <a:endParaRPr lang="en-US"/>
          </a:p>
        </p:txBody>
      </p:sp>
      <p:sp>
        <p:nvSpPr>
          <p:cNvPr id="9" name="Text Placeholder 2">
            <a:extLst>
              <a:ext uri="{FF2B5EF4-FFF2-40B4-BE49-F238E27FC236}">
                <a16:creationId xmlns:a16="http://schemas.microsoft.com/office/drawing/2014/main" id="{AAE50DAE-6411-4EE0-92CA-69BEE048CC2A}"/>
              </a:ext>
            </a:extLst>
          </p:cNvPr>
          <p:cNvSpPr>
            <a:spLocks noGrp="1"/>
          </p:cNvSpPr>
          <p:nvPr>
            <p:ph type="body" idx="15" hasCustomPrompt="1"/>
          </p:nvPr>
        </p:nvSpPr>
        <p:spPr>
          <a:xfrm>
            <a:off x="533400" y="730240"/>
            <a:ext cx="2590800" cy="744230"/>
          </a:xfrm>
          <a:prstGeom prst="rect">
            <a:avLst/>
          </a:prstGeom>
        </p:spPr>
        <p:txBody>
          <a:bodyPr numCol="1" anchor="t"/>
          <a:lstStyle>
            <a:lvl1pPr marL="0" indent="0">
              <a:buNone/>
              <a:defRPr sz="1600" b="1">
                <a:solidFill>
                  <a:srgbClr val="414042"/>
                </a:solidFill>
                <a:latin typeface="Century Gothic" panose="020B0502020202020204" pitchFamily="34" charset="0"/>
              </a:defRPr>
            </a:lvl1pPr>
            <a:lvl2pPr marL="457178" indent="0">
              <a:buNone/>
              <a:defRPr sz="1800">
                <a:solidFill>
                  <a:schemeClr val="tx1">
                    <a:tint val="75000"/>
                  </a:schemeClr>
                </a:solidFill>
              </a:defRPr>
            </a:lvl2pPr>
            <a:lvl3pPr marL="914355" indent="0">
              <a:buNone/>
              <a:defRPr sz="1600">
                <a:solidFill>
                  <a:schemeClr val="tx1">
                    <a:tint val="75000"/>
                  </a:schemeClr>
                </a:solidFill>
              </a:defRPr>
            </a:lvl3pPr>
            <a:lvl4pPr marL="1371532" indent="0">
              <a:buNone/>
              <a:defRPr sz="1400">
                <a:solidFill>
                  <a:schemeClr val="tx1">
                    <a:tint val="75000"/>
                  </a:schemeClr>
                </a:solidFill>
              </a:defRPr>
            </a:lvl4pPr>
            <a:lvl5pPr marL="1828709" indent="0">
              <a:buNone/>
              <a:defRPr sz="1400">
                <a:solidFill>
                  <a:schemeClr val="tx1">
                    <a:tint val="75000"/>
                  </a:schemeClr>
                </a:solidFill>
              </a:defRPr>
            </a:lvl5pPr>
            <a:lvl6pPr marL="2285886" indent="0">
              <a:buNone/>
              <a:defRPr sz="1400">
                <a:solidFill>
                  <a:schemeClr val="tx1">
                    <a:tint val="75000"/>
                  </a:schemeClr>
                </a:solidFill>
              </a:defRPr>
            </a:lvl6pPr>
            <a:lvl7pPr marL="2743064" indent="0">
              <a:buNone/>
              <a:defRPr sz="1400">
                <a:solidFill>
                  <a:schemeClr val="tx1">
                    <a:tint val="75000"/>
                  </a:schemeClr>
                </a:solidFill>
              </a:defRPr>
            </a:lvl7pPr>
            <a:lvl8pPr marL="3200240" indent="0">
              <a:buNone/>
              <a:defRPr sz="1400">
                <a:solidFill>
                  <a:schemeClr val="tx1">
                    <a:tint val="75000"/>
                  </a:schemeClr>
                </a:solidFill>
              </a:defRPr>
            </a:lvl8pPr>
            <a:lvl9pPr marL="3657418" indent="0">
              <a:buNone/>
              <a:defRPr sz="1400">
                <a:solidFill>
                  <a:schemeClr val="tx1">
                    <a:tint val="75000"/>
                  </a:schemeClr>
                </a:solidFill>
              </a:defRPr>
            </a:lvl9pPr>
          </a:lstStyle>
          <a:p>
            <a:pPr marL="0" marR="0" lvl="0" indent="0" algn="l" defTabSz="914355" rtl="0" eaLnBrk="1" fontAlgn="auto" latinLnBrk="0" hangingPunct="1">
              <a:lnSpc>
                <a:spcPct val="90000"/>
              </a:lnSpc>
              <a:spcBef>
                <a:spcPts val="1000"/>
              </a:spcBef>
              <a:spcAft>
                <a:spcPts val="0"/>
              </a:spcAft>
              <a:buClrTx/>
              <a:buSzTx/>
              <a:buFont typeface="Arial" panose="020B0604020202020204" pitchFamily="34" charset="0"/>
              <a:buNone/>
              <a:tabLst/>
              <a:defRPr/>
            </a:pPr>
            <a:r>
              <a:rPr lang="en-US"/>
              <a:t>Subhead goes here and here and here and here</a:t>
            </a:r>
          </a:p>
          <a:p>
            <a:pPr marL="0" marR="0" lvl="0" indent="0" algn="l" defTabSz="914355" rtl="0" eaLnBrk="1" fontAlgn="auto" latinLnBrk="0" hangingPunct="1">
              <a:lnSpc>
                <a:spcPct val="90000"/>
              </a:lnSpc>
              <a:spcBef>
                <a:spcPts val="1000"/>
              </a:spcBef>
              <a:spcAft>
                <a:spcPts val="0"/>
              </a:spcAft>
              <a:buClrTx/>
              <a:buSzTx/>
              <a:buFont typeface="Arial" panose="020B0604020202020204" pitchFamily="34" charset="0"/>
              <a:buNone/>
              <a:tabLst/>
              <a:defRPr/>
            </a:pPr>
            <a:endParaRPr lang="en-US"/>
          </a:p>
        </p:txBody>
      </p:sp>
    </p:spTree>
    <p:extLst>
      <p:ext uri="{BB962C8B-B14F-4D97-AF65-F5344CB8AC3E}">
        <p14:creationId xmlns:p14="http://schemas.microsoft.com/office/powerpoint/2010/main" val="4066003251"/>
      </p:ext>
    </p:extLst>
  </p:cSld>
  <p:clrMapOvr>
    <a:masterClrMapping/>
  </p:clrMapOvr>
</p:sldLayout>
</file>

<file path=ppt/slideLayouts/slideLayout50.xml><?xml version="1.0" encoding="utf-8"?>
<p:sldLayout xmlns:a="http://schemas.openxmlformats.org/drawingml/2006/main" xmlns:r="http://schemas.openxmlformats.org/officeDocument/2006/relationships" xmlns:p="http://schemas.openxmlformats.org/presentationml/2006/main" preserve="1" userDrawn="1">
  <p:cSld name="2_Blank">
    <p:spTree>
      <p:nvGrpSpPr>
        <p:cNvPr id="1" name=""/>
        <p:cNvGrpSpPr/>
        <p:nvPr/>
      </p:nvGrpSpPr>
      <p:grpSpPr>
        <a:xfrm>
          <a:off x="0" y="0"/>
          <a:ext cx="0" cy="0"/>
          <a:chOff x="0" y="0"/>
          <a:chExt cx="0" cy="0"/>
        </a:xfrm>
      </p:grpSpPr>
      <p:pic>
        <p:nvPicPr>
          <p:cNvPr id="5" name="Picture 4" descr="A picture containing logo&#10;&#10;Description automatically generated">
            <a:extLst>
              <a:ext uri="{FF2B5EF4-FFF2-40B4-BE49-F238E27FC236}">
                <a16:creationId xmlns:a16="http://schemas.microsoft.com/office/drawing/2014/main" id="{ADD72BA7-07DE-44FD-A1F6-5509825F93EA}"/>
              </a:ext>
            </a:extLst>
          </p:cNvPr>
          <p:cNvPicPr>
            <a:picLocks noChangeAspect="1"/>
          </p:cNvPicPr>
          <p:nvPr userDrawn="1"/>
        </p:nvPicPr>
        <p:blipFill rotWithShape="1">
          <a:blip r:embed="rId2" cstate="print">
            <a:extLst>
              <a:ext uri="{28A0092B-C50C-407E-A947-70E740481C1C}">
                <a14:useLocalDpi xmlns:a14="http://schemas.microsoft.com/office/drawing/2010/main" val="0"/>
              </a:ext>
            </a:extLst>
          </a:blip>
          <a:srcRect r="23380"/>
          <a:stretch/>
        </p:blipFill>
        <p:spPr>
          <a:xfrm>
            <a:off x="2" y="-19050"/>
            <a:ext cx="894079" cy="901690"/>
          </a:xfrm>
          <a:prstGeom prst="rect">
            <a:avLst/>
          </a:prstGeom>
        </p:spPr>
      </p:pic>
      <p:sp>
        <p:nvSpPr>
          <p:cNvPr id="6" name="Text Placeholder 2">
            <a:extLst>
              <a:ext uri="{FF2B5EF4-FFF2-40B4-BE49-F238E27FC236}">
                <a16:creationId xmlns:a16="http://schemas.microsoft.com/office/drawing/2014/main" id="{D28D2D01-B630-40DB-80D2-DE234314AE33}"/>
              </a:ext>
            </a:extLst>
          </p:cNvPr>
          <p:cNvSpPr>
            <a:spLocks noGrp="1"/>
          </p:cNvSpPr>
          <p:nvPr>
            <p:ph type="body" idx="12" hasCustomPrompt="1"/>
          </p:nvPr>
        </p:nvSpPr>
        <p:spPr>
          <a:xfrm>
            <a:off x="393079" y="431795"/>
            <a:ext cx="457200" cy="304800"/>
          </a:xfrm>
          <a:prstGeom prst="rect">
            <a:avLst/>
          </a:prstGeom>
        </p:spPr>
        <p:txBody>
          <a:bodyPr anchor="t"/>
          <a:lstStyle>
            <a:lvl1pPr marL="0" indent="0">
              <a:buNone/>
              <a:defRPr sz="1000">
                <a:solidFill>
                  <a:srgbClr val="F49E1E"/>
                </a:solidFill>
                <a:latin typeface="Century Gothic" panose="020B0502020202020204" pitchFamily="34" charset="0"/>
              </a:defRPr>
            </a:lvl1pPr>
            <a:lvl2pPr marL="457178" indent="0">
              <a:buNone/>
              <a:defRPr sz="1800">
                <a:solidFill>
                  <a:schemeClr val="tx1">
                    <a:tint val="75000"/>
                  </a:schemeClr>
                </a:solidFill>
              </a:defRPr>
            </a:lvl2pPr>
            <a:lvl3pPr marL="914355" indent="0">
              <a:buNone/>
              <a:defRPr sz="1600">
                <a:solidFill>
                  <a:schemeClr val="tx1">
                    <a:tint val="75000"/>
                  </a:schemeClr>
                </a:solidFill>
              </a:defRPr>
            </a:lvl3pPr>
            <a:lvl4pPr marL="1371532" indent="0">
              <a:buNone/>
              <a:defRPr sz="1400">
                <a:solidFill>
                  <a:schemeClr val="tx1">
                    <a:tint val="75000"/>
                  </a:schemeClr>
                </a:solidFill>
              </a:defRPr>
            </a:lvl4pPr>
            <a:lvl5pPr marL="1828709" indent="0">
              <a:buNone/>
              <a:defRPr sz="1400">
                <a:solidFill>
                  <a:schemeClr val="tx1">
                    <a:tint val="75000"/>
                  </a:schemeClr>
                </a:solidFill>
              </a:defRPr>
            </a:lvl5pPr>
            <a:lvl6pPr marL="2285886" indent="0">
              <a:buNone/>
              <a:defRPr sz="1400">
                <a:solidFill>
                  <a:schemeClr val="tx1">
                    <a:tint val="75000"/>
                  </a:schemeClr>
                </a:solidFill>
              </a:defRPr>
            </a:lvl6pPr>
            <a:lvl7pPr marL="2743064" indent="0">
              <a:buNone/>
              <a:defRPr sz="1400">
                <a:solidFill>
                  <a:schemeClr val="tx1">
                    <a:tint val="75000"/>
                  </a:schemeClr>
                </a:solidFill>
              </a:defRPr>
            </a:lvl7pPr>
            <a:lvl8pPr marL="3200240" indent="0">
              <a:buNone/>
              <a:defRPr sz="1400">
                <a:solidFill>
                  <a:schemeClr val="tx1">
                    <a:tint val="75000"/>
                  </a:schemeClr>
                </a:solidFill>
              </a:defRPr>
            </a:lvl8pPr>
            <a:lvl9pPr marL="3657418" indent="0">
              <a:buNone/>
              <a:defRPr sz="1400">
                <a:solidFill>
                  <a:schemeClr val="tx1">
                    <a:tint val="75000"/>
                  </a:schemeClr>
                </a:solidFill>
              </a:defRPr>
            </a:lvl9pPr>
          </a:lstStyle>
          <a:p>
            <a:pPr marL="0" marR="0" lvl="0" indent="0" algn="l" defTabSz="914355" rtl="0" eaLnBrk="1" fontAlgn="auto" latinLnBrk="0" hangingPunct="1">
              <a:lnSpc>
                <a:spcPct val="90000"/>
              </a:lnSpc>
              <a:spcBef>
                <a:spcPts val="1000"/>
              </a:spcBef>
              <a:spcAft>
                <a:spcPts val="0"/>
              </a:spcAft>
              <a:buClrTx/>
              <a:buSzTx/>
              <a:buFont typeface="Arial" panose="020B0604020202020204" pitchFamily="34" charset="0"/>
              <a:buNone/>
              <a:tabLst/>
              <a:defRPr/>
            </a:pPr>
            <a:r>
              <a:rPr lang="en-US"/>
              <a:t>123</a:t>
            </a:r>
          </a:p>
          <a:p>
            <a:pPr lvl="0"/>
            <a:endParaRPr lang="en-US"/>
          </a:p>
        </p:txBody>
      </p:sp>
    </p:spTree>
    <p:extLst>
      <p:ext uri="{BB962C8B-B14F-4D97-AF65-F5344CB8AC3E}">
        <p14:creationId xmlns:p14="http://schemas.microsoft.com/office/powerpoint/2010/main" val="801072062"/>
      </p:ext>
    </p:extLst>
  </p:cSld>
  <p:clrMapOvr>
    <a:masterClrMapping/>
  </p:clrMapOvr>
</p:sldLayout>
</file>

<file path=ppt/slideLayouts/slideLayout51.xml><?xml version="1.0" encoding="utf-8"?>
<p:sldLayout xmlns:a="http://schemas.openxmlformats.org/drawingml/2006/main" xmlns:r="http://schemas.openxmlformats.org/officeDocument/2006/relationships" xmlns:p="http://schemas.openxmlformats.org/presentationml/2006/main" preserve="1" userDrawn="1">
  <p:cSld name="3_Blank">
    <p:spTree>
      <p:nvGrpSpPr>
        <p:cNvPr id="1" name=""/>
        <p:cNvGrpSpPr/>
        <p:nvPr/>
      </p:nvGrpSpPr>
      <p:grpSpPr>
        <a:xfrm>
          <a:off x="0" y="0"/>
          <a:ext cx="0" cy="0"/>
          <a:chOff x="0" y="0"/>
          <a:chExt cx="0" cy="0"/>
        </a:xfrm>
      </p:grpSpPr>
      <p:pic>
        <p:nvPicPr>
          <p:cNvPr id="5" name="Picture 4" descr="A picture containing logo&#10;&#10;Description automatically generated">
            <a:extLst>
              <a:ext uri="{FF2B5EF4-FFF2-40B4-BE49-F238E27FC236}">
                <a16:creationId xmlns:a16="http://schemas.microsoft.com/office/drawing/2014/main" id="{ADD72BA7-07DE-44FD-A1F6-5509825F93EA}"/>
              </a:ext>
            </a:extLst>
          </p:cNvPr>
          <p:cNvPicPr>
            <a:picLocks noChangeAspect="1"/>
          </p:cNvPicPr>
          <p:nvPr userDrawn="1"/>
        </p:nvPicPr>
        <p:blipFill rotWithShape="1">
          <a:blip r:embed="rId2" cstate="print">
            <a:extLst>
              <a:ext uri="{28A0092B-C50C-407E-A947-70E740481C1C}">
                <a14:useLocalDpi xmlns:a14="http://schemas.microsoft.com/office/drawing/2010/main" val="0"/>
              </a:ext>
            </a:extLst>
          </a:blip>
          <a:srcRect r="23380"/>
          <a:stretch/>
        </p:blipFill>
        <p:spPr>
          <a:xfrm>
            <a:off x="8249923" y="-6340"/>
            <a:ext cx="894079" cy="901690"/>
          </a:xfrm>
          <a:prstGeom prst="rect">
            <a:avLst/>
          </a:prstGeom>
        </p:spPr>
      </p:pic>
      <p:sp>
        <p:nvSpPr>
          <p:cNvPr id="6" name="Text Placeholder 2">
            <a:extLst>
              <a:ext uri="{FF2B5EF4-FFF2-40B4-BE49-F238E27FC236}">
                <a16:creationId xmlns:a16="http://schemas.microsoft.com/office/drawing/2014/main" id="{D28D2D01-B630-40DB-80D2-DE234314AE33}"/>
              </a:ext>
            </a:extLst>
          </p:cNvPr>
          <p:cNvSpPr>
            <a:spLocks noGrp="1"/>
          </p:cNvSpPr>
          <p:nvPr>
            <p:ph type="body" idx="12" hasCustomPrompt="1"/>
          </p:nvPr>
        </p:nvSpPr>
        <p:spPr>
          <a:xfrm>
            <a:off x="8239760" y="424175"/>
            <a:ext cx="457200" cy="304800"/>
          </a:xfrm>
          <a:prstGeom prst="rect">
            <a:avLst/>
          </a:prstGeom>
        </p:spPr>
        <p:txBody>
          <a:bodyPr anchor="t"/>
          <a:lstStyle>
            <a:lvl1pPr marL="0" indent="0">
              <a:buNone/>
              <a:defRPr sz="1000">
                <a:solidFill>
                  <a:srgbClr val="F49E1E"/>
                </a:solidFill>
                <a:latin typeface="Century Gothic" panose="020B0502020202020204" pitchFamily="34" charset="0"/>
              </a:defRPr>
            </a:lvl1pPr>
            <a:lvl2pPr marL="457178" indent="0">
              <a:buNone/>
              <a:defRPr sz="1800">
                <a:solidFill>
                  <a:schemeClr val="tx1">
                    <a:tint val="75000"/>
                  </a:schemeClr>
                </a:solidFill>
              </a:defRPr>
            </a:lvl2pPr>
            <a:lvl3pPr marL="914355" indent="0">
              <a:buNone/>
              <a:defRPr sz="1600">
                <a:solidFill>
                  <a:schemeClr val="tx1">
                    <a:tint val="75000"/>
                  </a:schemeClr>
                </a:solidFill>
              </a:defRPr>
            </a:lvl3pPr>
            <a:lvl4pPr marL="1371532" indent="0">
              <a:buNone/>
              <a:defRPr sz="1400">
                <a:solidFill>
                  <a:schemeClr val="tx1">
                    <a:tint val="75000"/>
                  </a:schemeClr>
                </a:solidFill>
              </a:defRPr>
            </a:lvl4pPr>
            <a:lvl5pPr marL="1828709" indent="0">
              <a:buNone/>
              <a:defRPr sz="1400">
                <a:solidFill>
                  <a:schemeClr val="tx1">
                    <a:tint val="75000"/>
                  </a:schemeClr>
                </a:solidFill>
              </a:defRPr>
            </a:lvl5pPr>
            <a:lvl6pPr marL="2285886" indent="0">
              <a:buNone/>
              <a:defRPr sz="1400">
                <a:solidFill>
                  <a:schemeClr val="tx1">
                    <a:tint val="75000"/>
                  </a:schemeClr>
                </a:solidFill>
              </a:defRPr>
            </a:lvl6pPr>
            <a:lvl7pPr marL="2743064" indent="0">
              <a:buNone/>
              <a:defRPr sz="1400">
                <a:solidFill>
                  <a:schemeClr val="tx1">
                    <a:tint val="75000"/>
                  </a:schemeClr>
                </a:solidFill>
              </a:defRPr>
            </a:lvl7pPr>
            <a:lvl8pPr marL="3200240" indent="0">
              <a:buNone/>
              <a:defRPr sz="1400">
                <a:solidFill>
                  <a:schemeClr val="tx1">
                    <a:tint val="75000"/>
                  </a:schemeClr>
                </a:solidFill>
              </a:defRPr>
            </a:lvl8pPr>
            <a:lvl9pPr marL="3657418" indent="0">
              <a:buNone/>
              <a:defRPr sz="1400">
                <a:solidFill>
                  <a:schemeClr val="tx1">
                    <a:tint val="75000"/>
                  </a:schemeClr>
                </a:solidFill>
              </a:defRPr>
            </a:lvl9pPr>
          </a:lstStyle>
          <a:p>
            <a:pPr marL="0" marR="0" lvl="0" indent="0" algn="l" defTabSz="914355" rtl="0" eaLnBrk="1" fontAlgn="auto" latinLnBrk="0" hangingPunct="1">
              <a:lnSpc>
                <a:spcPct val="90000"/>
              </a:lnSpc>
              <a:spcBef>
                <a:spcPts val="1000"/>
              </a:spcBef>
              <a:spcAft>
                <a:spcPts val="0"/>
              </a:spcAft>
              <a:buClrTx/>
              <a:buSzTx/>
              <a:buFont typeface="Arial" panose="020B0604020202020204" pitchFamily="34" charset="0"/>
              <a:buNone/>
              <a:tabLst/>
              <a:defRPr/>
            </a:pPr>
            <a:r>
              <a:rPr lang="en-US"/>
              <a:t>124</a:t>
            </a:r>
          </a:p>
          <a:p>
            <a:pPr lvl="0"/>
            <a:endParaRPr lang="en-US"/>
          </a:p>
        </p:txBody>
      </p:sp>
    </p:spTree>
    <p:extLst>
      <p:ext uri="{BB962C8B-B14F-4D97-AF65-F5344CB8AC3E}">
        <p14:creationId xmlns:p14="http://schemas.microsoft.com/office/powerpoint/2010/main" val="2039106253"/>
      </p:ext>
    </p:extLst>
  </p:cSld>
  <p:clrMapOvr>
    <a:masterClrMapping/>
  </p:clrMapOvr>
</p:sldLayout>
</file>

<file path=ppt/slideLayouts/slideLayout52.xml><?xml version="1.0" encoding="utf-8"?>
<p:sldLayout xmlns:a="http://schemas.openxmlformats.org/drawingml/2006/main" xmlns:r="http://schemas.openxmlformats.org/officeDocument/2006/relationships" xmlns:p="http://schemas.openxmlformats.org/presentationml/2006/main" userDrawn="1">
  <p:cSld name="Title and Content">
    <p:spTree>
      <p:nvGrpSpPr>
        <p:cNvPr id="1" name=""/>
        <p:cNvGrpSpPr/>
        <p:nvPr/>
      </p:nvGrpSpPr>
      <p:grpSpPr>
        <a:xfrm>
          <a:off x="0" y="0"/>
          <a:ext cx="0" cy="0"/>
          <a:chOff x="0" y="0"/>
          <a:chExt cx="0" cy="0"/>
        </a:xfrm>
      </p:grpSpPr>
      <p:sp>
        <p:nvSpPr>
          <p:cNvPr id="14" name="Title 1"/>
          <p:cNvSpPr>
            <a:spLocks noGrp="1"/>
          </p:cNvSpPr>
          <p:nvPr>
            <p:ph type="title" hasCustomPrompt="1"/>
          </p:nvPr>
        </p:nvSpPr>
        <p:spPr>
          <a:xfrm>
            <a:off x="457200" y="205981"/>
            <a:ext cx="8229600" cy="563299"/>
          </a:xfrm>
          <a:prstGeom prst="rect">
            <a:avLst/>
          </a:prstGeom>
        </p:spPr>
        <p:txBody>
          <a:bodyPr/>
          <a:lstStyle>
            <a:lvl1pPr algn="l">
              <a:defRPr sz="2800"/>
            </a:lvl1pPr>
          </a:lstStyle>
          <a:p>
            <a:r>
              <a:rPr lang="en-US"/>
              <a:t>Click to add heading</a:t>
            </a:r>
          </a:p>
        </p:txBody>
      </p:sp>
      <p:grpSp>
        <p:nvGrpSpPr>
          <p:cNvPr id="15" name="Group 14"/>
          <p:cNvGrpSpPr/>
          <p:nvPr userDrawn="1"/>
        </p:nvGrpSpPr>
        <p:grpSpPr>
          <a:xfrm>
            <a:off x="0" y="769278"/>
            <a:ext cx="8305800" cy="228316"/>
            <a:chOff x="0" y="997594"/>
            <a:chExt cx="10972800" cy="228316"/>
          </a:xfrm>
        </p:grpSpPr>
        <p:sp>
          <p:nvSpPr>
            <p:cNvPr id="16" name="Rectangle 15"/>
            <p:cNvSpPr/>
            <p:nvPr/>
          </p:nvSpPr>
          <p:spPr>
            <a:xfrm rot="5400000">
              <a:off x="5447876" y="-4450282"/>
              <a:ext cx="77048" cy="10972800"/>
            </a:xfrm>
            <a:prstGeom prst="rect">
              <a:avLst/>
            </a:prstGeom>
            <a:solidFill>
              <a:srgbClr val="77ADA4"/>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800"/>
            </a:p>
          </p:txBody>
        </p:sp>
        <p:sp>
          <p:nvSpPr>
            <p:cNvPr id="17" name="Rectangle 16"/>
            <p:cNvSpPr/>
            <p:nvPr/>
          </p:nvSpPr>
          <p:spPr>
            <a:xfrm rot="5400000">
              <a:off x="4670636" y="-3595993"/>
              <a:ext cx="77050" cy="9418320"/>
            </a:xfrm>
            <a:prstGeom prst="rect">
              <a:avLst/>
            </a:prstGeom>
            <a:solidFill>
              <a:srgbClr val="B33D1F"/>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800"/>
            </a:p>
          </p:txBody>
        </p:sp>
        <p:sp>
          <p:nvSpPr>
            <p:cNvPr id="18" name="Rectangle 17"/>
            <p:cNvSpPr/>
            <p:nvPr/>
          </p:nvSpPr>
          <p:spPr>
            <a:xfrm rot="5400000">
              <a:off x="5036396" y="-3887534"/>
              <a:ext cx="77048" cy="10149840"/>
            </a:xfrm>
            <a:prstGeom prst="rect">
              <a:avLst/>
            </a:prstGeom>
            <a:solidFill>
              <a:srgbClr val="FAC917"/>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800"/>
            </a:p>
          </p:txBody>
        </p:sp>
      </p:grpSp>
      <p:grpSp>
        <p:nvGrpSpPr>
          <p:cNvPr id="20" name="Group 19"/>
          <p:cNvGrpSpPr/>
          <p:nvPr userDrawn="1"/>
        </p:nvGrpSpPr>
        <p:grpSpPr>
          <a:xfrm>
            <a:off x="20" y="4389122"/>
            <a:ext cx="9143983" cy="754379"/>
            <a:chOff x="18" y="4389120"/>
            <a:chExt cx="9143983" cy="754379"/>
          </a:xfrm>
        </p:grpSpPr>
        <p:sp>
          <p:nvSpPr>
            <p:cNvPr id="21" name="Rectangle 20"/>
            <p:cNvSpPr/>
            <p:nvPr userDrawn="1"/>
          </p:nvSpPr>
          <p:spPr>
            <a:xfrm rot="5400000">
              <a:off x="4194820" y="194318"/>
              <a:ext cx="754379" cy="9143983"/>
            </a:xfrm>
            <a:prstGeom prst="rect">
              <a:avLst/>
            </a:prstGeom>
            <a:solidFill>
              <a:srgbClr val="406E9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800"/>
            </a:p>
          </p:txBody>
        </p:sp>
        <p:pic>
          <p:nvPicPr>
            <p:cNvPr id="22" name="Picture 21"/>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7295208" y="4424369"/>
              <a:ext cx="1320207" cy="683881"/>
            </a:xfrm>
            <a:prstGeom prst="rect">
              <a:avLst/>
            </a:prstGeom>
          </p:spPr>
        </p:pic>
      </p:grpSp>
      <p:sp>
        <p:nvSpPr>
          <p:cNvPr id="3" name="Text Placeholder 2"/>
          <p:cNvSpPr>
            <a:spLocks noGrp="1"/>
          </p:cNvSpPr>
          <p:nvPr>
            <p:ph type="body" sz="quarter" idx="10"/>
          </p:nvPr>
        </p:nvSpPr>
        <p:spPr>
          <a:xfrm>
            <a:off x="457200" y="1047750"/>
            <a:ext cx="8229600" cy="3200400"/>
          </a:xfrm>
          <a:prstGeom prst="rect">
            <a:avLst/>
          </a:prstGeom>
        </p:spPr>
        <p:txBody>
          <a:bodyPr/>
          <a:lstStyle>
            <a:lvl1pPr>
              <a:defRPr sz="2400"/>
            </a:lvl1pPr>
            <a:lvl2pPr>
              <a:defRPr sz="2400"/>
            </a:lvl2pPr>
            <a:lvl3pPr>
              <a:defRPr sz="2000"/>
            </a:lvl3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Tree>
    <p:extLst>
      <p:ext uri="{BB962C8B-B14F-4D97-AF65-F5344CB8AC3E}">
        <p14:creationId xmlns:p14="http://schemas.microsoft.com/office/powerpoint/2010/main" val="1818903326"/>
      </p:ext>
    </p:extLst>
  </p:cSld>
  <p:clrMapOvr>
    <a:masterClrMapping/>
  </p:clrMapOvr>
</p:sldLayout>
</file>

<file path=ppt/slideLayouts/slideLayout53.xml><?xml version="1.0" encoding="utf-8"?>
<p:sldLayout xmlns:a="http://schemas.openxmlformats.org/drawingml/2006/main" xmlns:r="http://schemas.openxmlformats.org/officeDocument/2006/relationships" xmlns:p="http://schemas.openxmlformats.org/presentationml/2006/main" preserve="1" userDrawn="1">
  <p:cSld name="Comparison">
    <p:spTree>
      <p:nvGrpSpPr>
        <p:cNvPr id="1" name=""/>
        <p:cNvGrpSpPr/>
        <p:nvPr/>
      </p:nvGrpSpPr>
      <p:grpSpPr>
        <a:xfrm>
          <a:off x="0" y="0"/>
          <a:ext cx="0" cy="0"/>
          <a:chOff x="0" y="0"/>
          <a:chExt cx="0" cy="0"/>
        </a:xfrm>
      </p:grpSpPr>
      <p:sp>
        <p:nvSpPr>
          <p:cNvPr id="10" name="Rectangle 9">
            <a:extLst>
              <a:ext uri="{FF2B5EF4-FFF2-40B4-BE49-F238E27FC236}">
                <a16:creationId xmlns:a16="http://schemas.microsoft.com/office/drawing/2014/main" id="{3C42E453-DC29-487A-A282-87F2B8642B59}"/>
              </a:ext>
            </a:extLst>
          </p:cNvPr>
          <p:cNvSpPr/>
          <p:nvPr userDrawn="1"/>
        </p:nvSpPr>
        <p:spPr>
          <a:xfrm>
            <a:off x="0" y="0"/>
            <a:ext cx="9144000" cy="1504950"/>
          </a:xfrm>
          <a:prstGeom prst="rect">
            <a:avLst/>
          </a:prstGeom>
          <a:solidFill>
            <a:srgbClr val="CAE8DE"/>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800"/>
          </a:p>
        </p:txBody>
      </p:sp>
      <p:pic>
        <p:nvPicPr>
          <p:cNvPr id="11" name="Picture 10" descr="A picture containing chart&#10;&#10;Description automatically generated">
            <a:extLst>
              <a:ext uri="{FF2B5EF4-FFF2-40B4-BE49-F238E27FC236}">
                <a16:creationId xmlns:a16="http://schemas.microsoft.com/office/drawing/2014/main" id="{697B4178-E8B8-4E3C-9E3A-4D3828105E4E}"/>
              </a:ext>
            </a:extLst>
          </p:cNvPr>
          <p:cNvPicPr>
            <a:picLocks noChangeAspect="1"/>
          </p:cNvPicPr>
          <p:nvPr userDrawn="1"/>
        </p:nvPicPr>
        <p:blipFill>
          <a:blip r:embed="rId2" cstate="print">
            <a:extLst>
              <a:ext uri="{28A0092B-C50C-407E-A947-70E740481C1C}">
                <a14:useLocalDpi xmlns:a14="http://schemas.microsoft.com/office/drawing/2010/main" val="0"/>
              </a:ext>
            </a:extLst>
          </a:blip>
          <a:stretch>
            <a:fillRect/>
          </a:stretch>
        </p:blipFill>
        <p:spPr>
          <a:xfrm>
            <a:off x="152400" y="666750"/>
            <a:ext cx="2316256" cy="1789834"/>
          </a:xfrm>
          <a:prstGeom prst="rect">
            <a:avLst/>
          </a:prstGeom>
        </p:spPr>
      </p:pic>
      <p:sp>
        <p:nvSpPr>
          <p:cNvPr id="12" name="Title 1">
            <a:extLst>
              <a:ext uri="{FF2B5EF4-FFF2-40B4-BE49-F238E27FC236}">
                <a16:creationId xmlns:a16="http://schemas.microsoft.com/office/drawing/2014/main" id="{C2927621-220C-434A-863C-5CF45ECB70D8}"/>
              </a:ext>
            </a:extLst>
          </p:cNvPr>
          <p:cNvSpPr txBox="1">
            <a:spLocks/>
          </p:cNvSpPr>
          <p:nvPr userDrawn="1"/>
        </p:nvSpPr>
        <p:spPr>
          <a:xfrm>
            <a:off x="658792" y="432199"/>
            <a:ext cx="7772400" cy="564356"/>
          </a:xfrm>
          <a:prstGeom prst="rect">
            <a:avLst/>
          </a:prstGeom>
        </p:spPr>
        <p:txBody>
          <a:bodyPr anchor="t"/>
          <a:lstStyle>
            <a:lvl1pPr algn="l" defTabSz="914400" rtl="0" eaLnBrk="1" latinLnBrk="0" hangingPunct="1">
              <a:spcBef>
                <a:spcPct val="0"/>
              </a:spcBef>
              <a:buNone/>
              <a:defRPr sz="3200" b="1" kern="1200" cap="all">
                <a:solidFill>
                  <a:srgbClr val="77ADA4"/>
                </a:solidFill>
                <a:latin typeface="Century Gothic" panose="020B0502020202020204" pitchFamily="34" charset="0"/>
                <a:ea typeface="+mj-ea"/>
                <a:cs typeface="+mj-cs"/>
              </a:defRPr>
            </a:lvl1pPr>
          </a:lstStyle>
          <a:p>
            <a:pPr algn="ctr"/>
            <a:r>
              <a:rPr lang="en-US" sz="3200" b="1" spc="300"/>
              <a:t>Click to add heading</a:t>
            </a:r>
          </a:p>
        </p:txBody>
      </p:sp>
    </p:spTree>
    <p:extLst>
      <p:ext uri="{BB962C8B-B14F-4D97-AF65-F5344CB8AC3E}">
        <p14:creationId xmlns:p14="http://schemas.microsoft.com/office/powerpoint/2010/main" val="537819712"/>
      </p:ext>
    </p:extLst>
  </p:cSld>
  <p:clrMapOvr>
    <a:masterClrMapping/>
  </p:clrMapOvr>
</p:sldLayout>
</file>

<file path=ppt/slideLayouts/slideLayout54.xml><?xml version="1.0" encoding="utf-8"?>
<p:sldLayout xmlns:a="http://schemas.openxmlformats.org/drawingml/2006/main" xmlns:r="http://schemas.openxmlformats.org/officeDocument/2006/relationships" xmlns:p="http://schemas.openxmlformats.org/presentationml/2006/main" preserve="1" userDrawn="1">
  <p:cSld name="1_Comparison">
    <p:spTree>
      <p:nvGrpSpPr>
        <p:cNvPr id="1" name=""/>
        <p:cNvGrpSpPr/>
        <p:nvPr/>
      </p:nvGrpSpPr>
      <p:grpSpPr>
        <a:xfrm>
          <a:off x="0" y="0"/>
          <a:ext cx="0" cy="0"/>
          <a:chOff x="0" y="0"/>
          <a:chExt cx="0" cy="0"/>
        </a:xfrm>
      </p:grpSpPr>
      <p:sp>
        <p:nvSpPr>
          <p:cNvPr id="10" name="Rectangle 9">
            <a:extLst>
              <a:ext uri="{FF2B5EF4-FFF2-40B4-BE49-F238E27FC236}">
                <a16:creationId xmlns:a16="http://schemas.microsoft.com/office/drawing/2014/main" id="{3C42E453-DC29-487A-A282-87F2B8642B59}"/>
              </a:ext>
            </a:extLst>
          </p:cNvPr>
          <p:cNvSpPr/>
          <p:nvPr userDrawn="1"/>
        </p:nvSpPr>
        <p:spPr>
          <a:xfrm>
            <a:off x="0" y="0"/>
            <a:ext cx="9144000" cy="1504950"/>
          </a:xfrm>
          <a:prstGeom prst="rect">
            <a:avLst/>
          </a:prstGeom>
          <a:solidFill>
            <a:srgbClr val="CAE8DE"/>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800"/>
          </a:p>
        </p:txBody>
      </p:sp>
      <p:sp>
        <p:nvSpPr>
          <p:cNvPr id="12" name="Title 1">
            <a:extLst>
              <a:ext uri="{FF2B5EF4-FFF2-40B4-BE49-F238E27FC236}">
                <a16:creationId xmlns:a16="http://schemas.microsoft.com/office/drawing/2014/main" id="{C2927621-220C-434A-863C-5CF45ECB70D8}"/>
              </a:ext>
            </a:extLst>
          </p:cNvPr>
          <p:cNvSpPr txBox="1">
            <a:spLocks/>
          </p:cNvSpPr>
          <p:nvPr userDrawn="1"/>
        </p:nvSpPr>
        <p:spPr>
          <a:xfrm>
            <a:off x="658792" y="432199"/>
            <a:ext cx="7772400" cy="564356"/>
          </a:xfrm>
          <a:prstGeom prst="rect">
            <a:avLst/>
          </a:prstGeom>
        </p:spPr>
        <p:txBody>
          <a:bodyPr anchor="t"/>
          <a:lstStyle>
            <a:lvl1pPr algn="l" defTabSz="914400" rtl="0" eaLnBrk="1" latinLnBrk="0" hangingPunct="1">
              <a:spcBef>
                <a:spcPct val="0"/>
              </a:spcBef>
              <a:buNone/>
              <a:defRPr sz="3200" b="1" kern="1200" cap="all">
                <a:solidFill>
                  <a:srgbClr val="77ADA4"/>
                </a:solidFill>
                <a:latin typeface="Century Gothic" panose="020B0502020202020204" pitchFamily="34" charset="0"/>
                <a:ea typeface="+mj-ea"/>
                <a:cs typeface="+mj-cs"/>
              </a:defRPr>
            </a:lvl1pPr>
          </a:lstStyle>
          <a:p>
            <a:pPr algn="ctr"/>
            <a:r>
              <a:rPr lang="en-US" sz="3200" b="1" spc="300">
                <a:solidFill>
                  <a:srgbClr val="F49E1E"/>
                </a:solidFill>
              </a:rPr>
              <a:t>Click to add heading</a:t>
            </a:r>
          </a:p>
        </p:txBody>
      </p:sp>
      <p:pic>
        <p:nvPicPr>
          <p:cNvPr id="14" name="Picture 13" descr="A picture containing logo&#10;&#10;Description automatically generated">
            <a:extLst>
              <a:ext uri="{FF2B5EF4-FFF2-40B4-BE49-F238E27FC236}">
                <a16:creationId xmlns:a16="http://schemas.microsoft.com/office/drawing/2014/main" id="{9CA60775-6F4E-45FF-8CBC-C1A33885C78B}"/>
              </a:ext>
            </a:extLst>
          </p:cNvPr>
          <p:cNvPicPr>
            <a:picLocks noChangeAspect="1"/>
          </p:cNvPicPr>
          <p:nvPr userDrawn="1"/>
        </p:nvPicPr>
        <p:blipFill>
          <a:blip r:embed="rId2" cstate="print">
            <a:extLst>
              <a:ext uri="{28A0092B-C50C-407E-A947-70E740481C1C}">
                <a14:useLocalDpi xmlns:a14="http://schemas.microsoft.com/office/drawing/2010/main" val="0"/>
              </a:ext>
            </a:extLst>
          </a:blip>
          <a:stretch>
            <a:fillRect/>
          </a:stretch>
        </p:blipFill>
        <p:spPr>
          <a:xfrm>
            <a:off x="218442" y="649836"/>
            <a:ext cx="2316256" cy="1789834"/>
          </a:xfrm>
          <a:prstGeom prst="rect">
            <a:avLst/>
          </a:prstGeom>
        </p:spPr>
      </p:pic>
    </p:spTree>
    <p:extLst>
      <p:ext uri="{BB962C8B-B14F-4D97-AF65-F5344CB8AC3E}">
        <p14:creationId xmlns:p14="http://schemas.microsoft.com/office/powerpoint/2010/main" val="2603291729"/>
      </p:ext>
    </p:extLst>
  </p:cSld>
  <p:clrMapOvr>
    <a:masterClrMapping/>
  </p:clrMapOvr>
</p:sldLayout>
</file>

<file path=ppt/slideLayouts/slideLayout55.xml><?xml version="1.0" encoding="utf-8"?>
<p:sldLayout xmlns:a="http://schemas.openxmlformats.org/drawingml/2006/main" xmlns:r="http://schemas.openxmlformats.org/officeDocument/2006/relationships" xmlns:p="http://schemas.openxmlformats.org/presentationml/2006/main" preserve="1" userDrawn="1">
  <p:cSld name="2_Comparison">
    <p:spTree>
      <p:nvGrpSpPr>
        <p:cNvPr id="1" name=""/>
        <p:cNvGrpSpPr/>
        <p:nvPr/>
      </p:nvGrpSpPr>
      <p:grpSpPr>
        <a:xfrm>
          <a:off x="0" y="0"/>
          <a:ext cx="0" cy="0"/>
          <a:chOff x="0" y="0"/>
          <a:chExt cx="0" cy="0"/>
        </a:xfrm>
      </p:grpSpPr>
      <p:sp>
        <p:nvSpPr>
          <p:cNvPr id="10" name="Rectangle 9">
            <a:extLst>
              <a:ext uri="{FF2B5EF4-FFF2-40B4-BE49-F238E27FC236}">
                <a16:creationId xmlns:a16="http://schemas.microsoft.com/office/drawing/2014/main" id="{3C42E453-DC29-487A-A282-87F2B8642B59}"/>
              </a:ext>
            </a:extLst>
          </p:cNvPr>
          <p:cNvSpPr/>
          <p:nvPr userDrawn="1"/>
        </p:nvSpPr>
        <p:spPr>
          <a:xfrm>
            <a:off x="0" y="-32147"/>
            <a:ext cx="9144000" cy="1504950"/>
          </a:xfrm>
          <a:prstGeom prst="rect">
            <a:avLst/>
          </a:prstGeom>
          <a:solidFill>
            <a:srgbClr val="CAE8DE"/>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800"/>
          </a:p>
        </p:txBody>
      </p:sp>
      <p:sp>
        <p:nvSpPr>
          <p:cNvPr id="12" name="Title 1">
            <a:extLst>
              <a:ext uri="{FF2B5EF4-FFF2-40B4-BE49-F238E27FC236}">
                <a16:creationId xmlns:a16="http://schemas.microsoft.com/office/drawing/2014/main" id="{C2927621-220C-434A-863C-5CF45ECB70D8}"/>
              </a:ext>
            </a:extLst>
          </p:cNvPr>
          <p:cNvSpPr txBox="1">
            <a:spLocks/>
          </p:cNvSpPr>
          <p:nvPr userDrawn="1"/>
        </p:nvSpPr>
        <p:spPr>
          <a:xfrm>
            <a:off x="1753161" y="438151"/>
            <a:ext cx="7162240" cy="564356"/>
          </a:xfrm>
          <a:prstGeom prst="rect">
            <a:avLst/>
          </a:prstGeom>
        </p:spPr>
        <p:txBody>
          <a:bodyPr anchor="t"/>
          <a:lstStyle>
            <a:lvl1pPr algn="l" defTabSz="914400" rtl="0" eaLnBrk="1" latinLnBrk="0" hangingPunct="1">
              <a:spcBef>
                <a:spcPct val="0"/>
              </a:spcBef>
              <a:buNone/>
              <a:defRPr sz="3200" b="1" kern="1200" cap="all">
                <a:solidFill>
                  <a:srgbClr val="77ADA4"/>
                </a:solidFill>
                <a:latin typeface="Century Gothic" panose="020B0502020202020204" pitchFamily="34" charset="0"/>
                <a:ea typeface="+mj-ea"/>
                <a:cs typeface="+mj-cs"/>
              </a:defRPr>
            </a:lvl1pPr>
          </a:lstStyle>
          <a:p>
            <a:pPr algn="l"/>
            <a:r>
              <a:rPr lang="en-US" sz="3200" b="1" spc="0">
                <a:solidFill>
                  <a:srgbClr val="F49E1E"/>
                </a:solidFill>
              </a:rPr>
              <a:t>Click to add heading</a:t>
            </a:r>
          </a:p>
        </p:txBody>
      </p:sp>
      <p:pic>
        <p:nvPicPr>
          <p:cNvPr id="14" name="Picture 13" descr="A picture containing logo&#10;&#10;Description automatically generated">
            <a:extLst>
              <a:ext uri="{FF2B5EF4-FFF2-40B4-BE49-F238E27FC236}">
                <a16:creationId xmlns:a16="http://schemas.microsoft.com/office/drawing/2014/main" id="{9CA60775-6F4E-45FF-8CBC-C1A33885C78B}"/>
              </a:ext>
            </a:extLst>
          </p:cNvPr>
          <p:cNvPicPr>
            <a:picLocks noChangeAspect="1"/>
          </p:cNvPicPr>
          <p:nvPr userDrawn="1"/>
        </p:nvPicPr>
        <p:blipFill>
          <a:blip r:embed="rId2" cstate="print">
            <a:extLst>
              <a:ext uri="{28A0092B-C50C-407E-A947-70E740481C1C}">
                <a14:useLocalDpi xmlns:a14="http://schemas.microsoft.com/office/drawing/2010/main" val="0"/>
              </a:ext>
            </a:extLst>
          </a:blip>
          <a:stretch>
            <a:fillRect/>
          </a:stretch>
        </p:blipFill>
        <p:spPr>
          <a:xfrm>
            <a:off x="386640" y="152400"/>
            <a:ext cx="1553136" cy="1200150"/>
          </a:xfrm>
          <a:prstGeom prst="rect">
            <a:avLst/>
          </a:prstGeom>
        </p:spPr>
      </p:pic>
    </p:spTree>
    <p:extLst>
      <p:ext uri="{BB962C8B-B14F-4D97-AF65-F5344CB8AC3E}">
        <p14:creationId xmlns:p14="http://schemas.microsoft.com/office/powerpoint/2010/main" val="1115849611"/>
      </p:ext>
    </p:extLst>
  </p:cSld>
  <p:clrMapOvr>
    <a:masterClrMapping/>
  </p:clrMapOvr>
</p:sldLayout>
</file>

<file path=ppt/slideLayouts/slideLayout56.xml><?xml version="1.0" encoding="utf-8"?>
<p:sldLayout xmlns:a="http://schemas.openxmlformats.org/drawingml/2006/main" xmlns:r="http://schemas.openxmlformats.org/officeDocument/2006/relationships" xmlns:p="http://schemas.openxmlformats.org/presentationml/2006/main" preserve="1" userDrawn="1">
  <p:cSld name="Title Only">
    <p:spTree>
      <p:nvGrpSpPr>
        <p:cNvPr id="1" name=""/>
        <p:cNvGrpSpPr/>
        <p:nvPr/>
      </p:nvGrpSpPr>
      <p:grpSpPr>
        <a:xfrm>
          <a:off x="0" y="0"/>
          <a:ext cx="0" cy="0"/>
          <a:chOff x="0" y="0"/>
          <a:chExt cx="0" cy="0"/>
        </a:xfrm>
      </p:grpSpPr>
      <p:sp>
        <p:nvSpPr>
          <p:cNvPr id="6" name="Rectangle 5">
            <a:extLst>
              <a:ext uri="{FF2B5EF4-FFF2-40B4-BE49-F238E27FC236}">
                <a16:creationId xmlns:a16="http://schemas.microsoft.com/office/drawing/2014/main" id="{F0F188CF-B93F-482D-A183-7A76D1E64120}"/>
              </a:ext>
            </a:extLst>
          </p:cNvPr>
          <p:cNvSpPr/>
          <p:nvPr userDrawn="1"/>
        </p:nvSpPr>
        <p:spPr>
          <a:xfrm>
            <a:off x="0" y="0"/>
            <a:ext cx="2895600" cy="5143500"/>
          </a:xfrm>
          <a:prstGeom prst="rect">
            <a:avLst/>
          </a:prstGeom>
          <a:solidFill>
            <a:schemeClr val="accent3">
              <a:lumMod val="20000"/>
              <a:lumOff val="8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800"/>
          </a:p>
        </p:txBody>
      </p:sp>
      <p:sp>
        <p:nvSpPr>
          <p:cNvPr id="7" name="Rectangle 6">
            <a:extLst>
              <a:ext uri="{FF2B5EF4-FFF2-40B4-BE49-F238E27FC236}">
                <a16:creationId xmlns:a16="http://schemas.microsoft.com/office/drawing/2014/main" id="{021163D3-1903-4BF6-9B56-A3118E2D4A13}"/>
              </a:ext>
            </a:extLst>
          </p:cNvPr>
          <p:cNvSpPr/>
          <p:nvPr userDrawn="1"/>
        </p:nvSpPr>
        <p:spPr>
          <a:xfrm>
            <a:off x="990600" y="590550"/>
            <a:ext cx="3810000" cy="3962400"/>
          </a:xfrm>
          <a:prstGeom prst="rect">
            <a:avLst/>
          </a:prstGeom>
          <a:solidFill>
            <a:srgbClr val="77ADA4"/>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800"/>
          </a:p>
        </p:txBody>
      </p:sp>
      <p:pic>
        <p:nvPicPr>
          <p:cNvPr id="8" name="Picture 7" descr="A picture containing chart&#10;&#10;Description automatically generated">
            <a:extLst>
              <a:ext uri="{FF2B5EF4-FFF2-40B4-BE49-F238E27FC236}">
                <a16:creationId xmlns:a16="http://schemas.microsoft.com/office/drawing/2014/main" id="{0A89E851-58CC-4A64-BB9C-B1B87713CE3C}"/>
              </a:ext>
            </a:extLst>
          </p:cNvPr>
          <p:cNvPicPr>
            <a:picLocks noChangeAspect="1"/>
          </p:cNvPicPr>
          <p:nvPr userDrawn="1"/>
        </p:nvPicPr>
        <p:blipFill>
          <a:blip r:embed="rId2" cstate="print">
            <a:extLst>
              <a:ext uri="{28A0092B-C50C-407E-A947-70E740481C1C}">
                <a14:useLocalDpi xmlns:a14="http://schemas.microsoft.com/office/drawing/2010/main" val="0"/>
              </a:ext>
            </a:extLst>
          </a:blip>
          <a:stretch>
            <a:fillRect/>
          </a:stretch>
        </p:blipFill>
        <p:spPr>
          <a:xfrm>
            <a:off x="4752726" y="320040"/>
            <a:ext cx="2105274" cy="1626802"/>
          </a:xfrm>
          <a:prstGeom prst="rect">
            <a:avLst/>
          </a:prstGeom>
        </p:spPr>
      </p:pic>
      <p:sp>
        <p:nvSpPr>
          <p:cNvPr id="9" name="Title 1">
            <a:extLst>
              <a:ext uri="{FF2B5EF4-FFF2-40B4-BE49-F238E27FC236}">
                <a16:creationId xmlns:a16="http://schemas.microsoft.com/office/drawing/2014/main" id="{94A3C79A-E787-46A0-9402-B0B56E341D7A}"/>
              </a:ext>
            </a:extLst>
          </p:cNvPr>
          <p:cNvSpPr>
            <a:spLocks noGrp="1"/>
          </p:cNvSpPr>
          <p:nvPr>
            <p:ph type="title" hasCustomPrompt="1"/>
          </p:nvPr>
        </p:nvSpPr>
        <p:spPr>
          <a:xfrm>
            <a:off x="6400800" y="820483"/>
            <a:ext cx="2514600" cy="337759"/>
          </a:xfrm>
          <a:prstGeom prst="rect">
            <a:avLst/>
          </a:prstGeom>
        </p:spPr>
        <p:txBody>
          <a:bodyPr anchor="t"/>
          <a:lstStyle>
            <a:lvl1pPr algn="l">
              <a:defRPr sz="1400" b="1" cap="all">
                <a:solidFill>
                  <a:srgbClr val="77ADA4"/>
                </a:solidFill>
                <a:latin typeface="Century Gothic" panose="020B0502020202020204" pitchFamily="34" charset="0"/>
              </a:defRPr>
            </a:lvl1pPr>
          </a:lstStyle>
          <a:p>
            <a:r>
              <a:rPr lang="en-US" err="1"/>
              <a:t>POInt</a:t>
            </a:r>
            <a:r>
              <a:rPr lang="en-US"/>
              <a:t> 1</a:t>
            </a:r>
          </a:p>
        </p:txBody>
      </p:sp>
      <p:sp>
        <p:nvSpPr>
          <p:cNvPr id="10" name="Text Placeholder 2">
            <a:extLst>
              <a:ext uri="{FF2B5EF4-FFF2-40B4-BE49-F238E27FC236}">
                <a16:creationId xmlns:a16="http://schemas.microsoft.com/office/drawing/2014/main" id="{E22AA25B-738C-4587-933C-D28ECF257EF9}"/>
              </a:ext>
            </a:extLst>
          </p:cNvPr>
          <p:cNvSpPr>
            <a:spLocks noGrp="1"/>
          </p:cNvSpPr>
          <p:nvPr>
            <p:ph type="body" idx="1" hasCustomPrompt="1"/>
          </p:nvPr>
        </p:nvSpPr>
        <p:spPr>
          <a:xfrm>
            <a:off x="6400800" y="1082039"/>
            <a:ext cx="2514600" cy="609600"/>
          </a:xfrm>
          <a:prstGeom prst="rect">
            <a:avLst/>
          </a:prstGeom>
        </p:spPr>
        <p:txBody>
          <a:bodyPr anchor="t"/>
          <a:lstStyle>
            <a:lvl1pPr marL="0" indent="0">
              <a:buNone/>
              <a:defRPr sz="1400">
                <a:solidFill>
                  <a:srgbClr val="77ADA4"/>
                </a:solidFill>
                <a:latin typeface="Century Gothic" panose="020B0502020202020204" pitchFamily="34" charset="0"/>
              </a:defRPr>
            </a:lvl1pPr>
            <a:lvl2pPr marL="457166" indent="0">
              <a:buNone/>
              <a:defRPr sz="1800">
                <a:solidFill>
                  <a:schemeClr val="tx1">
                    <a:tint val="75000"/>
                  </a:schemeClr>
                </a:solidFill>
              </a:defRPr>
            </a:lvl2pPr>
            <a:lvl3pPr marL="914333" indent="0">
              <a:buNone/>
              <a:defRPr sz="1600">
                <a:solidFill>
                  <a:schemeClr val="tx1">
                    <a:tint val="75000"/>
                  </a:schemeClr>
                </a:solidFill>
              </a:defRPr>
            </a:lvl3pPr>
            <a:lvl4pPr marL="1371498" indent="0">
              <a:buNone/>
              <a:defRPr sz="1400">
                <a:solidFill>
                  <a:schemeClr val="tx1">
                    <a:tint val="75000"/>
                  </a:schemeClr>
                </a:solidFill>
              </a:defRPr>
            </a:lvl4pPr>
            <a:lvl5pPr marL="1828664" indent="0">
              <a:buNone/>
              <a:defRPr sz="1400">
                <a:solidFill>
                  <a:schemeClr val="tx1">
                    <a:tint val="75000"/>
                  </a:schemeClr>
                </a:solidFill>
              </a:defRPr>
            </a:lvl5pPr>
            <a:lvl6pPr marL="2285829" indent="0">
              <a:buNone/>
              <a:defRPr sz="1400">
                <a:solidFill>
                  <a:schemeClr val="tx1">
                    <a:tint val="75000"/>
                  </a:schemeClr>
                </a:solidFill>
              </a:defRPr>
            </a:lvl6pPr>
            <a:lvl7pPr marL="2742995" indent="0">
              <a:buNone/>
              <a:defRPr sz="1400">
                <a:solidFill>
                  <a:schemeClr val="tx1">
                    <a:tint val="75000"/>
                  </a:schemeClr>
                </a:solidFill>
              </a:defRPr>
            </a:lvl7pPr>
            <a:lvl8pPr marL="3200160" indent="0">
              <a:buNone/>
              <a:defRPr sz="1400">
                <a:solidFill>
                  <a:schemeClr val="tx1">
                    <a:tint val="75000"/>
                  </a:schemeClr>
                </a:solidFill>
              </a:defRPr>
            </a:lvl8pPr>
            <a:lvl9pPr marL="3657326" indent="0">
              <a:buNone/>
              <a:defRPr sz="1400">
                <a:solidFill>
                  <a:schemeClr val="tx1">
                    <a:tint val="75000"/>
                  </a:schemeClr>
                </a:solidFill>
              </a:defRPr>
            </a:lvl9pPr>
          </a:lstStyle>
          <a:p>
            <a:pPr lvl="0"/>
            <a:r>
              <a:rPr lang="en-US"/>
              <a:t>context</a:t>
            </a:r>
          </a:p>
        </p:txBody>
      </p:sp>
      <p:pic>
        <p:nvPicPr>
          <p:cNvPr id="11" name="Picture 10" descr="A picture containing chart&#10;&#10;Description automatically generated">
            <a:extLst>
              <a:ext uri="{FF2B5EF4-FFF2-40B4-BE49-F238E27FC236}">
                <a16:creationId xmlns:a16="http://schemas.microsoft.com/office/drawing/2014/main" id="{98677FC2-0131-48AE-8FEC-3ABAD5B20DA2}"/>
              </a:ext>
            </a:extLst>
          </p:cNvPr>
          <p:cNvPicPr>
            <a:picLocks noChangeAspect="1"/>
          </p:cNvPicPr>
          <p:nvPr userDrawn="1"/>
        </p:nvPicPr>
        <p:blipFill>
          <a:blip r:embed="rId2" cstate="print">
            <a:extLst>
              <a:ext uri="{28A0092B-C50C-407E-A947-70E740481C1C}">
                <a14:useLocalDpi xmlns:a14="http://schemas.microsoft.com/office/drawing/2010/main" val="0"/>
              </a:ext>
            </a:extLst>
          </a:blip>
          <a:stretch>
            <a:fillRect/>
          </a:stretch>
        </p:blipFill>
        <p:spPr>
          <a:xfrm>
            <a:off x="4752726" y="1783149"/>
            <a:ext cx="2105274" cy="1626802"/>
          </a:xfrm>
          <a:prstGeom prst="rect">
            <a:avLst/>
          </a:prstGeom>
        </p:spPr>
      </p:pic>
      <p:pic>
        <p:nvPicPr>
          <p:cNvPr id="14" name="Picture 13" descr="A picture containing chart&#10;&#10;Description automatically generated">
            <a:extLst>
              <a:ext uri="{FF2B5EF4-FFF2-40B4-BE49-F238E27FC236}">
                <a16:creationId xmlns:a16="http://schemas.microsoft.com/office/drawing/2014/main" id="{BAFB2096-15C5-4D96-B5FE-6EE192D3C42B}"/>
              </a:ext>
            </a:extLst>
          </p:cNvPr>
          <p:cNvPicPr>
            <a:picLocks noChangeAspect="1"/>
          </p:cNvPicPr>
          <p:nvPr userDrawn="1"/>
        </p:nvPicPr>
        <p:blipFill>
          <a:blip r:embed="rId2" cstate="print">
            <a:extLst>
              <a:ext uri="{28A0092B-C50C-407E-A947-70E740481C1C}">
                <a14:useLocalDpi xmlns:a14="http://schemas.microsoft.com/office/drawing/2010/main" val="0"/>
              </a:ext>
            </a:extLst>
          </a:blip>
          <a:stretch>
            <a:fillRect/>
          </a:stretch>
        </p:blipFill>
        <p:spPr>
          <a:xfrm>
            <a:off x="4752726" y="3307149"/>
            <a:ext cx="2105274" cy="1626802"/>
          </a:xfrm>
          <a:prstGeom prst="rect">
            <a:avLst/>
          </a:prstGeom>
        </p:spPr>
      </p:pic>
      <p:sp>
        <p:nvSpPr>
          <p:cNvPr id="16" name="Text Placeholder 2">
            <a:extLst>
              <a:ext uri="{FF2B5EF4-FFF2-40B4-BE49-F238E27FC236}">
                <a16:creationId xmlns:a16="http://schemas.microsoft.com/office/drawing/2014/main" id="{80D0B14B-F41C-42D0-B380-8F422837C552}"/>
              </a:ext>
            </a:extLst>
          </p:cNvPr>
          <p:cNvSpPr>
            <a:spLocks noGrp="1"/>
          </p:cNvSpPr>
          <p:nvPr>
            <p:ph type="body" idx="11" hasCustomPrompt="1"/>
          </p:nvPr>
        </p:nvSpPr>
        <p:spPr>
          <a:xfrm>
            <a:off x="6400800" y="4069148"/>
            <a:ext cx="2514600" cy="609600"/>
          </a:xfrm>
          <a:prstGeom prst="rect">
            <a:avLst/>
          </a:prstGeom>
        </p:spPr>
        <p:txBody>
          <a:bodyPr anchor="t"/>
          <a:lstStyle>
            <a:lvl1pPr marL="0" indent="0">
              <a:buNone/>
              <a:defRPr sz="1400">
                <a:solidFill>
                  <a:srgbClr val="77ADA4"/>
                </a:solidFill>
                <a:latin typeface="Century Gothic" panose="020B0502020202020204" pitchFamily="34" charset="0"/>
              </a:defRPr>
            </a:lvl1pPr>
            <a:lvl2pPr marL="457166" indent="0">
              <a:buNone/>
              <a:defRPr sz="1800">
                <a:solidFill>
                  <a:schemeClr val="tx1">
                    <a:tint val="75000"/>
                  </a:schemeClr>
                </a:solidFill>
              </a:defRPr>
            </a:lvl2pPr>
            <a:lvl3pPr marL="914333" indent="0">
              <a:buNone/>
              <a:defRPr sz="1600">
                <a:solidFill>
                  <a:schemeClr val="tx1">
                    <a:tint val="75000"/>
                  </a:schemeClr>
                </a:solidFill>
              </a:defRPr>
            </a:lvl3pPr>
            <a:lvl4pPr marL="1371498" indent="0">
              <a:buNone/>
              <a:defRPr sz="1400">
                <a:solidFill>
                  <a:schemeClr val="tx1">
                    <a:tint val="75000"/>
                  </a:schemeClr>
                </a:solidFill>
              </a:defRPr>
            </a:lvl4pPr>
            <a:lvl5pPr marL="1828664" indent="0">
              <a:buNone/>
              <a:defRPr sz="1400">
                <a:solidFill>
                  <a:schemeClr val="tx1">
                    <a:tint val="75000"/>
                  </a:schemeClr>
                </a:solidFill>
              </a:defRPr>
            </a:lvl5pPr>
            <a:lvl6pPr marL="2285829" indent="0">
              <a:buNone/>
              <a:defRPr sz="1400">
                <a:solidFill>
                  <a:schemeClr val="tx1">
                    <a:tint val="75000"/>
                  </a:schemeClr>
                </a:solidFill>
              </a:defRPr>
            </a:lvl6pPr>
            <a:lvl7pPr marL="2742995" indent="0">
              <a:buNone/>
              <a:defRPr sz="1400">
                <a:solidFill>
                  <a:schemeClr val="tx1">
                    <a:tint val="75000"/>
                  </a:schemeClr>
                </a:solidFill>
              </a:defRPr>
            </a:lvl7pPr>
            <a:lvl8pPr marL="3200160" indent="0">
              <a:buNone/>
              <a:defRPr sz="1400">
                <a:solidFill>
                  <a:schemeClr val="tx1">
                    <a:tint val="75000"/>
                  </a:schemeClr>
                </a:solidFill>
              </a:defRPr>
            </a:lvl8pPr>
            <a:lvl9pPr marL="3657326" indent="0">
              <a:buNone/>
              <a:defRPr sz="1400">
                <a:solidFill>
                  <a:schemeClr val="tx1">
                    <a:tint val="75000"/>
                  </a:schemeClr>
                </a:solidFill>
              </a:defRPr>
            </a:lvl9pPr>
          </a:lstStyle>
          <a:p>
            <a:pPr lvl="0"/>
            <a:r>
              <a:rPr lang="en-US"/>
              <a:t>context</a:t>
            </a:r>
          </a:p>
        </p:txBody>
      </p:sp>
      <p:sp>
        <p:nvSpPr>
          <p:cNvPr id="21" name="Title 1">
            <a:extLst>
              <a:ext uri="{FF2B5EF4-FFF2-40B4-BE49-F238E27FC236}">
                <a16:creationId xmlns:a16="http://schemas.microsoft.com/office/drawing/2014/main" id="{B25EBB7A-527D-4399-9256-875F64D6E371}"/>
              </a:ext>
            </a:extLst>
          </p:cNvPr>
          <p:cNvSpPr txBox="1">
            <a:spLocks/>
          </p:cNvSpPr>
          <p:nvPr userDrawn="1"/>
        </p:nvSpPr>
        <p:spPr>
          <a:xfrm>
            <a:off x="1447800" y="1080378"/>
            <a:ext cx="2514600" cy="1285783"/>
          </a:xfrm>
          <a:prstGeom prst="rect">
            <a:avLst/>
          </a:prstGeom>
        </p:spPr>
        <p:txBody>
          <a:bodyPr anchor="t"/>
          <a:lstStyle>
            <a:lvl1pPr algn="l" defTabSz="914400" rtl="0" eaLnBrk="1" latinLnBrk="0" hangingPunct="1">
              <a:lnSpc>
                <a:spcPct val="90000"/>
              </a:lnSpc>
              <a:spcBef>
                <a:spcPct val="0"/>
              </a:spcBef>
              <a:buNone/>
              <a:defRPr sz="1400" b="1" kern="1200" cap="all">
                <a:solidFill>
                  <a:srgbClr val="77ADA4"/>
                </a:solidFill>
                <a:latin typeface="Century Gothic" panose="020B0502020202020204" pitchFamily="34" charset="0"/>
                <a:ea typeface="+mj-ea"/>
                <a:cs typeface="+mj-cs"/>
              </a:defRPr>
            </a:lvl1pPr>
          </a:lstStyle>
          <a:p>
            <a:endParaRPr lang="en-US" sz="3600">
              <a:solidFill>
                <a:schemeClr val="bg1"/>
              </a:solidFill>
            </a:endParaRPr>
          </a:p>
        </p:txBody>
      </p:sp>
      <p:sp>
        <p:nvSpPr>
          <p:cNvPr id="22" name="Text Placeholder 2">
            <a:extLst>
              <a:ext uri="{FF2B5EF4-FFF2-40B4-BE49-F238E27FC236}">
                <a16:creationId xmlns:a16="http://schemas.microsoft.com/office/drawing/2014/main" id="{F000B83B-7F49-43AA-877A-120A5B62B1E6}"/>
              </a:ext>
            </a:extLst>
          </p:cNvPr>
          <p:cNvSpPr>
            <a:spLocks noGrp="1"/>
          </p:cNvSpPr>
          <p:nvPr>
            <p:ph type="body" idx="12" hasCustomPrompt="1"/>
          </p:nvPr>
        </p:nvSpPr>
        <p:spPr>
          <a:xfrm>
            <a:off x="1524000" y="2218807"/>
            <a:ext cx="2895600" cy="2176682"/>
          </a:xfrm>
          <a:prstGeom prst="rect">
            <a:avLst/>
          </a:prstGeom>
        </p:spPr>
        <p:txBody>
          <a:bodyPr anchor="t"/>
          <a:lstStyle>
            <a:lvl1pPr marL="0" indent="0">
              <a:buNone/>
              <a:defRPr sz="2000">
                <a:solidFill>
                  <a:schemeClr val="bg1"/>
                </a:solidFill>
                <a:latin typeface="Century Gothic" panose="020B0502020202020204" pitchFamily="34" charset="0"/>
              </a:defRPr>
            </a:lvl1pPr>
            <a:lvl2pPr marL="457166" indent="0">
              <a:buNone/>
              <a:defRPr sz="1800">
                <a:solidFill>
                  <a:schemeClr val="tx1">
                    <a:tint val="75000"/>
                  </a:schemeClr>
                </a:solidFill>
              </a:defRPr>
            </a:lvl2pPr>
            <a:lvl3pPr marL="914333" indent="0">
              <a:buNone/>
              <a:defRPr sz="1600">
                <a:solidFill>
                  <a:schemeClr val="tx1">
                    <a:tint val="75000"/>
                  </a:schemeClr>
                </a:solidFill>
              </a:defRPr>
            </a:lvl3pPr>
            <a:lvl4pPr marL="1371498" indent="0">
              <a:buNone/>
              <a:defRPr sz="1400">
                <a:solidFill>
                  <a:schemeClr val="tx1">
                    <a:tint val="75000"/>
                  </a:schemeClr>
                </a:solidFill>
              </a:defRPr>
            </a:lvl4pPr>
            <a:lvl5pPr marL="1828664" indent="0">
              <a:buNone/>
              <a:defRPr sz="1400">
                <a:solidFill>
                  <a:schemeClr val="tx1">
                    <a:tint val="75000"/>
                  </a:schemeClr>
                </a:solidFill>
              </a:defRPr>
            </a:lvl5pPr>
            <a:lvl6pPr marL="2285829" indent="0">
              <a:buNone/>
              <a:defRPr sz="1400">
                <a:solidFill>
                  <a:schemeClr val="tx1">
                    <a:tint val="75000"/>
                  </a:schemeClr>
                </a:solidFill>
              </a:defRPr>
            </a:lvl6pPr>
            <a:lvl7pPr marL="2742995" indent="0">
              <a:buNone/>
              <a:defRPr sz="1400">
                <a:solidFill>
                  <a:schemeClr val="tx1">
                    <a:tint val="75000"/>
                  </a:schemeClr>
                </a:solidFill>
              </a:defRPr>
            </a:lvl7pPr>
            <a:lvl8pPr marL="3200160" indent="0">
              <a:buNone/>
              <a:defRPr sz="1400">
                <a:solidFill>
                  <a:schemeClr val="tx1">
                    <a:tint val="75000"/>
                  </a:schemeClr>
                </a:solidFill>
              </a:defRPr>
            </a:lvl8pPr>
            <a:lvl9pPr marL="3657326" indent="0">
              <a:buNone/>
              <a:defRPr sz="1400">
                <a:solidFill>
                  <a:schemeClr val="tx1">
                    <a:tint val="75000"/>
                  </a:schemeClr>
                </a:solidFill>
              </a:defRPr>
            </a:lvl9pPr>
          </a:lstStyle>
          <a:p>
            <a:pPr marL="0" marR="0" lvl="0" indent="0" algn="l" defTabSz="914333" rtl="0" eaLnBrk="1" fontAlgn="auto" latinLnBrk="0" hangingPunct="1">
              <a:lnSpc>
                <a:spcPct val="90000"/>
              </a:lnSpc>
              <a:spcBef>
                <a:spcPts val="1000"/>
              </a:spcBef>
              <a:spcAft>
                <a:spcPts val="0"/>
              </a:spcAft>
              <a:buClrTx/>
              <a:buSzTx/>
              <a:buFont typeface="Arial" panose="020B0604020202020204" pitchFamily="34" charset="0"/>
              <a:buNone/>
              <a:tabLst/>
              <a:defRPr/>
            </a:pPr>
            <a:r>
              <a:rPr lang="en-US"/>
              <a:t>Context, context, and more context. Context, context, and more context. Context, context, and more context.</a:t>
            </a:r>
          </a:p>
          <a:p>
            <a:pPr lvl="0"/>
            <a:endParaRPr lang="en-US"/>
          </a:p>
        </p:txBody>
      </p:sp>
    </p:spTree>
    <p:extLst>
      <p:ext uri="{BB962C8B-B14F-4D97-AF65-F5344CB8AC3E}">
        <p14:creationId xmlns:p14="http://schemas.microsoft.com/office/powerpoint/2010/main" val="1788506493"/>
      </p:ext>
    </p:extLst>
  </p:cSld>
  <p:clrMapOvr>
    <a:masterClrMapping/>
  </p:clrMapOvr>
</p:sldLayout>
</file>

<file path=ppt/slideLayouts/slideLayout57.xml><?xml version="1.0" encoding="utf-8"?>
<p:sldLayout xmlns:a="http://schemas.openxmlformats.org/drawingml/2006/main" xmlns:r="http://schemas.openxmlformats.org/officeDocument/2006/relationships" xmlns:p="http://schemas.openxmlformats.org/presentationml/2006/main" preserve="1" userDrawn="1">
  <p:cSld name="2_Title Only">
    <p:spTree>
      <p:nvGrpSpPr>
        <p:cNvPr id="1" name=""/>
        <p:cNvGrpSpPr/>
        <p:nvPr/>
      </p:nvGrpSpPr>
      <p:grpSpPr>
        <a:xfrm>
          <a:off x="0" y="0"/>
          <a:ext cx="0" cy="0"/>
          <a:chOff x="0" y="0"/>
          <a:chExt cx="0" cy="0"/>
        </a:xfrm>
      </p:grpSpPr>
      <p:sp>
        <p:nvSpPr>
          <p:cNvPr id="6" name="Rectangle 5">
            <a:extLst>
              <a:ext uri="{FF2B5EF4-FFF2-40B4-BE49-F238E27FC236}">
                <a16:creationId xmlns:a16="http://schemas.microsoft.com/office/drawing/2014/main" id="{F0F188CF-B93F-482D-A183-7A76D1E64120}"/>
              </a:ext>
            </a:extLst>
          </p:cNvPr>
          <p:cNvSpPr/>
          <p:nvPr userDrawn="1"/>
        </p:nvSpPr>
        <p:spPr>
          <a:xfrm>
            <a:off x="6275954" y="-19050"/>
            <a:ext cx="2895600" cy="5181600"/>
          </a:xfrm>
          <a:prstGeom prst="rect">
            <a:avLst/>
          </a:prstGeom>
          <a:solidFill>
            <a:schemeClr val="accent3">
              <a:lumMod val="20000"/>
              <a:lumOff val="8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800"/>
          </a:p>
        </p:txBody>
      </p:sp>
      <p:sp>
        <p:nvSpPr>
          <p:cNvPr id="7" name="Rectangle 6">
            <a:extLst>
              <a:ext uri="{FF2B5EF4-FFF2-40B4-BE49-F238E27FC236}">
                <a16:creationId xmlns:a16="http://schemas.microsoft.com/office/drawing/2014/main" id="{021163D3-1903-4BF6-9B56-A3118E2D4A13}"/>
              </a:ext>
            </a:extLst>
          </p:cNvPr>
          <p:cNvSpPr/>
          <p:nvPr userDrawn="1"/>
        </p:nvSpPr>
        <p:spPr>
          <a:xfrm>
            <a:off x="0" y="-10376"/>
            <a:ext cx="3276600" cy="5172926"/>
          </a:xfrm>
          <a:prstGeom prst="rect">
            <a:avLst/>
          </a:prstGeom>
          <a:solidFill>
            <a:srgbClr val="77ADA4"/>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800"/>
          </a:p>
        </p:txBody>
      </p:sp>
      <p:pic>
        <p:nvPicPr>
          <p:cNvPr id="8" name="Picture 7" descr="A picture containing chart&#10;&#10;Description automatically generated">
            <a:extLst>
              <a:ext uri="{FF2B5EF4-FFF2-40B4-BE49-F238E27FC236}">
                <a16:creationId xmlns:a16="http://schemas.microsoft.com/office/drawing/2014/main" id="{0A89E851-58CC-4A64-BB9C-B1B87713CE3C}"/>
              </a:ext>
            </a:extLst>
          </p:cNvPr>
          <p:cNvPicPr>
            <a:picLocks noChangeAspect="1"/>
          </p:cNvPicPr>
          <p:nvPr userDrawn="1"/>
        </p:nvPicPr>
        <p:blipFill>
          <a:blip r:embed="rId2" cstate="print">
            <a:extLst>
              <a:ext uri="{28A0092B-C50C-407E-A947-70E740481C1C}">
                <a14:useLocalDpi xmlns:a14="http://schemas.microsoft.com/office/drawing/2010/main" val="0"/>
              </a:ext>
            </a:extLst>
          </a:blip>
          <a:stretch>
            <a:fillRect/>
          </a:stretch>
        </p:blipFill>
        <p:spPr>
          <a:xfrm>
            <a:off x="7010400" y="313021"/>
            <a:ext cx="1538064" cy="1188504"/>
          </a:xfrm>
          <a:prstGeom prst="rect">
            <a:avLst/>
          </a:prstGeom>
        </p:spPr>
      </p:pic>
      <p:sp>
        <p:nvSpPr>
          <p:cNvPr id="9" name="Title 1">
            <a:extLst>
              <a:ext uri="{FF2B5EF4-FFF2-40B4-BE49-F238E27FC236}">
                <a16:creationId xmlns:a16="http://schemas.microsoft.com/office/drawing/2014/main" id="{94A3C79A-E787-46A0-9402-B0B56E341D7A}"/>
              </a:ext>
            </a:extLst>
          </p:cNvPr>
          <p:cNvSpPr>
            <a:spLocks noGrp="1"/>
          </p:cNvSpPr>
          <p:nvPr>
            <p:ph type="title" hasCustomPrompt="1"/>
          </p:nvPr>
        </p:nvSpPr>
        <p:spPr>
          <a:xfrm>
            <a:off x="6400800" y="1657353"/>
            <a:ext cx="2514600" cy="337759"/>
          </a:xfrm>
          <a:prstGeom prst="rect">
            <a:avLst/>
          </a:prstGeom>
        </p:spPr>
        <p:txBody>
          <a:bodyPr anchor="t"/>
          <a:lstStyle>
            <a:lvl1pPr algn="ctr">
              <a:defRPr sz="1400" b="1" cap="all">
                <a:solidFill>
                  <a:srgbClr val="77ADA4"/>
                </a:solidFill>
                <a:latin typeface="Century Gothic" panose="020B0502020202020204" pitchFamily="34" charset="0"/>
              </a:defRPr>
            </a:lvl1pPr>
          </a:lstStyle>
          <a:p>
            <a:r>
              <a:rPr lang="en-US"/>
              <a:t>HEADLINE</a:t>
            </a:r>
          </a:p>
        </p:txBody>
      </p:sp>
      <p:sp>
        <p:nvSpPr>
          <p:cNvPr id="10" name="Text Placeholder 2">
            <a:extLst>
              <a:ext uri="{FF2B5EF4-FFF2-40B4-BE49-F238E27FC236}">
                <a16:creationId xmlns:a16="http://schemas.microsoft.com/office/drawing/2014/main" id="{E22AA25B-738C-4587-933C-D28ECF257EF9}"/>
              </a:ext>
            </a:extLst>
          </p:cNvPr>
          <p:cNvSpPr>
            <a:spLocks noGrp="1"/>
          </p:cNvSpPr>
          <p:nvPr>
            <p:ph type="body" idx="1" hasCustomPrompt="1"/>
          </p:nvPr>
        </p:nvSpPr>
        <p:spPr>
          <a:xfrm>
            <a:off x="6400800" y="1918909"/>
            <a:ext cx="2514600" cy="609600"/>
          </a:xfrm>
          <a:prstGeom prst="rect">
            <a:avLst/>
          </a:prstGeom>
        </p:spPr>
        <p:txBody>
          <a:bodyPr anchor="t"/>
          <a:lstStyle>
            <a:lvl1pPr marL="0" indent="0" algn="ctr">
              <a:buNone/>
              <a:defRPr sz="1400">
                <a:solidFill>
                  <a:srgbClr val="77ADA4"/>
                </a:solidFill>
                <a:latin typeface="Century Gothic" panose="020B0502020202020204" pitchFamily="34" charset="0"/>
              </a:defRPr>
            </a:lvl1pPr>
            <a:lvl2pPr marL="457166" indent="0">
              <a:buNone/>
              <a:defRPr sz="1800">
                <a:solidFill>
                  <a:schemeClr val="tx1">
                    <a:tint val="75000"/>
                  </a:schemeClr>
                </a:solidFill>
              </a:defRPr>
            </a:lvl2pPr>
            <a:lvl3pPr marL="914333" indent="0">
              <a:buNone/>
              <a:defRPr sz="1600">
                <a:solidFill>
                  <a:schemeClr val="tx1">
                    <a:tint val="75000"/>
                  </a:schemeClr>
                </a:solidFill>
              </a:defRPr>
            </a:lvl3pPr>
            <a:lvl4pPr marL="1371498" indent="0">
              <a:buNone/>
              <a:defRPr sz="1400">
                <a:solidFill>
                  <a:schemeClr val="tx1">
                    <a:tint val="75000"/>
                  </a:schemeClr>
                </a:solidFill>
              </a:defRPr>
            </a:lvl4pPr>
            <a:lvl5pPr marL="1828664" indent="0">
              <a:buNone/>
              <a:defRPr sz="1400">
                <a:solidFill>
                  <a:schemeClr val="tx1">
                    <a:tint val="75000"/>
                  </a:schemeClr>
                </a:solidFill>
              </a:defRPr>
            </a:lvl5pPr>
            <a:lvl6pPr marL="2285829" indent="0">
              <a:buNone/>
              <a:defRPr sz="1400">
                <a:solidFill>
                  <a:schemeClr val="tx1">
                    <a:tint val="75000"/>
                  </a:schemeClr>
                </a:solidFill>
              </a:defRPr>
            </a:lvl6pPr>
            <a:lvl7pPr marL="2742995" indent="0">
              <a:buNone/>
              <a:defRPr sz="1400">
                <a:solidFill>
                  <a:schemeClr val="tx1">
                    <a:tint val="75000"/>
                  </a:schemeClr>
                </a:solidFill>
              </a:defRPr>
            </a:lvl7pPr>
            <a:lvl8pPr marL="3200160" indent="0">
              <a:buNone/>
              <a:defRPr sz="1400">
                <a:solidFill>
                  <a:schemeClr val="tx1">
                    <a:tint val="75000"/>
                  </a:schemeClr>
                </a:solidFill>
              </a:defRPr>
            </a:lvl8pPr>
            <a:lvl9pPr marL="3657326" indent="0">
              <a:buNone/>
              <a:defRPr sz="1400">
                <a:solidFill>
                  <a:schemeClr val="tx1">
                    <a:tint val="75000"/>
                  </a:schemeClr>
                </a:solidFill>
              </a:defRPr>
            </a:lvl9pPr>
          </a:lstStyle>
          <a:p>
            <a:pPr lvl="0"/>
            <a:r>
              <a:rPr lang="en-US"/>
              <a:t>context</a:t>
            </a:r>
          </a:p>
        </p:txBody>
      </p:sp>
      <p:sp>
        <p:nvSpPr>
          <p:cNvPr id="15" name="Title 1">
            <a:extLst>
              <a:ext uri="{FF2B5EF4-FFF2-40B4-BE49-F238E27FC236}">
                <a16:creationId xmlns:a16="http://schemas.microsoft.com/office/drawing/2014/main" id="{1C55A1E3-0EC9-42C7-8256-B4ABC60B11AE}"/>
              </a:ext>
            </a:extLst>
          </p:cNvPr>
          <p:cNvSpPr txBox="1">
            <a:spLocks/>
          </p:cNvSpPr>
          <p:nvPr userDrawn="1"/>
        </p:nvSpPr>
        <p:spPr>
          <a:xfrm>
            <a:off x="3620963" y="645717"/>
            <a:ext cx="2514600" cy="337759"/>
          </a:xfrm>
          <a:prstGeom prst="rect">
            <a:avLst/>
          </a:prstGeom>
        </p:spPr>
        <p:txBody>
          <a:bodyPr anchor="t"/>
          <a:lstStyle>
            <a:lvl1pPr algn="l" defTabSz="914400" rtl="0" eaLnBrk="1" latinLnBrk="0" hangingPunct="1">
              <a:lnSpc>
                <a:spcPct val="90000"/>
              </a:lnSpc>
              <a:spcBef>
                <a:spcPct val="0"/>
              </a:spcBef>
              <a:buNone/>
              <a:defRPr sz="1400" b="1" kern="1200" cap="all">
                <a:solidFill>
                  <a:srgbClr val="77ADA4"/>
                </a:solidFill>
                <a:latin typeface="Century Gothic" panose="020B0502020202020204" pitchFamily="34" charset="0"/>
                <a:ea typeface="+mj-ea"/>
                <a:cs typeface="+mj-cs"/>
              </a:defRPr>
            </a:lvl1pPr>
          </a:lstStyle>
          <a:p>
            <a:pPr algn="ctr"/>
            <a:r>
              <a:rPr lang="en-US" sz="1400">
                <a:solidFill>
                  <a:srgbClr val="414042"/>
                </a:solidFill>
              </a:rPr>
              <a:t>TITLE HERE</a:t>
            </a:r>
          </a:p>
        </p:txBody>
      </p:sp>
      <p:sp>
        <p:nvSpPr>
          <p:cNvPr id="16" name="Text Placeholder 2">
            <a:extLst>
              <a:ext uri="{FF2B5EF4-FFF2-40B4-BE49-F238E27FC236}">
                <a16:creationId xmlns:a16="http://schemas.microsoft.com/office/drawing/2014/main" id="{80D0B14B-F41C-42D0-B380-8F422837C552}"/>
              </a:ext>
            </a:extLst>
          </p:cNvPr>
          <p:cNvSpPr>
            <a:spLocks noGrp="1"/>
          </p:cNvSpPr>
          <p:nvPr>
            <p:ph type="body" idx="11" hasCustomPrompt="1"/>
          </p:nvPr>
        </p:nvSpPr>
        <p:spPr>
          <a:xfrm>
            <a:off x="3620963" y="907273"/>
            <a:ext cx="2514600" cy="609600"/>
          </a:xfrm>
          <a:prstGeom prst="rect">
            <a:avLst/>
          </a:prstGeom>
        </p:spPr>
        <p:txBody>
          <a:bodyPr anchor="t"/>
          <a:lstStyle>
            <a:lvl1pPr marL="0" indent="0" algn="ctr">
              <a:buNone/>
              <a:defRPr sz="1400">
                <a:solidFill>
                  <a:srgbClr val="414042"/>
                </a:solidFill>
                <a:latin typeface="Century Gothic" panose="020B0502020202020204" pitchFamily="34" charset="0"/>
              </a:defRPr>
            </a:lvl1pPr>
            <a:lvl2pPr marL="457166" indent="0">
              <a:buNone/>
              <a:defRPr sz="1800">
                <a:solidFill>
                  <a:schemeClr val="tx1">
                    <a:tint val="75000"/>
                  </a:schemeClr>
                </a:solidFill>
              </a:defRPr>
            </a:lvl2pPr>
            <a:lvl3pPr marL="914333" indent="0">
              <a:buNone/>
              <a:defRPr sz="1600">
                <a:solidFill>
                  <a:schemeClr val="tx1">
                    <a:tint val="75000"/>
                  </a:schemeClr>
                </a:solidFill>
              </a:defRPr>
            </a:lvl3pPr>
            <a:lvl4pPr marL="1371498" indent="0">
              <a:buNone/>
              <a:defRPr sz="1400">
                <a:solidFill>
                  <a:schemeClr val="tx1">
                    <a:tint val="75000"/>
                  </a:schemeClr>
                </a:solidFill>
              </a:defRPr>
            </a:lvl4pPr>
            <a:lvl5pPr marL="1828664" indent="0">
              <a:buNone/>
              <a:defRPr sz="1400">
                <a:solidFill>
                  <a:schemeClr val="tx1">
                    <a:tint val="75000"/>
                  </a:schemeClr>
                </a:solidFill>
              </a:defRPr>
            </a:lvl5pPr>
            <a:lvl6pPr marL="2285829" indent="0">
              <a:buNone/>
              <a:defRPr sz="1400">
                <a:solidFill>
                  <a:schemeClr val="tx1">
                    <a:tint val="75000"/>
                  </a:schemeClr>
                </a:solidFill>
              </a:defRPr>
            </a:lvl6pPr>
            <a:lvl7pPr marL="2742995" indent="0">
              <a:buNone/>
              <a:defRPr sz="1400">
                <a:solidFill>
                  <a:schemeClr val="tx1">
                    <a:tint val="75000"/>
                  </a:schemeClr>
                </a:solidFill>
              </a:defRPr>
            </a:lvl7pPr>
            <a:lvl8pPr marL="3200160" indent="0">
              <a:buNone/>
              <a:defRPr sz="1400">
                <a:solidFill>
                  <a:schemeClr val="tx1">
                    <a:tint val="75000"/>
                  </a:schemeClr>
                </a:solidFill>
              </a:defRPr>
            </a:lvl8pPr>
            <a:lvl9pPr marL="3657326" indent="0">
              <a:buNone/>
              <a:defRPr sz="1400">
                <a:solidFill>
                  <a:schemeClr val="tx1">
                    <a:tint val="75000"/>
                  </a:schemeClr>
                </a:solidFill>
              </a:defRPr>
            </a:lvl9pPr>
          </a:lstStyle>
          <a:p>
            <a:pPr lvl="0"/>
            <a:r>
              <a:rPr lang="en-US"/>
              <a:t>context</a:t>
            </a:r>
          </a:p>
        </p:txBody>
      </p:sp>
      <p:sp>
        <p:nvSpPr>
          <p:cNvPr id="21" name="Title 1">
            <a:extLst>
              <a:ext uri="{FF2B5EF4-FFF2-40B4-BE49-F238E27FC236}">
                <a16:creationId xmlns:a16="http://schemas.microsoft.com/office/drawing/2014/main" id="{B25EBB7A-527D-4399-9256-875F64D6E371}"/>
              </a:ext>
            </a:extLst>
          </p:cNvPr>
          <p:cNvSpPr txBox="1">
            <a:spLocks/>
          </p:cNvSpPr>
          <p:nvPr userDrawn="1"/>
        </p:nvSpPr>
        <p:spPr>
          <a:xfrm>
            <a:off x="381000" y="450242"/>
            <a:ext cx="2514600" cy="1285783"/>
          </a:xfrm>
          <a:prstGeom prst="rect">
            <a:avLst/>
          </a:prstGeom>
        </p:spPr>
        <p:txBody>
          <a:bodyPr anchor="t"/>
          <a:lstStyle>
            <a:lvl1pPr algn="l" defTabSz="914400" rtl="0" eaLnBrk="1" latinLnBrk="0" hangingPunct="1">
              <a:lnSpc>
                <a:spcPct val="90000"/>
              </a:lnSpc>
              <a:spcBef>
                <a:spcPct val="0"/>
              </a:spcBef>
              <a:buNone/>
              <a:defRPr sz="1400" b="1" kern="1200" cap="all">
                <a:solidFill>
                  <a:srgbClr val="77ADA4"/>
                </a:solidFill>
                <a:latin typeface="Century Gothic" panose="020B0502020202020204" pitchFamily="34" charset="0"/>
                <a:ea typeface="+mj-ea"/>
                <a:cs typeface="+mj-cs"/>
              </a:defRPr>
            </a:lvl1pPr>
          </a:lstStyle>
          <a:p>
            <a:r>
              <a:rPr lang="en-US" sz="3600">
                <a:solidFill>
                  <a:srgbClr val="414042"/>
                </a:solidFill>
              </a:rPr>
              <a:t>OUR VALUE</a:t>
            </a:r>
          </a:p>
        </p:txBody>
      </p:sp>
      <p:sp>
        <p:nvSpPr>
          <p:cNvPr id="22" name="Text Placeholder 2">
            <a:extLst>
              <a:ext uri="{FF2B5EF4-FFF2-40B4-BE49-F238E27FC236}">
                <a16:creationId xmlns:a16="http://schemas.microsoft.com/office/drawing/2014/main" id="{F000B83B-7F49-43AA-877A-120A5B62B1E6}"/>
              </a:ext>
            </a:extLst>
          </p:cNvPr>
          <p:cNvSpPr>
            <a:spLocks noGrp="1"/>
          </p:cNvSpPr>
          <p:nvPr>
            <p:ph type="body" idx="12" hasCustomPrompt="1"/>
          </p:nvPr>
        </p:nvSpPr>
        <p:spPr>
          <a:xfrm>
            <a:off x="457200" y="1588672"/>
            <a:ext cx="2514600" cy="2176682"/>
          </a:xfrm>
          <a:prstGeom prst="rect">
            <a:avLst/>
          </a:prstGeom>
        </p:spPr>
        <p:txBody>
          <a:bodyPr anchor="t"/>
          <a:lstStyle>
            <a:lvl1pPr marL="0" indent="0">
              <a:buNone/>
              <a:defRPr sz="2000">
                <a:solidFill>
                  <a:srgbClr val="414042"/>
                </a:solidFill>
                <a:latin typeface="Century Gothic" panose="020B0502020202020204" pitchFamily="34" charset="0"/>
              </a:defRPr>
            </a:lvl1pPr>
            <a:lvl2pPr marL="457166" indent="0">
              <a:buNone/>
              <a:defRPr sz="1800">
                <a:solidFill>
                  <a:schemeClr val="tx1">
                    <a:tint val="75000"/>
                  </a:schemeClr>
                </a:solidFill>
              </a:defRPr>
            </a:lvl2pPr>
            <a:lvl3pPr marL="914333" indent="0">
              <a:buNone/>
              <a:defRPr sz="1600">
                <a:solidFill>
                  <a:schemeClr val="tx1">
                    <a:tint val="75000"/>
                  </a:schemeClr>
                </a:solidFill>
              </a:defRPr>
            </a:lvl3pPr>
            <a:lvl4pPr marL="1371498" indent="0">
              <a:buNone/>
              <a:defRPr sz="1400">
                <a:solidFill>
                  <a:schemeClr val="tx1">
                    <a:tint val="75000"/>
                  </a:schemeClr>
                </a:solidFill>
              </a:defRPr>
            </a:lvl4pPr>
            <a:lvl5pPr marL="1828664" indent="0">
              <a:buNone/>
              <a:defRPr sz="1400">
                <a:solidFill>
                  <a:schemeClr val="tx1">
                    <a:tint val="75000"/>
                  </a:schemeClr>
                </a:solidFill>
              </a:defRPr>
            </a:lvl5pPr>
            <a:lvl6pPr marL="2285829" indent="0">
              <a:buNone/>
              <a:defRPr sz="1400">
                <a:solidFill>
                  <a:schemeClr val="tx1">
                    <a:tint val="75000"/>
                  </a:schemeClr>
                </a:solidFill>
              </a:defRPr>
            </a:lvl6pPr>
            <a:lvl7pPr marL="2742995" indent="0">
              <a:buNone/>
              <a:defRPr sz="1400">
                <a:solidFill>
                  <a:schemeClr val="tx1">
                    <a:tint val="75000"/>
                  </a:schemeClr>
                </a:solidFill>
              </a:defRPr>
            </a:lvl7pPr>
            <a:lvl8pPr marL="3200160" indent="0">
              <a:buNone/>
              <a:defRPr sz="1400">
                <a:solidFill>
                  <a:schemeClr val="tx1">
                    <a:tint val="75000"/>
                  </a:schemeClr>
                </a:solidFill>
              </a:defRPr>
            </a:lvl8pPr>
            <a:lvl9pPr marL="3657326" indent="0">
              <a:buNone/>
              <a:defRPr sz="1400">
                <a:solidFill>
                  <a:schemeClr val="tx1">
                    <a:tint val="75000"/>
                  </a:schemeClr>
                </a:solidFill>
              </a:defRPr>
            </a:lvl9pPr>
          </a:lstStyle>
          <a:p>
            <a:pPr marL="0" marR="0" lvl="0" indent="0" algn="l" defTabSz="914333" rtl="0" eaLnBrk="1" fontAlgn="auto" latinLnBrk="0" hangingPunct="1">
              <a:lnSpc>
                <a:spcPct val="90000"/>
              </a:lnSpc>
              <a:spcBef>
                <a:spcPts val="1000"/>
              </a:spcBef>
              <a:spcAft>
                <a:spcPts val="0"/>
              </a:spcAft>
              <a:buClrTx/>
              <a:buSzTx/>
              <a:buFont typeface="Arial" panose="020B0604020202020204" pitchFamily="34" charset="0"/>
              <a:buNone/>
              <a:tabLst/>
              <a:defRPr/>
            </a:pPr>
            <a:r>
              <a:rPr lang="en-US"/>
              <a:t>Context, context, and more context. Context, context, and more context. Context, context, and more context.</a:t>
            </a:r>
          </a:p>
          <a:p>
            <a:pPr lvl="0"/>
            <a:endParaRPr lang="en-US"/>
          </a:p>
        </p:txBody>
      </p:sp>
      <p:sp>
        <p:nvSpPr>
          <p:cNvPr id="17" name="Title 1">
            <a:extLst>
              <a:ext uri="{FF2B5EF4-FFF2-40B4-BE49-F238E27FC236}">
                <a16:creationId xmlns:a16="http://schemas.microsoft.com/office/drawing/2014/main" id="{5618C0FF-05EE-456A-893D-18E43276BF13}"/>
              </a:ext>
            </a:extLst>
          </p:cNvPr>
          <p:cNvSpPr txBox="1">
            <a:spLocks/>
          </p:cNvSpPr>
          <p:nvPr userDrawn="1"/>
        </p:nvSpPr>
        <p:spPr>
          <a:xfrm>
            <a:off x="3584631" y="1815258"/>
            <a:ext cx="2514600" cy="337759"/>
          </a:xfrm>
          <a:prstGeom prst="rect">
            <a:avLst/>
          </a:prstGeom>
        </p:spPr>
        <p:txBody>
          <a:bodyPr anchor="t"/>
          <a:lstStyle>
            <a:lvl1pPr algn="l" defTabSz="914400" rtl="0" eaLnBrk="1" latinLnBrk="0" hangingPunct="1">
              <a:lnSpc>
                <a:spcPct val="90000"/>
              </a:lnSpc>
              <a:spcBef>
                <a:spcPct val="0"/>
              </a:spcBef>
              <a:buNone/>
              <a:defRPr sz="1400" b="1" kern="1200" cap="all">
                <a:solidFill>
                  <a:srgbClr val="77ADA4"/>
                </a:solidFill>
                <a:latin typeface="Century Gothic" panose="020B0502020202020204" pitchFamily="34" charset="0"/>
                <a:ea typeface="+mj-ea"/>
                <a:cs typeface="+mj-cs"/>
              </a:defRPr>
            </a:lvl1pPr>
          </a:lstStyle>
          <a:p>
            <a:pPr algn="ctr"/>
            <a:r>
              <a:rPr lang="en-US" sz="1400">
                <a:solidFill>
                  <a:srgbClr val="414042"/>
                </a:solidFill>
              </a:rPr>
              <a:t>TITLE HERE</a:t>
            </a:r>
          </a:p>
        </p:txBody>
      </p:sp>
      <p:sp>
        <p:nvSpPr>
          <p:cNvPr id="18" name="Text Placeholder 2">
            <a:extLst>
              <a:ext uri="{FF2B5EF4-FFF2-40B4-BE49-F238E27FC236}">
                <a16:creationId xmlns:a16="http://schemas.microsoft.com/office/drawing/2014/main" id="{D9BAEF7F-8AB7-4147-9B7E-4E0668F070E4}"/>
              </a:ext>
            </a:extLst>
          </p:cNvPr>
          <p:cNvSpPr>
            <a:spLocks noGrp="1"/>
          </p:cNvSpPr>
          <p:nvPr>
            <p:ph type="body" idx="13" hasCustomPrompt="1"/>
          </p:nvPr>
        </p:nvSpPr>
        <p:spPr>
          <a:xfrm>
            <a:off x="3584631" y="2076814"/>
            <a:ext cx="2514600" cy="609600"/>
          </a:xfrm>
          <a:prstGeom prst="rect">
            <a:avLst/>
          </a:prstGeom>
        </p:spPr>
        <p:txBody>
          <a:bodyPr anchor="t"/>
          <a:lstStyle>
            <a:lvl1pPr marL="0" indent="0" algn="ctr">
              <a:buNone/>
              <a:defRPr sz="1400">
                <a:solidFill>
                  <a:srgbClr val="414042"/>
                </a:solidFill>
                <a:latin typeface="Century Gothic" panose="020B0502020202020204" pitchFamily="34" charset="0"/>
              </a:defRPr>
            </a:lvl1pPr>
            <a:lvl2pPr marL="457166" indent="0">
              <a:buNone/>
              <a:defRPr sz="1800">
                <a:solidFill>
                  <a:schemeClr val="tx1">
                    <a:tint val="75000"/>
                  </a:schemeClr>
                </a:solidFill>
              </a:defRPr>
            </a:lvl2pPr>
            <a:lvl3pPr marL="914333" indent="0">
              <a:buNone/>
              <a:defRPr sz="1600">
                <a:solidFill>
                  <a:schemeClr val="tx1">
                    <a:tint val="75000"/>
                  </a:schemeClr>
                </a:solidFill>
              </a:defRPr>
            </a:lvl3pPr>
            <a:lvl4pPr marL="1371498" indent="0">
              <a:buNone/>
              <a:defRPr sz="1400">
                <a:solidFill>
                  <a:schemeClr val="tx1">
                    <a:tint val="75000"/>
                  </a:schemeClr>
                </a:solidFill>
              </a:defRPr>
            </a:lvl4pPr>
            <a:lvl5pPr marL="1828664" indent="0">
              <a:buNone/>
              <a:defRPr sz="1400">
                <a:solidFill>
                  <a:schemeClr val="tx1">
                    <a:tint val="75000"/>
                  </a:schemeClr>
                </a:solidFill>
              </a:defRPr>
            </a:lvl5pPr>
            <a:lvl6pPr marL="2285829" indent="0">
              <a:buNone/>
              <a:defRPr sz="1400">
                <a:solidFill>
                  <a:schemeClr val="tx1">
                    <a:tint val="75000"/>
                  </a:schemeClr>
                </a:solidFill>
              </a:defRPr>
            </a:lvl6pPr>
            <a:lvl7pPr marL="2742995" indent="0">
              <a:buNone/>
              <a:defRPr sz="1400">
                <a:solidFill>
                  <a:schemeClr val="tx1">
                    <a:tint val="75000"/>
                  </a:schemeClr>
                </a:solidFill>
              </a:defRPr>
            </a:lvl7pPr>
            <a:lvl8pPr marL="3200160" indent="0">
              <a:buNone/>
              <a:defRPr sz="1400">
                <a:solidFill>
                  <a:schemeClr val="tx1">
                    <a:tint val="75000"/>
                  </a:schemeClr>
                </a:solidFill>
              </a:defRPr>
            </a:lvl8pPr>
            <a:lvl9pPr marL="3657326" indent="0">
              <a:buNone/>
              <a:defRPr sz="1400">
                <a:solidFill>
                  <a:schemeClr val="tx1">
                    <a:tint val="75000"/>
                  </a:schemeClr>
                </a:solidFill>
              </a:defRPr>
            </a:lvl9pPr>
          </a:lstStyle>
          <a:p>
            <a:pPr lvl="0"/>
            <a:r>
              <a:rPr lang="en-US"/>
              <a:t>context</a:t>
            </a:r>
          </a:p>
        </p:txBody>
      </p:sp>
      <p:sp>
        <p:nvSpPr>
          <p:cNvPr id="19" name="Title 1">
            <a:extLst>
              <a:ext uri="{FF2B5EF4-FFF2-40B4-BE49-F238E27FC236}">
                <a16:creationId xmlns:a16="http://schemas.microsoft.com/office/drawing/2014/main" id="{B1D32706-4678-4EB7-AAFB-5BF6AA021D44}"/>
              </a:ext>
            </a:extLst>
          </p:cNvPr>
          <p:cNvSpPr txBox="1">
            <a:spLocks/>
          </p:cNvSpPr>
          <p:nvPr userDrawn="1"/>
        </p:nvSpPr>
        <p:spPr>
          <a:xfrm>
            <a:off x="3584631" y="3060272"/>
            <a:ext cx="2514600" cy="337759"/>
          </a:xfrm>
          <a:prstGeom prst="rect">
            <a:avLst/>
          </a:prstGeom>
        </p:spPr>
        <p:txBody>
          <a:bodyPr anchor="t"/>
          <a:lstStyle>
            <a:lvl1pPr algn="l" defTabSz="914400" rtl="0" eaLnBrk="1" latinLnBrk="0" hangingPunct="1">
              <a:lnSpc>
                <a:spcPct val="90000"/>
              </a:lnSpc>
              <a:spcBef>
                <a:spcPct val="0"/>
              </a:spcBef>
              <a:buNone/>
              <a:defRPr sz="1400" b="1" kern="1200" cap="all">
                <a:solidFill>
                  <a:srgbClr val="77ADA4"/>
                </a:solidFill>
                <a:latin typeface="Century Gothic" panose="020B0502020202020204" pitchFamily="34" charset="0"/>
                <a:ea typeface="+mj-ea"/>
                <a:cs typeface="+mj-cs"/>
              </a:defRPr>
            </a:lvl1pPr>
          </a:lstStyle>
          <a:p>
            <a:pPr algn="ctr"/>
            <a:r>
              <a:rPr lang="en-US" sz="1400">
                <a:solidFill>
                  <a:srgbClr val="414042"/>
                </a:solidFill>
              </a:rPr>
              <a:t>TITLE HERE</a:t>
            </a:r>
          </a:p>
        </p:txBody>
      </p:sp>
      <p:sp>
        <p:nvSpPr>
          <p:cNvPr id="20" name="Text Placeholder 2">
            <a:extLst>
              <a:ext uri="{FF2B5EF4-FFF2-40B4-BE49-F238E27FC236}">
                <a16:creationId xmlns:a16="http://schemas.microsoft.com/office/drawing/2014/main" id="{2BA30753-9BA8-4D7D-9378-939D39708F71}"/>
              </a:ext>
            </a:extLst>
          </p:cNvPr>
          <p:cNvSpPr>
            <a:spLocks noGrp="1"/>
          </p:cNvSpPr>
          <p:nvPr>
            <p:ph type="body" idx="14" hasCustomPrompt="1"/>
          </p:nvPr>
        </p:nvSpPr>
        <p:spPr>
          <a:xfrm>
            <a:off x="3584631" y="3321828"/>
            <a:ext cx="2514600" cy="609600"/>
          </a:xfrm>
          <a:prstGeom prst="rect">
            <a:avLst/>
          </a:prstGeom>
        </p:spPr>
        <p:txBody>
          <a:bodyPr anchor="t"/>
          <a:lstStyle>
            <a:lvl1pPr marL="0" indent="0" algn="ctr">
              <a:buNone/>
              <a:defRPr sz="1400">
                <a:solidFill>
                  <a:srgbClr val="414042"/>
                </a:solidFill>
                <a:latin typeface="Century Gothic" panose="020B0502020202020204" pitchFamily="34" charset="0"/>
              </a:defRPr>
            </a:lvl1pPr>
            <a:lvl2pPr marL="457166" indent="0">
              <a:buNone/>
              <a:defRPr sz="1800">
                <a:solidFill>
                  <a:schemeClr val="tx1">
                    <a:tint val="75000"/>
                  </a:schemeClr>
                </a:solidFill>
              </a:defRPr>
            </a:lvl2pPr>
            <a:lvl3pPr marL="914333" indent="0">
              <a:buNone/>
              <a:defRPr sz="1600">
                <a:solidFill>
                  <a:schemeClr val="tx1">
                    <a:tint val="75000"/>
                  </a:schemeClr>
                </a:solidFill>
              </a:defRPr>
            </a:lvl3pPr>
            <a:lvl4pPr marL="1371498" indent="0">
              <a:buNone/>
              <a:defRPr sz="1400">
                <a:solidFill>
                  <a:schemeClr val="tx1">
                    <a:tint val="75000"/>
                  </a:schemeClr>
                </a:solidFill>
              </a:defRPr>
            </a:lvl4pPr>
            <a:lvl5pPr marL="1828664" indent="0">
              <a:buNone/>
              <a:defRPr sz="1400">
                <a:solidFill>
                  <a:schemeClr val="tx1">
                    <a:tint val="75000"/>
                  </a:schemeClr>
                </a:solidFill>
              </a:defRPr>
            </a:lvl5pPr>
            <a:lvl6pPr marL="2285829" indent="0">
              <a:buNone/>
              <a:defRPr sz="1400">
                <a:solidFill>
                  <a:schemeClr val="tx1">
                    <a:tint val="75000"/>
                  </a:schemeClr>
                </a:solidFill>
              </a:defRPr>
            </a:lvl6pPr>
            <a:lvl7pPr marL="2742995" indent="0">
              <a:buNone/>
              <a:defRPr sz="1400">
                <a:solidFill>
                  <a:schemeClr val="tx1">
                    <a:tint val="75000"/>
                  </a:schemeClr>
                </a:solidFill>
              </a:defRPr>
            </a:lvl7pPr>
            <a:lvl8pPr marL="3200160" indent="0">
              <a:buNone/>
              <a:defRPr sz="1400">
                <a:solidFill>
                  <a:schemeClr val="tx1">
                    <a:tint val="75000"/>
                  </a:schemeClr>
                </a:solidFill>
              </a:defRPr>
            </a:lvl8pPr>
            <a:lvl9pPr marL="3657326" indent="0">
              <a:buNone/>
              <a:defRPr sz="1400">
                <a:solidFill>
                  <a:schemeClr val="tx1">
                    <a:tint val="75000"/>
                  </a:schemeClr>
                </a:solidFill>
              </a:defRPr>
            </a:lvl9pPr>
          </a:lstStyle>
          <a:p>
            <a:pPr lvl="0"/>
            <a:r>
              <a:rPr lang="en-US"/>
              <a:t>context</a:t>
            </a:r>
          </a:p>
        </p:txBody>
      </p:sp>
    </p:spTree>
    <p:extLst>
      <p:ext uri="{BB962C8B-B14F-4D97-AF65-F5344CB8AC3E}">
        <p14:creationId xmlns:p14="http://schemas.microsoft.com/office/powerpoint/2010/main" val="1981604153"/>
      </p:ext>
    </p:extLst>
  </p:cSld>
  <p:clrMapOvr>
    <a:masterClrMapping/>
  </p:clrMapOvr>
</p:sldLayout>
</file>

<file path=ppt/slideLayouts/slideLayout58.xml><?xml version="1.0" encoding="utf-8"?>
<p:sldLayout xmlns:a="http://schemas.openxmlformats.org/drawingml/2006/main" xmlns:r="http://schemas.openxmlformats.org/officeDocument/2006/relationships" xmlns:p="http://schemas.openxmlformats.org/presentationml/2006/main" preserve="1" userDrawn="1">
  <p:cSld name="1_Title Only">
    <p:spTree>
      <p:nvGrpSpPr>
        <p:cNvPr id="1" name=""/>
        <p:cNvGrpSpPr/>
        <p:nvPr/>
      </p:nvGrpSpPr>
      <p:grpSpPr>
        <a:xfrm>
          <a:off x="0" y="0"/>
          <a:ext cx="0" cy="0"/>
          <a:chOff x="0" y="0"/>
          <a:chExt cx="0" cy="0"/>
        </a:xfrm>
      </p:grpSpPr>
      <p:sp>
        <p:nvSpPr>
          <p:cNvPr id="6" name="Rectangle 5">
            <a:extLst>
              <a:ext uri="{FF2B5EF4-FFF2-40B4-BE49-F238E27FC236}">
                <a16:creationId xmlns:a16="http://schemas.microsoft.com/office/drawing/2014/main" id="{F0F188CF-B93F-482D-A183-7A76D1E64120}"/>
              </a:ext>
            </a:extLst>
          </p:cNvPr>
          <p:cNvSpPr/>
          <p:nvPr userDrawn="1"/>
        </p:nvSpPr>
        <p:spPr>
          <a:xfrm>
            <a:off x="4495800" y="0"/>
            <a:ext cx="1828800" cy="5143500"/>
          </a:xfrm>
          <a:prstGeom prst="rect">
            <a:avLst/>
          </a:prstGeom>
          <a:solidFill>
            <a:schemeClr val="accent3">
              <a:lumMod val="20000"/>
              <a:lumOff val="8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800"/>
          </a:p>
        </p:txBody>
      </p:sp>
      <p:sp>
        <p:nvSpPr>
          <p:cNvPr id="7" name="Rectangle 6">
            <a:extLst>
              <a:ext uri="{FF2B5EF4-FFF2-40B4-BE49-F238E27FC236}">
                <a16:creationId xmlns:a16="http://schemas.microsoft.com/office/drawing/2014/main" id="{021163D3-1903-4BF6-9B56-A3118E2D4A13}"/>
              </a:ext>
            </a:extLst>
          </p:cNvPr>
          <p:cNvSpPr/>
          <p:nvPr userDrawn="1"/>
        </p:nvSpPr>
        <p:spPr>
          <a:xfrm>
            <a:off x="6248400" y="0"/>
            <a:ext cx="2895600" cy="5143500"/>
          </a:xfrm>
          <a:prstGeom prst="rect">
            <a:avLst/>
          </a:prstGeom>
          <a:solidFill>
            <a:srgbClr val="77ADA4"/>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800"/>
          </a:p>
        </p:txBody>
      </p:sp>
      <p:sp>
        <p:nvSpPr>
          <p:cNvPr id="21" name="Title 1">
            <a:extLst>
              <a:ext uri="{FF2B5EF4-FFF2-40B4-BE49-F238E27FC236}">
                <a16:creationId xmlns:a16="http://schemas.microsoft.com/office/drawing/2014/main" id="{B25EBB7A-527D-4399-9256-875F64D6E371}"/>
              </a:ext>
            </a:extLst>
          </p:cNvPr>
          <p:cNvSpPr txBox="1">
            <a:spLocks/>
          </p:cNvSpPr>
          <p:nvPr userDrawn="1"/>
        </p:nvSpPr>
        <p:spPr>
          <a:xfrm>
            <a:off x="685800" y="819153"/>
            <a:ext cx="3429000" cy="1285783"/>
          </a:xfrm>
          <a:prstGeom prst="rect">
            <a:avLst/>
          </a:prstGeom>
        </p:spPr>
        <p:txBody>
          <a:bodyPr anchor="t"/>
          <a:lstStyle>
            <a:lvl1pPr algn="l" defTabSz="914400" rtl="0" eaLnBrk="1" latinLnBrk="0" hangingPunct="1">
              <a:lnSpc>
                <a:spcPct val="90000"/>
              </a:lnSpc>
              <a:spcBef>
                <a:spcPct val="0"/>
              </a:spcBef>
              <a:buNone/>
              <a:defRPr sz="1400" b="1" kern="1200" cap="all">
                <a:solidFill>
                  <a:srgbClr val="77ADA4"/>
                </a:solidFill>
                <a:latin typeface="Century Gothic" panose="020B0502020202020204" pitchFamily="34" charset="0"/>
                <a:ea typeface="+mj-ea"/>
                <a:cs typeface="+mj-cs"/>
              </a:defRPr>
            </a:lvl1pPr>
          </a:lstStyle>
          <a:p>
            <a:endParaRPr lang="en-US" sz="3600">
              <a:solidFill>
                <a:srgbClr val="F49E1E"/>
              </a:solidFill>
            </a:endParaRPr>
          </a:p>
        </p:txBody>
      </p:sp>
      <p:sp>
        <p:nvSpPr>
          <p:cNvPr id="22" name="Text Placeholder 2">
            <a:extLst>
              <a:ext uri="{FF2B5EF4-FFF2-40B4-BE49-F238E27FC236}">
                <a16:creationId xmlns:a16="http://schemas.microsoft.com/office/drawing/2014/main" id="{F000B83B-7F49-43AA-877A-120A5B62B1E6}"/>
              </a:ext>
            </a:extLst>
          </p:cNvPr>
          <p:cNvSpPr>
            <a:spLocks noGrp="1"/>
          </p:cNvSpPr>
          <p:nvPr>
            <p:ph type="body" idx="12" hasCustomPrompt="1"/>
          </p:nvPr>
        </p:nvSpPr>
        <p:spPr>
          <a:xfrm>
            <a:off x="762360" y="2019308"/>
            <a:ext cx="3352800" cy="2743200"/>
          </a:xfrm>
          <a:prstGeom prst="rect">
            <a:avLst/>
          </a:prstGeom>
        </p:spPr>
        <p:txBody>
          <a:bodyPr anchor="t"/>
          <a:lstStyle>
            <a:lvl1pPr marL="0" indent="0">
              <a:buNone/>
              <a:defRPr sz="2000">
                <a:solidFill>
                  <a:srgbClr val="F49E1E"/>
                </a:solidFill>
                <a:latin typeface="Century Gothic" panose="020B0502020202020204" pitchFamily="34" charset="0"/>
              </a:defRPr>
            </a:lvl1pPr>
            <a:lvl2pPr marL="457166" indent="0">
              <a:buNone/>
              <a:defRPr sz="1800">
                <a:solidFill>
                  <a:schemeClr val="tx1">
                    <a:tint val="75000"/>
                  </a:schemeClr>
                </a:solidFill>
              </a:defRPr>
            </a:lvl2pPr>
            <a:lvl3pPr marL="914333" indent="0">
              <a:buNone/>
              <a:defRPr sz="1600">
                <a:solidFill>
                  <a:schemeClr val="tx1">
                    <a:tint val="75000"/>
                  </a:schemeClr>
                </a:solidFill>
              </a:defRPr>
            </a:lvl3pPr>
            <a:lvl4pPr marL="1371498" indent="0">
              <a:buNone/>
              <a:defRPr sz="1400">
                <a:solidFill>
                  <a:schemeClr val="tx1">
                    <a:tint val="75000"/>
                  </a:schemeClr>
                </a:solidFill>
              </a:defRPr>
            </a:lvl4pPr>
            <a:lvl5pPr marL="1828664" indent="0">
              <a:buNone/>
              <a:defRPr sz="1400">
                <a:solidFill>
                  <a:schemeClr val="tx1">
                    <a:tint val="75000"/>
                  </a:schemeClr>
                </a:solidFill>
              </a:defRPr>
            </a:lvl5pPr>
            <a:lvl6pPr marL="2285829" indent="0">
              <a:buNone/>
              <a:defRPr sz="1400">
                <a:solidFill>
                  <a:schemeClr val="tx1">
                    <a:tint val="75000"/>
                  </a:schemeClr>
                </a:solidFill>
              </a:defRPr>
            </a:lvl6pPr>
            <a:lvl7pPr marL="2742995" indent="0">
              <a:buNone/>
              <a:defRPr sz="1400">
                <a:solidFill>
                  <a:schemeClr val="tx1">
                    <a:tint val="75000"/>
                  </a:schemeClr>
                </a:solidFill>
              </a:defRPr>
            </a:lvl7pPr>
            <a:lvl8pPr marL="3200160" indent="0">
              <a:buNone/>
              <a:defRPr sz="1400">
                <a:solidFill>
                  <a:schemeClr val="tx1">
                    <a:tint val="75000"/>
                  </a:schemeClr>
                </a:solidFill>
              </a:defRPr>
            </a:lvl8pPr>
            <a:lvl9pPr marL="3657326" indent="0">
              <a:buNone/>
              <a:defRPr sz="1400">
                <a:solidFill>
                  <a:schemeClr val="tx1">
                    <a:tint val="75000"/>
                  </a:schemeClr>
                </a:solidFill>
              </a:defRPr>
            </a:lvl9pPr>
          </a:lstStyle>
          <a:p>
            <a:pPr marL="0" marR="0" lvl="0" indent="0" algn="l" defTabSz="914333" rtl="0" eaLnBrk="1" fontAlgn="auto" latinLnBrk="0" hangingPunct="1">
              <a:lnSpc>
                <a:spcPct val="90000"/>
              </a:lnSpc>
              <a:spcBef>
                <a:spcPts val="1000"/>
              </a:spcBef>
              <a:spcAft>
                <a:spcPts val="0"/>
              </a:spcAft>
              <a:buClrTx/>
              <a:buSzTx/>
              <a:buFont typeface="Arial" panose="020B0604020202020204" pitchFamily="34" charset="0"/>
              <a:buNone/>
              <a:tabLst/>
              <a:defRPr/>
            </a:pPr>
            <a:r>
              <a:rPr lang="en-US"/>
              <a:t>Context, context, and more context. Context, context, and more context. Context, context, and more context.</a:t>
            </a:r>
          </a:p>
          <a:p>
            <a:pPr lvl="0"/>
            <a:endParaRPr lang="en-US"/>
          </a:p>
        </p:txBody>
      </p:sp>
      <p:pic>
        <p:nvPicPr>
          <p:cNvPr id="17" name="Picture 16" descr="Text, logo, company name&#10;&#10;Description automatically generated">
            <a:extLst>
              <a:ext uri="{FF2B5EF4-FFF2-40B4-BE49-F238E27FC236}">
                <a16:creationId xmlns:a16="http://schemas.microsoft.com/office/drawing/2014/main" id="{3C596127-0BDA-4236-8204-787AAD68B13D}"/>
              </a:ext>
            </a:extLst>
          </p:cNvPr>
          <p:cNvPicPr>
            <a:picLocks noChangeAspect="1"/>
          </p:cNvPicPr>
          <p:nvPr userDrawn="1"/>
        </p:nvPicPr>
        <p:blipFill>
          <a:blip r:embed="rId2" cstate="print">
            <a:extLst>
              <a:ext uri="{28A0092B-C50C-407E-A947-70E740481C1C}">
                <a14:useLocalDpi xmlns:a14="http://schemas.microsoft.com/office/drawing/2010/main" val="0"/>
              </a:ext>
            </a:extLst>
          </a:blip>
          <a:stretch>
            <a:fillRect/>
          </a:stretch>
        </p:blipFill>
        <p:spPr>
          <a:xfrm>
            <a:off x="6950698" y="3867150"/>
            <a:ext cx="1430942" cy="1105728"/>
          </a:xfrm>
          <a:prstGeom prst="rect">
            <a:avLst/>
          </a:prstGeom>
        </p:spPr>
      </p:pic>
      <p:sp>
        <p:nvSpPr>
          <p:cNvPr id="18" name="Title 1">
            <a:extLst>
              <a:ext uri="{FF2B5EF4-FFF2-40B4-BE49-F238E27FC236}">
                <a16:creationId xmlns:a16="http://schemas.microsoft.com/office/drawing/2014/main" id="{098BDC2F-F0B2-4ECD-896E-E4D2A6EDE98B}"/>
              </a:ext>
            </a:extLst>
          </p:cNvPr>
          <p:cNvSpPr txBox="1">
            <a:spLocks/>
          </p:cNvSpPr>
          <p:nvPr userDrawn="1"/>
        </p:nvSpPr>
        <p:spPr>
          <a:xfrm>
            <a:off x="6408869" y="895353"/>
            <a:ext cx="2514600" cy="1285783"/>
          </a:xfrm>
          <a:prstGeom prst="rect">
            <a:avLst/>
          </a:prstGeom>
        </p:spPr>
        <p:txBody>
          <a:bodyPr anchor="t"/>
          <a:lstStyle>
            <a:lvl1pPr algn="l" defTabSz="914400" rtl="0" eaLnBrk="1" latinLnBrk="0" hangingPunct="1">
              <a:lnSpc>
                <a:spcPct val="90000"/>
              </a:lnSpc>
              <a:spcBef>
                <a:spcPct val="0"/>
              </a:spcBef>
              <a:buNone/>
              <a:defRPr sz="1400" b="1" kern="1200" cap="all">
                <a:solidFill>
                  <a:srgbClr val="77ADA4"/>
                </a:solidFill>
                <a:latin typeface="Century Gothic" panose="020B0502020202020204" pitchFamily="34" charset="0"/>
                <a:ea typeface="+mj-ea"/>
                <a:cs typeface="+mj-cs"/>
              </a:defRPr>
            </a:lvl1pPr>
          </a:lstStyle>
          <a:p>
            <a:endParaRPr lang="en-US" sz="3600">
              <a:solidFill>
                <a:schemeClr val="bg1"/>
              </a:solidFill>
            </a:endParaRPr>
          </a:p>
        </p:txBody>
      </p:sp>
      <p:sp>
        <p:nvSpPr>
          <p:cNvPr id="19" name="Text Placeholder 2">
            <a:extLst>
              <a:ext uri="{FF2B5EF4-FFF2-40B4-BE49-F238E27FC236}">
                <a16:creationId xmlns:a16="http://schemas.microsoft.com/office/drawing/2014/main" id="{E48EF865-2F41-4857-B886-CB7485E139AA}"/>
              </a:ext>
            </a:extLst>
          </p:cNvPr>
          <p:cNvSpPr>
            <a:spLocks noGrp="1"/>
          </p:cNvSpPr>
          <p:nvPr>
            <p:ph type="body" idx="13" hasCustomPrompt="1"/>
          </p:nvPr>
        </p:nvSpPr>
        <p:spPr>
          <a:xfrm>
            <a:off x="6485069" y="2033782"/>
            <a:ext cx="2895600" cy="2176682"/>
          </a:xfrm>
          <a:prstGeom prst="rect">
            <a:avLst/>
          </a:prstGeom>
        </p:spPr>
        <p:txBody>
          <a:bodyPr anchor="t"/>
          <a:lstStyle>
            <a:lvl1pPr marL="0" indent="0">
              <a:buNone/>
              <a:defRPr sz="2000">
                <a:solidFill>
                  <a:schemeClr val="bg1"/>
                </a:solidFill>
                <a:latin typeface="Century Gothic" panose="020B0502020202020204" pitchFamily="34" charset="0"/>
              </a:defRPr>
            </a:lvl1pPr>
            <a:lvl2pPr marL="457166" indent="0">
              <a:buNone/>
              <a:defRPr sz="1800">
                <a:solidFill>
                  <a:schemeClr val="tx1">
                    <a:tint val="75000"/>
                  </a:schemeClr>
                </a:solidFill>
              </a:defRPr>
            </a:lvl2pPr>
            <a:lvl3pPr marL="914333" indent="0">
              <a:buNone/>
              <a:defRPr sz="1600">
                <a:solidFill>
                  <a:schemeClr val="tx1">
                    <a:tint val="75000"/>
                  </a:schemeClr>
                </a:solidFill>
              </a:defRPr>
            </a:lvl3pPr>
            <a:lvl4pPr marL="1371498" indent="0">
              <a:buNone/>
              <a:defRPr sz="1400">
                <a:solidFill>
                  <a:schemeClr val="tx1">
                    <a:tint val="75000"/>
                  </a:schemeClr>
                </a:solidFill>
              </a:defRPr>
            </a:lvl4pPr>
            <a:lvl5pPr marL="1828664" indent="0">
              <a:buNone/>
              <a:defRPr sz="1400">
                <a:solidFill>
                  <a:schemeClr val="tx1">
                    <a:tint val="75000"/>
                  </a:schemeClr>
                </a:solidFill>
              </a:defRPr>
            </a:lvl5pPr>
            <a:lvl6pPr marL="2285829" indent="0">
              <a:buNone/>
              <a:defRPr sz="1400">
                <a:solidFill>
                  <a:schemeClr val="tx1">
                    <a:tint val="75000"/>
                  </a:schemeClr>
                </a:solidFill>
              </a:defRPr>
            </a:lvl6pPr>
            <a:lvl7pPr marL="2742995" indent="0">
              <a:buNone/>
              <a:defRPr sz="1400">
                <a:solidFill>
                  <a:schemeClr val="tx1">
                    <a:tint val="75000"/>
                  </a:schemeClr>
                </a:solidFill>
              </a:defRPr>
            </a:lvl7pPr>
            <a:lvl8pPr marL="3200160" indent="0">
              <a:buNone/>
              <a:defRPr sz="1400">
                <a:solidFill>
                  <a:schemeClr val="tx1">
                    <a:tint val="75000"/>
                  </a:schemeClr>
                </a:solidFill>
              </a:defRPr>
            </a:lvl8pPr>
            <a:lvl9pPr marL="3657326" indent="0">
              <a:buNone/>
              <a:defRPr sz="1400">
                <a:solidFill>
                  <a:schemeClr val="tx1">
                    <a:tint val="75000"/>
                  </a:schemeClr>
                </a:solidFill>
              </a:defRPr>
            </a:lvl9pPr>
          </a:lstStyle>
          <a:p>
            <a:pPr marL="0" marR="0" lvl="0" indent="0" algn="l" defTabSz="914333" rtl="0" eaLnBrk="1" fontAlgn="auto" latinLnBrk="0" hangingPunct="1">
              <a:lnSpc>
                <a:spcPct val="90000"/>
              </a:lnSpc>
              <a:spcBef>
                <a:spcPts val="1000"/>
              </a:spcBef>
              <a:spcAft>
                <a:spcPts val="0"/>
              </a:spcAft>
              <a:buClrTx/>
              <a:buSzTx/>
              <a:buFont typeface="Arial" panose="020B0604020202020204" pitchFamily="34" charset="0"/>
              <a:buNone/>
              <a:tabLst/>
              <a:defRPr/>
            </a:pPr>
            <a:r>
              <a:rPr lang="en-US"/>
              <a:t>Context, context, and more context. Context, context, and more context. Context, context, and more context.</a:t>
            </a:r>
          </a:p>
          <a:p>
            <a:pPr lvl="0"/>
            <a:endParaRPr lang="en-US"/>
          </a:p>
        </p:txBody>
      </p:sp>
    </p:spTree>
    <p:extLst>
      <p:ext uri="{BB962C8B-B14F-4D97-AF65-F5344CB8AC3E}">
        <p14:creationId xmlns:p14="http://schemas.microsoft.com/office/powerpoint/2010/main" val="1846866279"/>
      </p:ext>
    </p:extLst>
  </p:cSld>
  <p:clrMapOvr>
    <a:masterClrMapping/>
  </p:clrMapOvr>
</p:sldLayout>
</file>

<file path=ppt/slideLayouts/slideLayout59.xml><?xml version="1.0" encoding="utf-8"?>
<p:sldLayout xmlns:a="http://schemas.openxmlformats.org/drawingml/2006/main" xmlns:r="http://schemas.openxmlformats.org/officeDocument/2006/relationships" xmlns:p="http://schemas.openxmlformats.org/presentationml/2006/main" preserve="1" userDrawn="1">
  <p:cSld name="Blank">
    <p:spTree>
      <p:nvGrpSpPr>
        <p:cNvPr id="1" name=""/>
        <p:cNvGrpSpPr/>
        <p:nvPr/>
      </p:nvGrpSpPr>
      <p:grpSpPr>
        <a:xfrm>
          <a:off x="0" y="0"/>
          <a:ext cx="0" cy="0"/>
          <a:chOff x="0" y="0"/>
          <a:chExt cx="0" cy="0"/>
        </a:xfrm>
      </p:grpSpPr>
      <p:pic>
        <p:nvPicPr>
          <p:cNvPr id="5" name="Picture 4" descr="A picture containing logo&#10;&#10;Description automatically generated">
            <a:extLst>
              <a:ext uri="{FF2B5EF4-FFF2-40B4-BE49-F238E27FC236}">
                <a16:creationId xmlns:a16="http://schemas.microsoft.com/office/drawing/2014/main" id="{ADD72BA7-07DE-44FD-A1F6-5509825F93EA}"/>
              </a:ext>
            </a:extLst>
          </p:cNvPr>
          <p:cNvPicPr>
            <a:picLocks noChangeAspect="1"/>
          </p:cNvPicPr>
          <p:nvPr userDrawn="1"/>
        </p:nvPicPr>
        <p:blipFill rotWithShape="1">
          <a:blip r:embed="rId2" cstate="print">
            <a:extLst>
              <a:ext uri="{28A0092B-C50C-407E-A947-70E740481C1C}">
                <a14:useLocalDpi xmlns:a14="http://schemas.microsoft.com/office/drawing/2010/main" val="0"/>
              </a:ext>
            </a:extLst>
          </a:blip>
          <a:srcRect r="23380"/>
          <a:stretch/>
        </p:blipFill>
        <p:spPr>
          <a:xfrm>
            <a:off x="3" y="-19050"/>
            <a:ext cx="894079" cy="901690"/>
          </a:xfrm>
          <a:prstGeom prst="rect">
            <a:avLst/>
          </a:prstGeom>
        </p:spPr>
      </p:pic>
      <p:sp>
        <p:nvSpPr>
          <p:cNvPr id="6" name="Text Placeholder 2">
            <a:extLst>
              <a:ext uri="{FF2B5EF4-FFF2-40B4-BE49-F238E27FC236}">
                <a16:creationId xmlns:a16="http://schemas.microsoft.com/office/drawing/2014/main" id="{D28D2D01-B630-40DB-80D2-DE234314AE33}"/>
              </a:ext>
            </a:extLst>
          </p:cNvPr>
          <p:cNvSpPr>
            <a:spLocks noGrp="1"/>
          </p:cNvSpPr>
          <p:nvPr>
            <p:ph type="body" idx="12" hasCustomPrompt="1"/>
          </p:nvPr>
        </p:nvSpPr>
        <p:spPr>
          <a:xfrm>
            <a:off x="393079" y="431795"/>
            <a:ext cx="457200" cy="304800"/>
          </a:xfrm>
          <a:prstGeom prst="rect">
            <a:avLst/>
          </a:prstGeom>
        </p:spPr>
        <p:txBody>
          <a:bodyPr anchor="t"/>
          <a:lstStyle>
            <a:lvl1pPr marL="0" indent="0">
              <a:buNone/>
              <a:defRPr sz="1000">
                <a:solidFill>
                  <a:srgbClr val="F49E1E"/>
                </a:solidFill>
                <a:latin typeface="Century Gothic" panose="020B0502020202020204" pitchFamily="34" charset="0"/>
              </a:defRPr>
            </a:lvl1pPr>
            <a:lvl2pPr marL="457166" indent="0">
              <a:buNone/>
              <a:defRPr sz="1800">
                <a:solidFill>
                  <a:schemeClr val="tx1">
                    <a:tint val="75000"/>
                  </a:schemeClr>
                </a:solidFill>
              </a:defRPr>
            </a:lvl2pPr>
            <a:lvl3pPr marL="914333" indent="0">
              <a:buNone/>
              <a:defRPr sz="1600">
                <a:solidFill>
                  <a:schemeClr val="tx1">
                    <a:tint val="75000"/>
                  </a:schemeClr>
                </a:solidFill>
              </a:defRPr>
            </a:lvl3pPr>
            <a:lvl4pPr marL="1371498" indent="0">
              <a:buNone/>
              <a:defRPr sz="1400">
                <a:solidFill>
                  <a:schemeClr val="tx1">
                    <a:tint val="75000"/>
                  </a:schemeClr>
                </a:solidFill>
              </a:defRPr>
            </a:lvl4pPr>
            <a:lvl5pPr marL="1828664" indent="0">
              <a:buNone/>
              <a:defRPr sz="1400">
                <a:solidFill>
                  <a:schemeClr val="tx1">
                    <a:tint val="75000"/>
                  </a:schemeClr>
                </a:solidFill>
              </a:defRPr>
            </a:lvl5pPr>
            <a:lvl6pPr marL="2285829" indent="0">
              <a:buNone/>
              <a:defRPr sz="1400">
                <a:solidFill>
                  <a:schemeClr val="tx1">
                    <a:tint val="75000"/>
                  </a:schemeClr>
                </a:solidFill>
              </a:defRPr>
            </a:lvl6pPr>
            <a:lvl7pPr marL="2742995" indent="0">
              <a:buNone/>
              <a:defRPr sz="1400">
                <a:solidFill>
                  <a:schemeClr val="tx1">
                    <a:tint val="75000"/>
                  </a:schemeClr>
                </a:solidFill>
              </a:defRPr>
            </a:lvl7pPr>
            <a:lvl8pPr marL="3200160" indent="0">
              <a:buNone/>
              <a:defRPr sz="1400">
                <a:solidFill>
                  <a:schemeClr val="tx1">
                    <a:tint val="75000"/>
                  </a:schemeClr>
                </a:solidFill>
              </a:defRPr>
            </a:lvl8pPr>
            <a:lvl9pPr marL="3657326" indent="0">
              <a:buNone/>
              <a:defRPr sz="1400">
                <a:solidFill>
                  <a:schemeClr val="tx1">
                    <a:tint val="75000"/>
                  </a:schemeClr>
                </a:solidFill>
              </a:defRPr>
            </a:lvl9pPr>
          </a:lstStyle>
          <a:p>
            <a:pPr marL="0" marR="0" lvl="0" indent="0" algn="l" defTabSz="914333" rtl="0" eaLnBrk="1" fontAlgn="auto" latinLnBrk="0" hangingPunct="1">
              <a:lnSpc>
                <a:spcPct val="90000"/>
              </a:lnSpc>
              <a:spcBef>
                <a:spcPts val="1000"/>
              </a:spcBef>
              <a:spcAft>
                <a:spcPts val="0"/>
              </a:spcAft>
              <a:buClrTx/>
              <a:buSzTx/>
              <a:buFont typeface="Arial" panose="020B0604020202020204" pitchFamily="34" charset="0"/>
              <a:buNone/>
              <a:tabLst/>
              <a:defRPr/>
            </a:pPr>
            <a:r>
              <a:rPr lang="en-US"/>
              <a:t>123</a:t>
            </a:r>
          </a:p>
          <a:p>
            <a:pPr lvl="0"/>
            <a:endParaRPr lang="en-US"/>
          </a:p>
        </p:txBody>
      </p:sp>
      <p:sp>
        <p:nvSpPr>
          <p:cNvPr id="7" name="Text Placeholder 2">
            <a:extLst>
              <a:ext uri="{FF2B5EF4-FFF2-40B4-BE49-F238E27FC236}">
                <a16:creationId xmlns:a16="http://schemas.microsoft.com/office/drawing/2014/main" id="{91A78B7C-9211-4B50-A5AA-B88AB3896D50}"/>
              </a:ext>
            </a:extLst>
          </p:cNvPr>
          <p:cNvSpPr>
            <a:spLocks noGrp="1"/>
          </p:cNvSpPr>
          <p:nvPr>
            <p:ph type="body" idx="13" hasCustomPrompt="1"/>
          </p:nvPr>
        </p:nvSpPr>
        <p:spPr>
          <a:xfrm>
            <a:off x="3352800" y="361950"/>
            <a:ext cx="5334000" cy="2362200"/>
          </a:xfrm>
          <a:prstGeom prst="rect">
            <a:avLst/>
          </a:prstGeom>
        </p:spPr>
        <p:txBody>
          <a:bodyPr numCol="2" anchor="t"/>
          <a:lstStyle>
            <a:lvl1pPr marL="0" indent="0">
              <a:buNone/>
              <a:defRPr sz="1200">
                <a:solidFill>
                  <a:srgbClr val="414042"/>
                </a:solidFill>
                <a:latin typeface="Century Gothic" panose="020B0502020202020204" pitchFamily="34" charset="0"/>
              </a:defRPr>
            </a:lvl1pPr>
            <a:lvl2pPr marL="457166" indent="0">
              <a:buNone/>
              <a:defRPr sz="1800">
                <a:solidFill>
                  <a:schemeClr val="tx1">
                    <a:tint val="75000"/>
                  </a:schemeClr>
                </a:solidFill>
              </a:defRPr>
            </a:lvl2pPr>
            <a:lvl3pPr marL="914333" indent="0">
              <a:buNone/>
              <a:defRPr sz="1600">
                <a:solidFill>
                  <a:schemeClr val="tx1">
                    <a:tint val="75000"/>
                  </a:schemeClr>
                </a:solidFill>
              </a:defRPr>
            </a:lvl3pPr>
            <a:lvl4pPr marL="1371498" indent="0">
              <a:buNone/>
              <a:defRPr sz="1400">
                <a:solidFill>
                  <a:schemeClr val="tx1">
                    <a:tint val="75000"/>
                  </a:schemeClr>
                </a:solidFill>
              </a:defRPr>
            </a:lvl4pPr>
            <a:lvl5pPr marL="1828664" indent="0">
              <a:buNone/>
              <a:defRPr sz="1400">
                <a:solidFill>
                  <a:schemeClr val="tx1">
                    <a:tint val="75000"/>
                  </a:schemeClr>
                </a:solidFill>
              </a:defRPr>
            </a:lvl5pPr>
            <a:lvl6pPr marL="2285829" indent="0">
              <a:buNone/>
              <a:defRPr sz="1400">
                <a:solidFill>
                  <a:schemeClr val="tx1">
                    <a:tint val="75000"/>
                  </a:schemeClr>
                </a:solidFill>
              </a:defRPr>
            </a:lvl6pPr>
            <a:lvl7pPr marL="2742995" indent="0">
              <a:buNone/>
              <a:defRPr sz="1400">
                <a:solidFill>
                  <a:schemeClr val="tx1">
                    <a:tint val="75000"/>
                  </a:schemeClr>
                </a:solidFill>
              </a:defRPr>
            </a:lvl7pPr>
            <a:lvl8pPr marL="3200160" indent="0">
              <a:buNone/>
              <a:defRPr sz="1400">
                <a:solidFill>
                  <a:schemeClr val="tx1">
                    <a:tint val="75000"/>
                  </a:schemeClr>
                </a:solidFill>
              </a:defRPr>
            </a:lvl8pPr>
            <a:lvl9pPr marL="3657326" indent="0">
              <a:buNone/>
              <a:defRPr sz="1400">
                <a:solidFill>
                  <a:schemeClr val="tx1">
                    <a:tint val="75000"/>
                  </a:schemeClr>
                </a:solidFill>
              </a:defRPr>
            </a:lvl9pPr>
          </a:lstStyle>
          <a:p>
            <a:pPr marL="0" marR="0" lvl="0" indent="0" algn="l" defTabSz="914333" rtl="0" eaLnBrk="1" fontAlgn="auto" latinLnBrk="0" hangingPunct="1">
              <a:lnSpc>
                <a:spcPct val="90000"/>
              </a:lnSpc>
              <a:spcBef>
                <a:spcPts val="1000"/>
              </a:spcBef>
              <a:spcAft>
                <a:spcPts val="0"/>
              </a:spcAft>
              <a:buClrTx/>
              <a:buSzTx/>
              <a:buFont typeface="Arial" panose="020B0604020202020204" pitchFamily="34" charset="0"/>
              <a:buNone/>
              <a:tabLst/>
              <a:defRPr/>
            </a:pPr>
            <a:r>
              <a:rPr lang="en-US"/>
              <a:t>Context, context, and more context. Context, context, and more context. Context, context, and more context.</a:t>
            </a:r>
          </a:p>
          <a:p>
            <a:pPr marL="0" marR="0" lvl="0" indent="0" algn="l" defTabSz="914333" rtl="0" eaLnBrk="1" fontAlgn="auto" latinLnBrk="0" hangingPunct="1">
              <a:lnSpc>
                <a:spcPct val="90000"/>
              </a:lnSpc>
              <a:spcBef>
                <a:spcPts val="1000"/>
              </a:spcBef>
              <a:spcAft>
                <a:spcPts val="0"/>
              </a:spcAft>
              <a:buClrTx/>
              <a:buSzTx/>
              <a:buFont typeface="Arial" panose="020B0604020202020204" pitchFamily="34" charset="0"/>
              <a:buNone/>
              <a:tabLst/>
              <a:defRPr/>
            </a:pPr>
            <a:r>
              <a:rPr lang="en-US"/>
              <a:t>Context, context, and more context. Context, context, and more context. Context, context, and more context.</a:t>
            </a:r>
          </a:p>
          <a:p>
            <a:pPr marL="0" marR="0" lvl="0" indent="0" algn="l" defTabSz="914333" rtl="0" eaLnBrk="1" fontAlgn="auto" latinLnBrk="0" hangingPunct="1">
              <a:lnSpc>
                <a:spcPct val="90000"/>
              </a:lnSpc>
              <a:spcBef>
                <a:spcPts val="1000"/>
              </a:spcBef>
              <a:spcAft>
                <a:spcPts val="0"/>
              </a:spcAft>
              <a:buClrTx/>
              <a:buSzTx/>
              <a:buFont typeface="Arial" panose="020B0604020202020204" pitchFamily="34" charset="0"/>
              <a:buNone/>
              <a:tabLst/>
              <a:defRPr/>
            </a:pPr>
            <a:r>
              <a:rPr lang="en-US"/>
              <a:t>Context, context, and more context. Context, context, and more context. Context, context, and more context.</a:t>
            </a:r>
          </a:p>
          <a:p>
            <a:pPr marL="0" marR="0" lvl="0" indent="0" algn="l" defTabSz="914333" rtl="0" eaLnBrk="1" fontAlgn="auto" latinLnBrk="0" hangingPunct="1">
              <a:lnSpc>
                <a:spcPct val="90000"/>
              </a:lnSpc>
              <a:spcBef>
                <a:spcPts val="1000"/>
              </a:spcBef>
              <a:spcAft>
                <a:spcPts val="0"/>
              </a:spcAft>
              <a:buClrTx/>
              <a:buSzTx/>
              <a:buFont typeface="Arial" panose="020B0604020202020204" pitchFamily="34" charset="0"/>
              <a:buNone/>
              <a:tabLst/>
              <a:defRPr/>
            </a:pPr>
            <a:r>
              <a:rPr lang="en-US"/>
              <a:t>Context, context, and more context. Context, context, and more context. Context, context, and more context.</a:t>
            </a:r>
          </a:p>
          <a:p>
            <a:pPr marL="0" marR="0" lvl="0" indent="0" algn="l" defTabSz="914333" rtl="0" eaLnBrk="1" fontAlgn="auto" latinLnBrk="0" hangingPunct="1">
              <a:lnSpc>
                <a:spcPct val="90000"/>
              </a:lnSpc>
              <a:spcBef>
                <a:spcPts val="1000"/>
              </a:spcBef>
              <a:spcAft>
                <a:spcPts val="0"/>
              </a:spcAft>
              <a:buClrTx/>
              <a:buSzTx/>
              <a:buFont typeface="Arial" panose="020B0604020202020204" pitchFamily="34" charset="0"/>
              <a:buNone/>
              <a:tabLst/>
              <a:defRPr/>
            </a:pPr>
            <a:r>
              <a:rPr lang="en-US"/>
              <a:t>Context, context, and more</a:t>
            </a:r>
          </a:p>
        </p:txBody>
      </p:sp>
      <p:sp>
        <p:nvSpPr>
          <p:cNvPr id="8" name="Text Placeholder 2">
            <a:extLst>
              <a:ext uri="{FF2B5EF4-FFF2-40B4-BE49-F238E27FC236}">
                <a16:creationId xmlns:a16="http://schemas.microsoft.com/office/drawing/2014/main" id="{87CE091D-359B-4857-973C-B9AF99FB8EAB}"/>
              </a:ext>
            </a:extLst>
          </p:cNvPr>
          <p:cNvSpPr>
            <a:spLocks noGrp="1"/>
          </p:cNvSpPr>
          <p:nvPr>
            <p:ph type="body" idx="14" hasCustomPrompt="1"/>
          </p:nvPr>
        </p:nvSpPr>
        <p:spPr>
          <a:xfrm>
            <a:off x="533400" y="886285"/>
            <a:ext cx="2590800" cy="381000"/>
          </a:xfrm>
          <a:prstGeom prst="rect">
            <a:avLst/>
          </a:prstGeom>
        </p:spPr>
        <p:txBody>
          <a:bodyPr numCol="1" anchor="t"/>
          <a:lstStyle>
            <a:lvl1pPr marL="0" indent="0" algn="r">
              <a:buNone/>
              <a:defRPr sz="3200" b="1">
                <a:solidFill>
                  <a:srgbClr val="F49E1E"/>
                </a:solidFill>
                <a:latin typeface="Century Gothic" panose="020B0502020202020204" pitchFamily="34" charset="0"/>
              </a:defRPr>
            </a:lvl1pPr>
            <a:lvl2pPr marL="457166" indent="0">
              <a:buNone/>
              <a:defRPr sz="1800">
                <a:solidFill>
                  <a:schemeClr val="tx1">
                    <a:tint val="75000"/>
                  </a:schemeClr>
                </a:solidFill>
              </a:defRPr>
            </a:lvl2pPr>
            <a:lvl3pPr marL="914333" indent="0">
              <a:buNone/>
              <a:defRPr sz="1600">
                <a:solidFill>
                  <a:schemeClr val="tx1">
                    <a:tint val="75000"/>
                  </a:schemeClr>
                </a:solidFill>
              </a:defRPr>
            </a:lvl3pPr>
            <a:lvl4pPr marL="1371498" indent="0">
              <a:buNone/>
              <a:defRPr sz="1400">
                <a:solidFill>
                  <a:schemeClr val="tx1">
                    <a:tint val="75000"/>
                  </a:schemeClr>
                </a:solidFill>
              </a:defRPr>
            </a:lvl4pPr>
            <a:lvl5pPr marL="1828664" indent="0">
              <a:buNone/>
              <a:defRPr sz="1400">
                <a:solidFill>
                  <a:schemeClr val="tx1">
                    <a:tint val="75000"/>
                  </a:schemeClr>
                </a:solidFill>
              </a:defRPr>
            </a:lvl5pPr>
            <a:lvl6pPr marL="2285829" indent="0">
              <a:buNone/>
              <a:defRPr sz="1400">
                <a:solidFill>
                  <a:schemeClr val="tx1">
                    <a:tint val="75000"/>
                  </a:schemeClr>
                </a:solidFill>
              </a:defRPr>
            </a:lvl6pPr>
            <a:lvl7pPr marL="2742995" indent="0">
              <a:buNone/>
              <a:defRPr sz="1400">
                <a:solidFill>
                  <a:schemeClr val="tx1">
                    <a:tint val="75000"/>
                  </a:schemeClr>
                </a:solidFill>
              </a:defRPr>
            </a:lvl7pPr>
            <a:lvl8pPr marL="3200160" indent="0">
              <a:buNone/>
              <a:defRPr sz="1400">
                <a:solidFill>
                  <a:schemeClr val="tx1">
                    <a:tint val="75000"/>
                  </a:schemeClr>
                </a:solidFill>
              </a:defRPr>
            </a:lvl8pPr>
            <a:lvl9pPr marL="3657326" indent="0">
              <a:buNone/>
              <a:defRPr sz="1400">
                <a:solidFill>
                  <a:schemeClr val="tx1">
                    <a:tint val="75000"/>
                  </a:schemeClr>
                </a:solidFill>
              </a:defRPr>
            </a:lvl9pPr>
          </a:lstStyle>
          <a:p>
            <a:pPr marL="0" marR="0" lvl="0" indent="0" algn="l" defTabSz="914333" rtl="0" eaLnBrk="1" fontAlgn="auto" latinLnBrk="0" hangingPunct="1">
              <a:lnSpc>
                <a:spcPct val="90000"/>
              </a:lnSpc>
              <a:spcBef>
                <a:spcPts val="1000"/>
              </a:spcBef>
              <a:spcAft>
                <a:spcPts val="0"/>
              </a:spcAft>
              <a:buClrTx/>
              <a:buSzTx/>
              <a:buFont typeface="Arial" panose="020B0604020202020204" pitchFamily="34" charset="0"/>
              <a:buNone/>
              <a:tabLst/>
              <a:defRPr/>
            </a:pPr>
            <a:r>
              <a:rPr lang="en-US"/>
              <a:t>HEADER</a:t>
            </a:r>
          </a:p>
          <a:p>
            <a:pPr marL="0" marR="0" lvl="0" indent="0" algn="l" defTabSz="914333" rtl="0" eaLnBrk="1" fontAlgn="auto" latinLnBrk="0" hangingPunct="1">
              <a:lnSpc>
                <a:spcPct val="90000"/>
              </a:lnSpc>
              <a:spcBef>
                <a:spcPts val="1000"/>
              </a:spcBef>
              <a:spcAft>
                <a:spcPts val="0"/>
              </a:spcAft>
              <a:buClrTx/>
              <a:buSzTx/>
              <a:buFont typeface="Arial" panose="020B0604020202020204" pitchFamily="34" charset="0"/>
              <a:buNone/>
              <a:tabLst/>
              <a:defRPr/>
            </a:pPr>
            <a:endParaRPr lang="en-US"/>
          </a:p>
        </p:txBody>
      </p:sp>
      <p:sp>
        <p:nvSpPr>
          <p:cNvPr id="9" name="Text Placeholder 2">
            <a:extLst>
              <a:ext uri="{FF2B5EF4-FFF2-40B4-BE49-F238E27FC236}">
                <a16:creationId xmlns:a16="http://schemas.microsoft.com/office/drawing/2014/main" id="{AAE50DAE-6411-4EE0-92CA-69BEE048CC2A}"/>
              </a:ext>
            </a:extLst>
          </p:cNvPr>
          <p:cNvSpPr>
            <a:spLocks noGrp="1"/>
          </p:cNvSpPr>
          <p:nvPr>
            <p:ph type="body" idx="15" hasCustomPrompt="1"/>
          </p:nvPr>
        </p:nvSpPr>
        <p:spPr>
          <a:xfrm>
            <a:off x="457200" y="1358209"/>
            <a:ext cx="2590800" cy="744230"/>
          </a:xfrm>
          <a:prstGeom prst="rect">
            <a:avLst/>
          </a:prstGeom>
        </p:spPr>
        <p:txBody>
          <a:bodyPr numCol="1" anchor="t"/>
          <a:lstStyle>
            <a:lvl1pPr marL="0" indent="0">
              <a:buNone/>
              <a:defRPr sz="1600" b="1">
                <a:solidFill>
                  <a:srgbClr val="414042"/>
                </a:solidFill>
                <a:latin typeface="Century Gothic" panose="020B0502020202020204" pitchFamily="34" charset="0"/>
              </a:defRPr>
            </a:lvl1pPr>
            <a:lvl2pPr marL="457166" indent="0">
              <a:buNone/>
              <a:defRPr sz="1800">
                <a:solidFill>
                  <a:schemeClr val="tx1">
                    <a:tint val="75000"/>
                  </a:schemeClr>
                </a:solidFill>
              </a:defRPr>
            </a:lvl2pPr>
            <a:lvl3pPr marL="914333" indent="0">
              <a:buNone/>
              <a:defRPr sz="1600">
                <a:solidFill>
                  <a:schemeClr val="tx1">
                    <a:tint val="75000"/>
                  </a:schemeClr>
                </a:solidFill>
              </a:defRPr>
            </a:lvl3pPr>
            <a:lvl4pPr marL="1371498" indent="0">
              <a:buNone/>
              <a:defRPr sz="1400">
                <a:solidFill>
                  <a:schemeClr val="tx1">
                    <a:tint val="75000"/>
                  </a:schemeClr>
                </a:solidFill>
              </a:defRPr>
            </a:lvl4pPr>
            <a:lvl5pPr marL="1828664" indent="0">
              <a:buNone/>
              <a:defRPr sz="1400">
                <a:solidFill>
                  <a:schemeClr val="tx1">
                    <a:tint val="75000"/>
                  </a:schemeClr>
                </a:solidFill>
              </a:defRPr>
            </a:lvl5pPr>
            <a:lvl6pPr marL="2285829" indent="0">
              <a:buNone/>
              <a:defRPr sz="1400">
                <a:solidFill>
                  <a:schemeClr val="tx1">
                    <a:tint val="75000"/>
                  </a:schemeClr>
                </a:solidFill>
              </a:defRPr>
            </a:lvl6pPr>
            <a:lvl7pPr marL="2742995" indent="0">
              <a:buNone/>
              <a:defRPr sz="1400">
                <a:solidFill>
                  <a:schemeClr val="tx1">
                    <a:tint val="75000"/>
                  </a:schemeClr>
                </a:solidFill>
              </a:defRPr>
            </a:lvl7pPr>
            <a:lvl8pPr marL="3200160" indent="0">
              <a:buNone/>
              <a:defRPr sz="1400">
                <a:solidFill>
                  <a:schemeClr val="tx1">
                    <a:tint val="75000"/>
                  </a:schemeClr>
                </a:solidFill>
              </a:defRPr>
            </a:lvl8pPr>
            <a:lvl9pPr marL="3657326" indent="0">
              <a:buNone/>
              <a:defRPr sz="1400">
                <a:solidFill>
                  <a:schemeClr val="tx1">
                    <a:tint val="75000"/>
                  </a:schemeClr>
                </a:solidFill>
              </a:defRPr>
            </a:lvl9pPr>
          </a:lstStyle>
          <a:p>
            <a:pPr marL="0" marR="0" lvl="0" indent="0" algn="l" defTabSz="914333" rtl="0" eaLnBrk="1" fontAlgn="auto" latinLnBrk="0" hangingPunct="1">
              <a:lnSpc>
                <a:spcPct val="90000"/>
              </a:lnSpc>
              <a:spcBef>
                <a:spcPts val="1000"/>
              </a:spcBef>
              <a:spcAft>
                <a:spcPts val="0"/>
              </a:spcAft>
              <a:buClrTx/>
              <a:buSzTx/>
              <a:buFont typeface="Arial" panose="020B0604020202020204" pitchFamily="34" charset="0"/>
              <a:buNone/>
              <a:tabLst/>
              <a:defRPr/>
            </a:pPr>
            <a:r>
              <a:rPr lang="en-US"/>
              <a:t>Subhead goes here and here and here and here</a:t>
            </a:r>
          </a:p>
          <a:p>
            <a:pPr marL="0" marR="0" lvl="0" indent="0" algn="l" defTabSz="914333" rtl="0" eaLnBrk="1" fontAlgn="auto" latinLnBrk="0" hangingPunct="1">
              <a:lnSpc>
                <a:spcPct val="90000"/>
              </a:lnSpc>
              <a:spcBef>
                <a:spcPts val="1000"/>
              </a:spcBef>
              <a:spcAft>
                <a:spcPts val="0"/>
              </a:spcAft>
              <a:buClrTx/>
              <a:buSzTx/>
              <a:buFont typeface="Arial" panose="020B0604020202020204" pitchFamily="34" charset="0"/>
              <a:buNone/>
              <a:tabLst/>
              <a:defRPr/>
            </a:pPr>
            <a:endParaRPr lang="en-US"/>
          </a:p>
        </p:txBody>
      </p:sp>
      <p:pic>
        <p:nvPicPr>
          <p:cNvPr id="11" name="Picture 10" descr="Blue flowers">
            <a:extLst>
              <a:ext uri="{FF2B5EF4-FFF2-40B4-BE49-F238E27FC236}">
                <a16:creationId xmlns:a16="http://schemas.microsoft.com/office/drawing/2014/main" id="{5D91A01F-0FE3-40BE-8410-9A1E57E1FFDA}"/>
              </a:ext>
            </a:extLst>
          </p:cNvPr>
          <p:cNvPicPr>
            <a:picLocks noChangeAspect="1"/>
          </p:cNvPicPr>
          <p:nvPr userDrawn="1"/>
        </p:nvPicPr>
        <p:blipFill rotWithShape="1">
          <a:blip r:embed="rId3" cstate="print">
            <a:extLst>
              <a:ext uri="{28A0092B-C50C-407E-A947-70E740481C1C}">
                <a14:useLocalDpi xmlns:a14="http://schemas.microsoft.com/office/drawing/2010/main" val="0"/>
              </a:ext>
            </a:extLst>
          </a:blip>
          <a:srcRect t="44907" b="13575"/>
          <a:stretch/>
        </p:blipFill>
        <p:spPr>
          <a:xfrm>
            <a:off x="533400" y="2952751"/>
            <a:ext cx="8194548" cy="1913900"/>
          </a:xfrm>
          <a:prstGeom prst="rect">
            <a:avLst/>
          </a:prstGeom>
        </p:spPr>
      </p:pic>
    </p:spTree>
    <p:extLst>
      <p:ext uri="{BB962C8B-B14F-4D97-AF65-F5344CB8AC3E}">
        <p14:creationId xmlns:p14="http://schemas.microsoft.com/office/powerpoint/2010/main" val="616480980"/>
      </p:ext>
    </p:extLst>
  </p:cSld>
  <p:clrMapOvr>
    <a:masterClrMapping/>
  </p:clrMapOvr>
</p:sldLayout>
</file>

<file path=ppt/slideLayouts/slideLayout60.xml><?xml version="1.0" encoding="utf-8"?>
<p:sldLayout xmlns:a="http://schemas.openxmlformats.org/drawingml/2006/main" xmlns:r="http://schemas.openxmlformats.org/officeDocument/2006/relationships" xmlns:p="http://schemas.openxmlformats.org/presentationml/2006/main" preserve="1" userDrawn="1">
  <p:cSld name="1_Blank">
    <p:spTree>
      <p:nvGrpSpPr>
        <p:cNvPr id="1" name=""/>
        <p:cNvGrpSpPr/>
        <p:nvPr/>
      </p:nvGrpSpPr>
      <p:grpSpPr>
        <a:xfrm>
          <a:off x="0" y="0"/>
          <a:ext cx="0" cy="0"/>
          <a:chOff x="0" y="0"/>
          <a:chExt cx="0" cy="0"/>
        </a:xfrm>
      </p:grpSpPr>
      <p:pic>
        <p:nvPicPr>
          <p:cNvPr id="5" name="Picture 4" descr="A picture containing logo&#10;&#10;Description automatically generated">
            <a:extLst>
              <a:ext uri="{FF2B5EF4-FFF2-40B4-BE49-F238E27FC236}">
                <a16:creationId xmlns:a16="http://schemas.microsoft.com/office/drawing/2014/main" id="{ADD72BA7-07DE-44FD-A1F6-5509825F93EA}"/>
              </a:ext>
            </a:extLst>
          </p:cNvPr>
          <p:cNvPicPr>
            <a:picLocks noChangeAspect="1"/>
          </p:cNvPicPr>
          <p:nvPr userDrawn="1"/>
        </p:nvPicPr>
        <p:blipFill rotWithShape="1">
          <a:blip r:embed="rId2" cstate="print">
            <a:extLst>
              <a:ext uri="{28A0092B-C50C-407E-A947-70E740481C1C}">
                <a14:useLocalDpi xmlns:a14="http://schemas.microsoft.com/office/drawing/2010/main" val="0"/>
              </a:ext>
            </a:extLst>
          </a:blip>
          <a:srcRect r="23380"/>
          <a:stretch/>
        </p:blipFill>
        <p:spPr>
          <a:xfrm>
            <a:off x="8249924" y="-6340"/>
            <a:ext cx="894079" cy="901690"/>
          </a:xfrm>
          <a:prstGeom prst="rect">
            <a:avLst/>
          </a:prstGeom>
        </p:spPr>
      </p:pic>
      <p:sp>
        <p:nvSpPr>
          <p:cNvPr id="6" name="Text Placeholder 2">
            <a:extLst>
              <a:ext uri="{FF2B5EF4-FFF2-40B4-BE49-F238E27FC236}">
                <a16:creationId xmlns:a16="http://schemas.microsoft.com/office/drawing/2014/main" id="{D28D2D01-B630-40DB-80D2-DE234314AE33}"/>
              </a:ext>
            </a:extLst>
          </p:cNvPr>
          <p:cNvSpPr>
            <a:spLocks noGrp="1"/>
          </p:cNvSpPr>
          <p:nvPr>
            <p:ph type="body" idx="12" hasCustomPrompt="1"/>
          </p:nvPr>
        </p:nvSpPr>
        <p:spPr>
          <a:xfrm>
            <a:off x="8239760" y="424175"/>
            <a:ext cx="457200" cy="304800"/>
          </a:xfrm>
          <a:prstGeom prst="rect">
            <a:avLst/>
          </a:prstGeom>
        </p:spPr>
        <p:txBody>
          <a:bodyPr anchor="t"/>
          <a:lstStyle>
            <a:lvl1pPr marL="0" indent="0">
              <a:buNone/>
              <a:defRPr sz="1000">
                <a:solidFill>
                  <a:srgbClr val="F49E1E"/>
                </a:solidFill>
                <a:latin typeface="Century Gothic" panose="020B0502020202020204" pitchFamily="34" charset="0"/>
              </a:defRPr>
            </a:lvl1pPr>
            <a:lvl2pPr marL="457166" indent="0">
              <a:buNone/>
              <a:defRPr sz="1800">
                <a:solidFill>
                  <a:schemeClr val="tx1">
                    <a:tint val="75000"/>
                  </a:schemeClr>
                </a:solidFill>
              </a:defRPr>
            </a:lvl2pPr>
            <a:lvl3pPr marL="914333" indent="0">
              <a:buNone/>
              <a:defRPr sz="1600">
                <a:solidFill>
                  <a:schemeClr val="tx1">
                    <a:tint val="75000"/>
                  </a:schemeClr>
                </a:solidFill>
              </a:defRPr>
            </a:lvl3pPr>
            <a:lvl4pPr marL="1371498" indent="0">
              <a:buNone/>
              <a:defRPr sz="1400">
                <a:solidFill>
                  <a:schemeClr val="tx1">
                    <a:tint val="75000"/>
                  </a:schemeClr>
                </a:solidFill>
              </a:defRPr>
            </a:lvl4pPr>
            <a:lvl5pPr marL="1828664" indent="0">
              <a:buNone/>
              <a:defRPr sz="1400">
                <a:solidFill>
                  <a:schemeClr val="tx1">
                    <a:tint val="75000"/>
                  </a:schemeClr>
                </a:solidFill>
              </a:defRPr>
            </a:lvl5pPr>
            <a:lvl6pPr marL="2285829" indent="0">
              <a:buNone/>
              <a:defRPr sz="1400">
                <a:solidFill>
                  <a:schemeClr val="tx1">
                    <a:tint val="75000"/>
                  </a:schemeClr>
                </a:solidFill>
              </a:defRPr>
            </a:lvl6pPr>
            <a:lvl7pPr marL="2742995" indent="0">
              <a:buNone/>
              <a:defRPr sz="1400">
                <a:solidFill>
                  <a:schemeClr val="tx1">
                    <a:tint val="75000"/>
                  </a:schemeClr>
                </a:solidFill>
              </a:defRPr>
            </a:lvl7pPr>
            <a:lvl8pPr marL="3200160" indent="0">
              <a:buNone/>
              <a:defRPr sz="1400">
                <a:solidFill>
                  <a:schemeClr val="tx1">
                    <a:tint val="75000"/>
                  </a:schemeClr>
                </a:solidFill>
              </a:defRPr>
            </a:lvl8pPr>
            <a:lvl9pPr marL="3657326" indent="0">
              <a:buNone/>
              <a:defRPr sz="1400">
                <a:solidFill>
                  <a:schemeClr val="tx1">
                    <a:tint val="75000"/>
                  </a:schemeClr>
                </a:solidFill>
              </a:defRPr>
            </a:lvl9pPr>
          </a:lstStyle>
          <a:p>
            <a:pPr marL="0" marR="0" lvl="0" indent="0" algn="l" defTabSz="914333" rtl="0" eaLnBrk="1" fontAlgn="auto" latinLnBrk="0" hangingPunct="1">
              <a:lnSpc>
                <a:spcPct val="90000"/>
              </a:lnSpc>
              <a:spcBef>
                <a:spcPts val="1000"/>
              </a:spcBef>
              <a:spcAft>
                <a:spcPts val="0"/>
              </a:spcAft>
              <a:buClrTx/>
              <a:buSzTx/>
              <a:buFont typeface="Arial" panose="020B0604020202020204" pitchFamily="34" charset="0"/>
              <a:buNone/>
              <a:tabLst/>
              <a:defRPr/>
            </a:pPr>
            <a:r>
              <a:rPr lang="en-US"/>
              <a:t>124</a:t>
            </a:r>
          </a:p>
          <a:p>
            <a:pPr lvl="0"/>
            <a:endParaRPr lang="en-US"/>
          </a:p>
        </p:txBody>
      </p:sp>
      <p:sp>
        <p:nvSpPr>
          <p:cNvPr id="7" name="Text Placeholder 2">
            <a:extLst>
              <a:ext uri="{FF2B5EF4-FFF2-40B4-BE49-F238E27FC236}">
                <a16:creationId xmlns:a16="http://schemas.microsoft.com/office/drawing/2014/main" id="{91A78B7C-9211-4B50-A5AA-B88AB3896D50}"/>
              </a:ext>
            </a:extLst>
          </p:cNvPr>
          <p:cNvSpPr>
            <a:spLocks noGrp="1"/>
          </p:cNvSpPr>
          <p:nvPr>
            <p:ph type="body" idx="13" hasCustomPrompt="1"/>
          </p:nvPr>
        </p:nvSpPr>
        <p:spPr>
          <a:xfrm>
            <a:off x="482601" y="1546860"/>
            <a:ext cx="8009128" cy="3158490"/>
          </a:xfrm>
          <a:prstGeom prst="rect">
            <a:avLst/>
          </a:prstGeom>
        </p:spPr>
        <p:txBody>
          <a:bodyPr numCol="3" anchor="t"/>
          <a:lstStyle>
            <a:lvl1pPr marL="0" indent="0">
              <a:buNone/>
              <a:defRPr sz="1200">
                <a:solidFill>
                  <a:srgbClr val="414042"/>
                </a:solidFill>
                <a:latin typeface="Century Gothic" panose="020B0502020202020204" pitchFamily="34" charset="0"/>
              </a:defRPr>
            </a:lvl1pPr>
            <a:lvl2pPr marL="457166" indent="0">
              <a:buNone/>
              <a:defRPr sz="1800">
                <a:solidFill>
                  <a:schemeClr val="tx1">
                    <a:tint val="75000"/>
                  </a:schemeClr>
                </a:solidFill>
              </a:defRPr>
            </a:lvl2pPr>
            <a:lvl3pPr marL="914333" indent="0">
              <a:buNone/>
              <a:defRPr sz="1600">
                <a:solidFill>
                  <a:schemeClr val="tx1">
                    <a:tint val="75000"/>
                  </a:schemeClr>
                </a:solidFill>
              </a:defRPr>
            </a:lvl3pPr>
            <a:lvl4pPr marL="1371498" indent="0">
              <a:buNone/>
              <a:defRPr sz="1400">
                <a:solidFill>
                  <a:schemeClr val="tx1">
                    <a:tint val="75000"/>
                  </a:schemeClr>
                </a:solidFill>
              </a:defRPr>
            </a:lvl4pPr>
            <a:lvl5pPr marL="1828664" indent="0">
              <a:buNone/>
              <a:defRPr sz="1400">
                <a:solidFill>
                  <a:schemeClr val="tx1">
                    <a:tint val="75000"/>
                  </a:schemeClr>
                </a:solidFill>
              </a:defRPr>
            </a:lvl5pPr>
            <a:lvl6pPr marL="2285829" indent="0">
              <a:buNone/>
              <a:defRPr sz="1400">
                <a:solidFill>
                  <a:schemeClr val="tx1">
                    <a:tint val="75000"/>
                  </a:schemeClr>
                </a:solidFill>
              </a:defRPr>
            </a:lvl6pPr>
            <a:lvl7pPr marL="2742995" indent="0">
              <a:buNone/>
              <a:defRPr sz="1400">
                <a:solidFill>
                  <a:schemeClr val="tx1">
                    <a:tint val="75000"/>
                  </a:schemeClr>
                </a:solidFill>
              </a:defRPr>
            </a:lvl7pPr>
            <a:lvl8pPr marL="3200160" indent="0">
              <a:buNone/>
              <a:defRPr sz="1400">
                <a:solidFill>
                  <a:schemeClr val="tx1">
                    <a:tint val="75000"/>
                  </a:schemeClr>
                </a:solidFill>
              </a:defRPr>
            </a:lvl8pPr>
            <a:lvl9pPr marL="3657326" indent="0">
              <a:buNone/>
              <a:defRPr sz="1400">
                <a:solidFill>
                  <a:schemeClr val="tx1">
                    <a:tint val="75000"/>
                  </a:schemeClr>
                </a:solidFill>
              </a:defRPr>
            </a:lvl9pPr>
          </a:lstStyle>
          <a:p>
            <a:pPr marL="0" marR="0" lvl="0" indent="0" algn="l" defTabSz="914333" rtl="0" eaLnBrk="1" fontAlgn="auto" latinLnBrk="0" hangingPunct="1">
              <a:lnSpc>
                <a:spcPct val="90000"/>
              </a:lnSpc>
              <a:spcBef>
                <a:spcPts val="1000"/>
              </a:spcBef>
              <a:spcAft>
                <a:spcPts val="0"/>
              </a:spcAft>
              <a:buClrTx/>
              <a:buSzTx/>
              <a:buFont typeface="Arial" panose="020B0604020202020204" pitchFamily="34" charset="0"/>
              <a:buNone/>
              <a:tabLst/>
              <a:defRPr/>
            </a:pPr>
            <a:r>
              <a:rPr lang="en-US"/>
              <a:t>Context, context, and more context. Context, context, and more context. Context, context, and more context.</a:t>
            </a:r>
          </a:p>
          <a:p>
            <a:pPr marL="0" marR="0" lvl="0" indent="0" algn="l" defTabSz="914333" rtl="0" eaLnBrk="1" fontAlgn="auto" latinLnBrk="0" hangingPunct="1">
              <a:lnSpc>
                <a:spcPct val="90000"/>
              </a:lnSpc>
              <a:spcBef>
                <a:spcPts val="1000"/>
              </a:spcBef>
              <a:spcAft>
                <a:spcPts val="0"/>
              </a:spcAft>
              <a:buClrTx/>
              <a:buSzTx/>
              <a:buFont typeface="Arial" panose="020B0604020202020204" pitchFamily="34" charset="0"/>
              <a:buNone/>
              <a:tabLst/>
              <a:defRPr/>
            </a:pPr>
            <a:r>
              <a:rPr lang="en-US"/>
              <a:t>Context, context, and more context. Context, context, and more context. Context, context, and more context.</a:t>
            </a:r>
          </a:p>
          <a:p>
            <a:pPr marL="0" marR="0" lvl="0" indent="0" algn="l" defTabSz="914333" rtl="0" eaLnBrk="1" fontAlgn="auto" latinLnBrk="0" hangingPunct="1">
              <a:lnSpc>
                <a:spcPct val="90000"/>
              </a:lnSpc>
              <a:spcBef>
                <a:spcPts val="1000"/>
              </a:spcBef>
              <a:spcAft>
                <a:spcPts val="0"/>
              </a:spcAft>
              <a:buClrTx/>
              <a:buSzTx/>
              <a:buFont typeface="Arial" panose="020B0604020202020204" pitchFamily="34" charset="0"/>
              <a:buNone/>
              <a:tabLst/>
              <a:defRPr/>
            </a:pPr>
            <a:r>
              <a:rPr lang="en-US"/>
              <a:t>Context, context, and more context. Context, context, and more context. Context, context, and more context.</a:t>
            </a:r>
          </a:p>
          <a:p>
            <a:pPr marL="0" marR="0" lvl="0" indent="0" algn="l" defTabSz="914333" rtl="0" eaLnBrk="1" fontAlgn="auto" latinLnBrk="0" hangingPunct="1">
              <a:lnSpc>
                <a:spcPct val="90000"/>
              </a:lnSpc>
              <a:spcBef>
                <a:spcPts val="1000"/>
              </a:spcBef>
              <a:spcAft>
                <a:spcPts val="0"/>
              </a:spcAft>
              <a:buClrTx/>
              <a:buSzTx/>
              <a:buFont typeface="Arial" panose="020B0604020202020204" pitchFamily="34" charset="0"/>
              <a:buNone/>
              <a:tabLst/>
              <a:defRPr/>
            </a:pPr>
            <a:r>
              <a:rPr lang="en-US"/>
              <a:t>Context, context, and more context. Context, context, and more context. Context, context, and more context.</a:t>
            </a:r>
          </a:p>
          <a:p>
            <a:pPr marL="0" marR="0" lvl="0" indent="0" algn="l" defTabSz="914333" rtl="0" eaLnBrk="1" fontAlgn="auto" latinLnBrk="0" hangingPunct="1">
              <a:lnSpc>
                <a:spcPct val="90000"/>
              </a:lnSpc>
              <a:spcBef>
                <a:spcPts val="1000"/>
              </a:spcBef>
              <a:spcAft>
                <a:spcPts val="0"/>
              </a:spcAft>
              <a:buClrTx/>
              <a:buSzTx/>
              <a:buFont typeface="Arial" panose="020B0604020202020204" pitchFamily="34" charset="0"/>
              <a:buNone/>
              <a:tabLst/>
              <a:defRPr/>
            </a:pPr>
            <a:r>
              <a:rPr lang="en-US"/>
              <a:t>Context, context, and more context. Context, context, and more context. Context, context, and more context.</a:t>
            </a:r>
          </a:p>
          <a:p>
            <a:pPr marL="0" marR="0" lvl="0" indent="0" algn="l" defTabSz="914333" rtl="0" eaLnBrk="1" fontAlgn="auto" latinLnBrk="0" hangingPunct="1">
              <a:lnSpc>
                <a:spcPct val="90000"/>
              </a:lnSpc>
              <a:spcBef>
                <a:spcPts val="1000"/>
              </a:spcBef>
              <a:spcAft>
                <a:spcPts val="0"/>
              </a:spcAft>
              <a:buClrTx/>
              <a:buSzTx/>
              <a:buFont typeface="Arial" panose="020B0604020202020204" pitchFamily="34" charset="0"/>
              <a:buNone/>
              <a:tabLst/>
              <a:defRPr/>
            </a:pPr>
            <a:r>
              <a:rPr lang="en-US"/>
              <a:t>Context, context, and more context. Context, context, and more context. Context, context, and more context.</a:t>
            </a:r>
          </a:p>
          <a:p>
            <a:pPr marL="0" marR="0" lvl="0" indent="0" algn="l" defTabSz="914333" rtl="0" eaLnBrk="1" fontAlgn="auto" latinLnBrk="0" hangingPunct="1">
              <a:lnSpc>
                <a:spcPct val="90000"/>
              </a:lnSpc>
              <a:spcBef>
                <a:spcPts val="1000"/>
              </a:spcBef>
              <a:spcAft>
                <a:spcPts val="0"/>
              </a:spcAft>
              <a:buClrTx/>
              <a:buSzTx/>
              <a:buFont typeface="Arial" panose="020B0604020202020204" pitchFamily="34" charset="0"/>
              <a:buNone/>
              <a:tabLst/>
              <a:defRPr/>
            </a:pPr>
            <a:r>
              <a:rPr lang="en-US"/>
              <a:t>Context, context, and more context. Context, context, and more context. Context, context, and more context.</a:t>
            </a:r>
          </a:p>
          <a:p>
            <a:pPr marL="0" marR="0" lvl="0" indent="0" algn="l" defTabSz="914333" rtl="0" eaLnBrk="1" fontAlgn="auto" latinLnBrk="0" hangingPunct="1">
              <a:lnSpc>
                <a:spcPct val="90000"/>
              </a:lnSpc>
              <a:spcBef>
                <a:spcPts val="1000"/>
              </a:spcBef>
              <a:spcAft>
                <a:spcPts val="0"/>
              </a:spcAft>
              <a:buClrTx/>
              <a:buSzTx/>
              <a:buFont typeface="Arial" panose="020B0604020202020204" pitchFamily="34" charset="0"/>
              <a:buNone/>
              <a:tabLst/>
              <a:defRPr/>
            </a:pPr>
            <a:r>
              <a:rPr lang="en-US"/>
              <a:t>Context, context, and more context. Context, context, and more context. Context, context, and more context.</a:t>
            </a:r>
          </a:p>
          <a:p>
            <a:pPr marL="0" marR="0" lvl="0" indent="0" algn="l" defTabSz="914333" rtl="0" eaLnBrk="1" fontAlgn="auto" latinLnBrk="0" hangingPunct="1">
              <a:lnSpc>
                <a:spcPct val="90000"/>
              </a:lnSpc>
              <a:spcBef>
                <a:spcPts val="1000"/>
              </a:spcBef>
              <a:spcAft>
                <a:spcPts val="0"/>
              </a:spcAft>
              <a:buClrTx/>
              <a:buSzTx/>
              <a:buFont typeface="Arial" panose="020B0604020202020204" pitchFamily="34" charset="0"/>
              <a:buNone/>
              <a:tabLst/>
              <a:defRPr/>
            </a:pPr>
            <a:r>
              <a:rPr lang="en-US"/>
              <a:t>Context, context, and more context. Context, context, and more context. Context, context, and more context.</a:t>
            </a:r>
          </a:p>
          <a:p>
            <a:pPr marL="0" marR="0" lvl="0" indent="0" algn="l" defTabSz="914333" rtl="0" eaLnBrk="1" fontAlgn="auto" latinLnBrk="0" hangingPunct="1">
              <a:lnSpc>
                <a:spcPct val="90000"/>
              </a:lnSpc>
              <a:spcBef>
                <a:spcPts val="1000"/>
              </a:spcBef>
              <a:spcAft>
                <a:spcPts val="0"/>
              </a:spcAft>
              <a:buClrTx/>
              <a:buSzTx/>
              <a:buFont typeface="Arial" panose="020B0604020202020204" pitchFamily="34" charset="0"/>
              <a:buNone/>
              <a:tabLst/>
              <a:defRPr/>
            </a:pPr>
            <a:r>
              <a:rPr lang="en-US"/>
              <a:t>Context, context, and more context. Context, context, and more context. Context, context, and more context.</a:t>
            </a:r>
          </a:p>
          <a:p>
            <a:pPr marL="0" marR="0" lvl="0" indent="0" algn="l" defTabSz="914333" rtl="0" eaLnBrk="1" fontAlgn="auto" latinLnBrk="0" hangingPunct="1">
              <a:lnSpc>
                <a:spcPct val="90000"/>
              </a:lnSpc>
              <a:spcBef>
                <a:spcPts val="1000"/>
              </a:spcBef>
              <a:spcAft>
                <a:spcPts val="0"/>
              </a:spcAft>
              <a:buClrTx/>
              <a:buSzTx/>
              <a:buFont typeface="Arial" panose="020B0604020202020204" pitchFamily="34" charset="0"/>
              <a:buNone/>
              <a:tabLst/>
              <a:defRPr/>
            </a:pPr>
            <a:endParaRPr lang="en-US"/>
          </a:p>
        </p:txBody>
      </p:sp>
      <p:sp>
        <p:nvSpPr>
          <p:cNvPr id="8" name="Text Placeholder 2">
            <a:extLst>
              <a:ext uri="{FF2B5EF4-FFF2-40B4-BE49-F238E27FC236}">
                <a16:creationId xmlns:a16="http://schemas.microsoft.com/office/drawing/2014/main" id="{87CE091D-359B-4857-973C-B9AF99FB8EAB}"/>
              </a:ext>
            </a:extLst>
          </p:cNvPr>
          <p:cNvSpPr>
            <a:spLocks noGrp="1"/>
          </p:cNvSpPr>
          <p:nvPr>
            <p:ph type="body" idx="14" hasCustomPrompt="1"/>
          </p:nvPr>
        </p:nvSpPr>
        <p:spPr>
          <a:xfrm>
            <a:off x="533400" y="276850"/>
            <a:ext cx="2590800" cy="381000"/>
          </a:xfrm>
          <a:prstGeom prst="rect">
            <a:avLst/>
          </a:prstGeom>
        </p:spPr>
        <p:txBody>
          <a:bodyPr numCol="1" anchor="t"/>
          <a:lstStyle>
            <a:lvl1pPr marL="0" indent="0">
              <a:buNone/>
              <a:defRPr sz="3200" b="1">
                <a:solidFill>
                  <a:srgbClr val="F49E1E"/>
                </a:solidFill>
                <a:latin typeface="Century Gothic" panose="020B0502020202020204" pitchFamily="34" charset="0"/>
              </a:defRPr>
            </a:lvl1pPr>
            <a:lvl2pPr marL="457166" indent="0">
              <a:buNone/>
              <a:defRPr sz="1800">
                <a:solidFill>
                  <a:schemeClr val="tx1">
                    <a:tint val="75000"/>
                  </a:schemeClr>
                </a:solidFill>
              </a:defRPr>
            </a:lvl2pPr>
            <a:lvl3pPr marL="914333" indent="0">
              <a:buNone/>
              <a:defRPr sz="1600">
                <a:solidFill>
                  <a:schemeClr val="tx1">
                    <a:tint val="75000"/>
                  </a:schemeClr>
                </a:solidFill>
              </a:defRPr>
            </a:lvl3pPr>
            <a:lvl4pPr marL="1371498" indent="0">
              <a:buNone/>
              <a:defRPr sz="1400">
                <a:solidFill>
                  <a:schemeClr val="tx1">
                    <a:tint val="75000"/>
                  </a:schemeClr>
                </a:solidFill>
              </a:defRPr>
            </a:lvl4pPr>
            <a:lvl5pPr marL="1828664" indent="0">
              <a:buNone/>
              <a:defRPr sz="1400">
                <a:solidFill>
                  <a:schemeClr val="tx1">
                    <a:tint val="75000"/>
                  </a:schemeClr>
                </a:solidFill>
              </a:defRPr>
            </a:lvl5pPr>
            <a:lvl6pPr marL="2285829" indent="0">
              <a:buNone/>
              <a:defRPr sz="1400">
                <a:solidFill>
                  <a:schemeClr val="tx1">
                    <a:tint val="75000"/>
                  </a:schemeClr>
                </a:solidFill>
              </a:defRPr>
            </a:lvl6pPr>
            <a:lvl7pPr marL="2742995" indent="0">
              <a:buNone/>
              <a:defRPr sz="1400">
                <a:solidFill>
                  <a:schemeClr val="tx1">
                    <a:tint val="75000"/>
                  </a:schemeClr>
                </a:solidFill>
              </a:defRPr>
            </a:lvl7pPr>
            <a:lvl8pPr marL="3200160" indent="0">
              <a:buNone/>
              <a:defRPr sz="1400">
                <a:solidFill>
                  <a:schemeClr val="tx1">
                    <a:tint val="75000"/>
                  </a:schemeClr>
                </a:solidFill>
              </a:defRPr>
            </a:lvl8pPr>
            <a:lvl9pPr marL="3657326" indent="0">
              <a:buNone/>
              <a:defRPr sz="1400">
                <a:solidFill>
                  <a:schemeClr val="tx1">
                    <a:tint val="75000"/>
                  </a:schemeClr>
                </a:solidFill>
              </a:defRPr>
            </a:lvl9pPr>
          </a:lstStyle>
          <a:p>
            <a:pPr marL="0" marR="0" lvl="0" indent="0" algn="l" defTabSz="914333" rtl="0" eaLnBrk="1" fontAlgn="auto" latinLnBrk="0" hangingPunct="1">
              <a:lnSpc>
                <a:spcPct val="90000"/>
              </a:lnSpc>
              <a:spcBef>
                <a:spcPts val="1000"/>
              </a:spcBef>
              <a:spcAft>
                <a:spcPts val="0"/>
              </a:spcAft>
              <a:buClrTx/>
              <a:buSzTx/>
              <a:buFont typeface="Arial" panose="020B0604020202020204" pitchFamily="34" charset="0"/>
              <a:buNone/>
              <a:tabLst/>
              <a:defRPr/>
            </a:pPr>
            <a:r>
              <a:rPr lang="en-US"/>
              <a:t>HEADER</a:t>
            </a:r>
          </a:p>
          <a:p>
            <a:pPr marL="0" marR="0" lvl="0" indent="0" algn="l" defTabSz="914333" rtl="0" eaLnBrk="1" fontAlgn="auto" latinLnBrk="0" hangingPunct="1">
              <a:lnSpc>
                <a:spcPct val="90000"/>
              </a:lnSpc>
              <a:spcBef>
                <a:spcPts val="1000"/>
              </a:spcBef>
              <a:spcAft>
                <a:spcPts val="0"/>
              </a:spcAft>
              <a:buClrTx/>
              <a:buSzTx/>
              <a:buFont typeface="Arial" panose="020B0604020202020204" pitchFamily="34" charset="0"/>
              <a:buNone/>
              <a:tabLst/>
              <a:defRPr/>
            </a:pPr>
            <a:endParaRPr lang="en-US"/>
          </a:p>
        </p:txBody>
      </p:sp>
      <p:sp>
        <p:nvSpPr>
          <p:cNvPr id="9" name="Text Placeholder 2">
            <a:extLst>
              <a:ext uri="{FF2B5EF4-FFF2-40B4-BE49-F238E27FC236}">
                <a16:creationId xmlns:a16="http://schemas.microsoft.com/office/drawing/2014/main" id="{AAE50DAE-6411-4EE0-92CA-69BEE048CC2A}"/>
              </a:ext>
            </a:extLst>
          </p:cNvPr>
          <p:cNvSpPr>
            <a:spLocks noGrp="1"/>
          </p:cNvSpPr>
          <p:nvPr>
            <p:ph type="body" idx="15" hasCustomPrompt="1"/>
          </p:nvPr>
        </p:nvSpPr>
        <p:spPr>
          <a:xfrm>
            <a:off x="533400" y="730240"/>
            <a:ext cx="2590800" cy="744230"/>
          </a:xfrm>
          <a:prstGeom prst="rect">
            <a:avLst/>
          </a:prstGeom>
        </p:spPr>
        <p:txBody>
          <a:bodyPr numCol="1" anchor="t"/>
          <a:lstStyle>
            <a:lvl1pPr marL="0" indent="0">
              <a:buNone/>
              <a:defRPr sz="1600" b="1">
                <a:solidFill>
                  <a:srgbClr val="414042"/>
                </a:solidFill>
                <a:latin typeface="Century Gothic" panose="020B0502020202020204" pitchFamily="34" charset="0"/>
              </a:defRPr>
            </a:lvl1pPr>
            <a:lvl2pPr marL="457166" indent="0">
              <a:buNone/>
              <a:defRPr sz="1800">
                <a:solidFill>
                  <a:schemeClr val="tx1">
                    <a:tint val="75000"/>
                  </a:schemeClr>
                </a:solidFill>
              </a:defRPr>
            </a:lvl2pPr>
            <a:lvl3pPr marL="914333" indent="0">
              <a:buNone/>
              <a:defRPr sz="1600">
                <a:solidFill>
                  <a:schemeClr val="tx1">
                    <a:tint val="75000"/>
                  </a:schemeClr>
                </a:solidFill>
              </a:defRPr>
            </a:lvl3pPr>
            <a:lvl4pPr marL="1371498" indent="0">
              <a:buNone/>
              <a:defRPr sz="1400">
                <a:solidFill>
                  <a:schemeClr val="tx1">
                    <a:tint val="75000"/>
                  </a:schemeClr>
                </a:solidFill>
              </a:defRPr>
            </a:lvl4pPr>
            <a:lvl5pPr marL="1828664" indent="0">
              <a:buNone/>
              <a:defRPr sz="1400">
                <a:solidFill>
                  <a:schemeClr val="tx1">
                    <a:tint val="75000"/>
                  </a:schemeClr>
                </a:solidFill>
              </a:defRPr>
            </a:lvl5pPr>
            <a:lvl6pPr marL="2285829" indent="0">
              <a:buNone/>
              <a:defRPr sz="1400">
                <a:solidFill>
                  <a:schemeClr val="tx1">
                    <a:tint val="75000"/>
                  </a:schemeClr>
                </a:solidFill>
              </a:defRPr>
            </a:lvl6pPr>
            <a:lvl7pPr marL="2742995" indent="0">
              <a:buNone/>
              <a:defRPr sz="1400">
                <a:solidFill>
                  <a:schemeClr val="tx1">
                    <a:tint val="75000"/>
                  </a:schemeClr>
                </a:solidFill>
              </a:defRPr>
            </a:lvl7pPr>
            <a:lvl8pPr marL="3200160" indent="0">
              <a:buNone/>
              <a:defRPr sz="1400">
                <a:solidFill>
                  <a:schemeClr val="tx1">
                    <a:tint val="75000"/>
                  </a:schemeClr>
                </a:solidFill>
              </a:defRPr>
            </a:lvl8pPr>
            <a:lvl9pPr marL="3657326" indent="0">
              <a:buNone/>
              <a:defRPr sz="1400">
                <a:solidFill>
                  <a:schemeClr val="tx1">
                    <a:tint val="75000"/>
                  </a:schemeClr>
                </a:solidFill>
              </a:defRPr>
            </a:lvl9pPr>
          </a:lstStyle>
          <a:p>
            <a:pPr marL="0" marR="0" lvl="0" indent="0" algn="l" defTabSz="914333" rtl="0" eaLnBrk="1" fontAlgn="auto" latinLnBrk="0" hangingPunct="1">
              <a:lnSpc>
                <a:spcPct val="90000"/>
              </a:lnSpc>
              <a:spcBef>
                <a:spcPts val="1000"/>
              </a:spcBef>
              <a:spcAft>
                <a:spcPts val="0"/>
              </a:spcAft>
              <a:buClrTx/>
              <a:buSzTx/>
              <a:buFont typeface="Arial" panose="020B0604020202020204" pitchFamily="34" charset="0"/>
              <a:buNone/>
              <a:tabLst/>
              <a:defRPr/>
            </a:pPr>
            <a:r>
              <a:rPr lang="en-US"/>
              <a:t>Subhead goes here and here and here and here</a:t>
            </a:r>
          </a:p>
          <a:p>
            <a:pPr marL="0" marR="0" lvl="0" indent="0" algn="l" defTabSz="914333" rtl="0" eaLnBrk="1" fontAlgn="auto" latinLnBrk="0" hangingPunct="1">
              <a:lnSpc>
                <a:spcPct val="90000"/>
              </a:lnSpc>
              <a:spcBef>
                <a:spcPts val="1000"/>
              </a:spcBef>
              <a:spcAft>
                <a:spcPts val="0"/>
              </a:spcAft>
              <a:buClrTx/>
              <a:buSzTx/>
              <a:buFont typeface="Arial" panose="020B0604020202020204" pitchFamily="34" charset="0"/>
              <a:buNone/>
              <a:tabLst/>
              <a:defRPr/>
            </a:pPr>
            <a:endParaRPr lang="en-US"/>
          </a:p>
        </p:txBody>
      </p:sp>
    </p:spTree>
    <p:extLst>
      <p:ext uri="{BB962C8B-B14F-4D97-AF65-F5344CB8AC3E}">
        <p14:creationId xmlns:p14="http://schemas.microsoft.com/office/powerpoint/2010/main" val="3624053372"/>
      </p:ext>
    </p:extLst>
  </p:cSld>
  <p:clrMapOvr>
    <a:masterClrMapping/>
  </p:clrMapOvr>
</p:sldLayout>
</file>

<file path=ppt/slideLayouts/slideLayout61.xml><?xml version="1.0" encoding="utf-8"?>
<p:sldLayout xmlns:a="http://schemas.openxmlformats.org/drawingml/2006/main" xmlns:r="http://schemas.openxmlformats.org/officeDocument/2006/relationships" xmlns:p="http://schemas.openxmlformats.org/presentationml/2006/main" preserve="1" userDrawn="1">
  <p:cSld name="2_Blank">
    <p:spTree>
      <p:nvGrpSpPr>
        <p:cNvPr id="1" name=""/>
        <p:cNvGrpSpPr/>
        <p:nvPr/>
      </p:nvGrpSpPr>
      <p:grpSpPr>
        <a:xfrm>
          <a:off x="0" y="0"/>
          <a:ext cx="0" cy="0"/>
          <a:chOff x="0" y="0"/>
          <a:chExt cx="0" cy="0"/>
        </a:xfrm>
      </p:grpSpPr>
      <p:pic>
        <p:nvPicPr>
          <p:cNvPr id="5" name="Picture 4" descr="A picture containing logo&#10;&#10;Description automatically generated">
            <a:extLst>
              <a:ext uri="{FF2B5EF4-FFF2-40B4-BE49-F238E27FC236}">
                <a16:creationId xmlns:a16="http://schemas.microsoft.com/office/drawing/2014/main" id="{ADD72BA7-07DE-44FD-A1F6-5509825F93EA}"/>
              </a:ext>
            </a:extLst>
          </p:cNvPr>
          <p:cNvPicPr>
            <a:picLocks noChangeAspect="1"/>
          </p:cNvPicPr>
          <p:nvPr userDrawn="1"/>
        </p:nvPicPr>
        <p:blipFill rotWithShape="1">
          <a:blip r:embed="rId2" cstate="print">
            <a:extLst>
              <a:ext uri="{28A0092B-C50C-407E-A947-70E740481C1C}">
                <a14:useLocalDpi xmlns:a14="http://schemas.microsoft.com/office/drawing/2010/main" val="0"/>
              </a:ext>
            </a:extLst>
          </a:blip>
          <a:srcRect r="23380"/>
          <a:stretch/>
        </p:blipFill>
        <p:spPr>
          <a:xfrm>
            <a:off x="3" y="-19050"/>
            <a:ext cx="894079" cy="901690"/>
          </a:xfrm>
          <a:prstGeom prst="rect">
            <a:avLst/>
          </a:prstGeom>
        </p:spPr>
      </p:pic>
      <p:sp>
        <p:nvSpPr>
          <p:cNvPr id="6" name="Text Placeholder 2">
            <a:extLst>
              <a:ext uri="{FF2B5EF4-FFF2-40B4-BE49-F238E27FC236}">
                <a16:creationId xmlns:a16="http://schemas.microsoft.com/office/drawing/2014/main" id="{D28D2D01-B630-40DB-80D2-DE234314AE33}"/>
              </a:ext>
            </a:extLst>
          </p:cNvPr>
          <p:cNvSpPr>
            <a:spLocks noGrp="1"/>
          </p:cNvSpPr>
          <p:nvPr>
            <p:ph type="body" idx="12" hasCustomPrompt="1"/>
          </p:nvPr>
        </p:nvSpPr>
        <p:spPr>
          <a:xfrm>
            <a:off x="393079" y="431795"/>
            <a:ext cx="457200" cy="304800"/>
          </a:xfrm>
          <a:prstGeom prst="rect">
            <a:avLst/>
          </a:prstGeom>
        </p:spPr>
        <p:txBody>
          <a:bodyPr anchor="t"/>
          <a:lstStyle>
            <a:lvl1pPr marL="0" indent="0">
              <a:buNone/>
              <a:defRPr sz="1000">
                <a:solidFill>
                  <a:srgbClr val="F49E1E"/>
                </a:solidFill>
                <a:latin typeface="Century Gothic" panose="020B0502020202020204" pitchFamily="34" charset="0"/>
              </a:defRPr>
            </a:lvl1pPr>
            <a:lvl2pPr marL="457166" indent="0">
              <a:buNone/>
              <a:defRPr sz="1800">
                <a:solidFill>
                  <a:schemeClr val="tx1">
                    <a:tint val="75000"/>
                  </a:schemeClr>
                </a:solidFill>
              </a:defRPr>
            </a:lvl2pPr>
            <a:lvl3pPr marL="914333" indent="0">
              <a:buNone/>
              <a:defRPr sz="1600">
                <a:solidFill>
                  <a:schemeClr val="tx1">
                    <a:tint val="75000"/>
                  </a:schemeClr>
                </a:solidFill>
              </a:defRPr>
            </a:lvl3pPr>
            <a:lvl4pPr marL="1371498" indent="0">
              <a:buNone/>
              <a:defRPr sz="1400">
                <a:solidFill>
                  <a:schemeClr val="tx1">
                    <a:tint val="75000"/>
                  </a:schemeClr>
                </a:solidFill>
              </a:defRPr>
            </a:lvl4pPr>
            <a:lvl5pPr marL="1828664" indent="0">
              <a:buNone/>
              <a:defRPr sz="1400">
                <a:solidFill>
                  <a:schemeClr val="tx1">
                    <a:tint val="75000"/>
                  </a:schemeClr>
                </a:solidFill>
              </a:defRPr>
            </a:lvl5pPr>
            <a:lvl6pPr marL="2285829" indent="0">
              <a:buNone/>
              <a:defRPr sz="1400">
                <a:solidFill>
                  <a:schemeClr val="tx1">
                    <a:tint val="75000"/>
                  </a:schemeClr>
                </a:solidFill>
              </a:defRPr>
            </a:lvl6pPr>
            <a:lvl7pPr marL="2742995" indent="0">
              <a:buNone/>
              <a:defRPr sz="1400">
                <a:solidFill>
                  <a:schemeClr val="tx1">
                    <a:tint val="75000"/>
                  </a:schemeClr>
                </a:solidFill>
              </a:defRPr>
            </a:lvl7pPr>
            <a:lvl8pPr marL="3200160" indent="0">
              <a:buNone/>
              <a:defRPr sz="1400">
                <a:solidFill>
                  <a:schemeClr val="tx1">
                    <a:tint val="75000"/>
                  </a:schemeClr>
                </a:solidFill>
              </a:defRPr>
            </a:lvl8pPr>
            <a:lvl9pPr marL="3657326" indent="0">
              <a:buNone/>
              <a:defRPr sz="1400">
                <a:solidFill>
                  <a:schemeClr val="tx1">
                    <a:tint val="75000"/>
                  </a:schemeClr>
                </a:solidFill>
              </a:defRPr>
            </a:lvl9pPr>
          </a:lstStyle>
          <a:p>
            <a:pPr marL="0" marR="0" lvl="0" indent="0" algn="l" defTabSz="914333" rtl="0" eaLnBrk="1" fontAlgn="auto" latinLnBrk="0" hangingPunct="1">
              <a:lnSpc>
                <a:spcPct val="90000"/>
              </a:lnSpc>
              <a:spcBef>
                <a:spcPts val="1000"/>
              </a:spcBef>
              <a:spcAft>
                <a:spcPts val="0"/>
              </a:spcAft>
              <a:buClrTx/>
              <a:buSzTx/>
              <a:buFont typeface="Arial" panose="020B0604020202020204" pitchFamily="34" charset="0"/>
              <a:buNone/>
              <a:tabLst/>
              <a:defRPr/>
            </a:pPr>
            <a:r>
              <a:rPr lang="en-US"/>
              <a:t>123</a:t>
            </a:r>
          </a:p>
          <a:p>
            <a:pPr lvl="0"/>
            <a:endParaRPr lang="en-US"/>
          </a:p>
        </p:txBody>
      </p:sp>
    </p:spTree>
    <p:extLst>
      <p:ext uri="{BB962C8B-B14F-4D97-AF65-F5344CB8AC3E}">
        <p14:creationId xmlns:p14="http://schemas.microsoft.com/office/powerpoint/2010/main" val="1218297948"/>
      </p:ext>
    </p:extLst>
  </p:cSld>
  <p:clrMapOvr>
    <a:masterClrMapping/>
  </p:clrMapOvr>
</p:sldLayout>
</file>

<file path=ppt/slideLayouts/slideLayout62.xml><?xml version="1.0" encoding="utf-8"?>
<p:sldLayout xmlns:a="http://schemas.openxmlformats.org/drawingml/2006/main" xmlns:r="http://schemas.openxmlformats.org/officeDocument/2006/relationships" xmlns:p="http://schemas.openxmlformats.org/presentationml/2006/main" preserve="1" userDrawn="1">
  <p:cSld name="3_Blank">
    <p:spTree>
      <p:nvGrpSpPr>
        <p:cNvPr id="1" name=""/>
        <p:cNvGrpSpPr/>
        <p:nvPr/>
      </p:nvGrpSpPr>
      <p:grpSpPr>
        <a:xfrm>
          <a:off x="0" y="0"/>
          <a:ext cx="0" cy="0"/>
          <a:chOff x="0" y="0"/>
          <a:chExt cx="0" cy="0"/>
        </a:xfrm>
      </p:grpSpPr>
      <p:pic>
        <p:nvPicPr>
          <p:cNvPr id="5" name="Picture 4" descr="A picture containing logo&#10;&#10;Description automatically generated">
            <a:extLst>
              <a:ext uri="{FF2B5EF4-FFF2-40B4-BE49-F238E27FC236}">
                <a16:creationId xmlns:a16="http://schemas.microsoft.com/office/drawing/2014/main" id="{ADD72BA7-07DE-44FD-A1F6-5509825F93EA}"/>
              </a:ext>
            </a:extLst>
          </p:cNvPr>
          <p:cNvPicPr>
            <a:picLocks noChangeAspect="1"/>
          </p:cNvPicPr>
          <p:nvPr userDrawn="1"/>
        </p:nvPicPr>
        <p:blipFill rotWithShape="1">
          <a:blip r:embed="rId2" cstate="print">
            <a:extLst>
              <a:ext uri="{28A0092B-C50C-407E-A947-70E740481C1C}">
                <a14:useLocalDpi xmlns:a14="http://schemas.microsoft.com/office/drawing/2010/main" val="0"/>
              </a:ext>
            </a:extLst>
          </a:blip>
          <a:srcRect r="23380"/>
          <a:stretch/>
        </p:blipFill>
        <p:spPr>
          <a:xfrm>
            <a:off x="8249924" y="-6340"/>
            <a:ext cx="894079" cy="901690"/>
          </a:xfrm>
          <a:prstGeom prst="rect">
            <a:avLst/>
          </a:prstGeom>
        </p:spPr>
      </p:pic>
      <p:sp>
        <p:nvSpPr>
          <p:cNvPr id="6" name="Text Placeholder 2">
            <a:extLst>
              <a:ext uri="{FF2B5EF4-FFF2-40B4-BE49-F238E27FC236}">
                <a16:creationId xmlns:a16="http://schemas.microsoft.com/office/drawing/2014/main" id="{D28D2D01-B630-40DB-80D2-DE234314AE33}"/>
              </a:ext>
            </a:extLst>
          </p:cNvPr>
          <p:cNvSpPr>
            <a:spLocks noGrp="1"/>
          </p:cNvSpPr>
          <p:nvPr>
            <p:ph type="body" idx="12" hasCustomPrompt="1"/>
          </p:nvPr>
        </p:nvSpPr>
        <p:spPr>
          <a:xfrm>
            <a:off x="8239760" y="424175"/>
            <a:ext cx="457200" cy="304800"/>
          </a:xfrm>
          <a:prstGeom prst="rect">
            <a:avLst/>
          </a:prstGeom>
        </p:spPr>
        <p:txBody>
          <a:bodyPr anchor="t"/>
          <a:lstStyle>
            <a:lvl1pPr marL="0" indent="0">
              <a:buNone/>
              <a:defRPr sz="1000">
                <a:solidFill>
                  <a:srgbClr val="F49E1E"/>
                </a:solidFill>
                <a:latin typeface="Century Gothic" panose="020B0502020202020204" pitchFamily="34" charset="0"/>
              </a:defRPr>
            </a:lvl1pPr>
            <a:lvl2pPr marL="457166" indent="0">
              <a:buNone/>
              <a:defRPr sz="1800">
                <a:solidFill>
                  <a:schemeClr val="tx1">
                    <a:tint val="75000"/>
                  </a:schemeClr>
                </a:solidFill>
              </a:defRPr>
            </a:lvl2pPr>
            <a:lvl3pPr marL="914333" indent="0">
              <a:buNone/>
              <a:defRPr sz="1600">
                <a:solidFill>
                  <a:schemeClr val="tx1">
                    <a:tint val="75000"/>
                  </a:schemeClr>
                </a:solidFill>
              </a:defRPr>
            </a:lvl3pPr>
            <a:lvl4pPr marL="1371498" indent="0">
              <a:buNone/>
              <a:defRPr sz="1400">
                <a:solidFill>
                  <a:schemeClr val="tx1">
                    <a:tint val="75000"/>
                  </a:schemeClr>
                </a:solidFill>
              </a:defRPr>
            </a:lvl4pPr>
            <a:lvl5pPr marL="1828664" indent="0">
              <a:buNone/>
              <a:defRPr sz="1400">
                <a:solidFill>
                  <a:schemeClr val="tx1">
                    <a:tint val="75000"/>
                  </a:schemeClr>
                </a:solidFill>
              </a:defRPr>
            </a:lvl5pPr>
            <a:lvl6pPr marL="2285829" indent="0">
              <a:buNone/>
              <a:defRPr sz="1400">
                <a:solidFill>
                  <a:schemeClr val="tx1">
                    <a:tint val="75000"/>
                  </a:schemeClr>
                </a:solidFill>
              </a:defRPr>
            </a:lvl6pPr>
            <a:lvl7pPr marL="2742995" indent="0">
              <a:buNone/>
              <a:defRPr sz="1400">
                <a:solidFill>
                  <a:schemeClr val="tx1">
                    <a:tint val="75000"/>
                  </a:schemeClr>
                </a:solidFill>
              </a:defRPr>
            </a:lvl7pPr>
            <a:lvl8pPr marL="3200160" indent="0">
              <a:buNone/>
              <a:defRPr sz="1400">
                <a:solidFill>
                  <a:schemeClr val="tx1">
                    <a:tint val="75000"/>
                  </a:schemeClr>
                </a:solidFill>
              </a:defRPr>
            </a:lvl8pPr>
            <a:lvl9pPr marL="3657326" indent="0">
              <a:buNone/>
              <a:defRPr sz="1400">
                <a:solidFill>
                  <a:schemeClr val="tx1">
                    <a:tint val="75000"/>
                  </a:schemeClr>
                </a:solidFill>
              </a:defRPr>
            </a:lvl9pPr>
          </a:lstStyle>
          <a:p>
            <a:pPr marL="0" marR="0" lvl="0" indent="0" algn="l" defTabSz="914333" rtl="0" eaLnBrk="1" fontAlgn="auto" latinLnBrk="0" hangingPunct="1">
              <a:lnSpc>
                <a:spcPct val="90000"/>
              </a:lnSpc>
              <a:spcBef>
                <a:spcPts val="1000"/>
              </a:spcBef>
              <a:spcAft>
                <a:spcPts val="0"/>
              </a:spcAft>
              <a:buClrTx/>
              <a:buSzTx/>
              <a:buFont typeface="Arial" panose="020B0604020202020204" pitchFamily="34" charset="0"/>
              <a:buNone/>
              <a:tabLst/>
              <a:defRPr/>
            </a:pPr>
            <a:r>
              <a:rPr lang="en-US"/>
              <a:t>124</a:t>
            </a:r>
          </a:p>
          <a:p>
            <a:pPr lvl="0"/>
            <a:endParaRPr lang="en-US"/>
          </a:p>
        </p:txBody>
      </p:sp>
    </p:spTree>
    <p:extLst>
      <p:ext uri="{BB962C8B-B14F-4D97-AF65-F5344CB8AC3E}">
        <p14:creationId xmlns:p14="http://schemas.microsoft.com/office/powerpoint/2010/main" val="631361952"/>
      </p:ext>
    </p:extLst>
  </p:cSld>
  <p:clrMapOvr>
    <a:masterClrMapping/>
  </p:clrMapOvr>
</p:sldLayout>
</file>

<file path=ppt/slideLayouts/slideLayout63.xml><?xml version="1.0" encoding="utf-8"?>
<p:sldLayout xmlns:a="http://schemas.openxmlformats.org/drawingml/2006/main" xmlns:r="http://schemas.openxmlformats.org/officeDocument/2006/relationships" xmlns:p="http://schemas.openxmlformats.org/presentationml/2006/main" userDrawn="1">
  <p:cSld name="Title and Content">
    <p:spTree>
      <p:nvGrpSpPr>
        <p:cNvPr id="1" name=""/>
        <p:cNvGrpSpPr/>
        <p:nvPr/>
      </p:nvGrpSpPr>
      <p:grpSpPr>
        <a:xfrm>
          <a:off x="0" y="0"/>
          <a:ext cx="0" cy="0"/>
          <a:chOff x="0" y="0"/>
          <a:chExt cx="0" cy="0"/>
        </a:xfrm>
      </p:grpSpPr>
      <p:sp>
        <p:nvSpPr>
          <p:cNvPr id="14" name="Title 1"/>
          <p:cNvSpPr>
            <a:spLocks noGrp="1"/>
          </p:cNvSpPr>
          <p:nvPr>
            <p:ph type="title" hasCustomPrompt="1"/>
          </p:nvPr>
        </p:nvSpPr>
        <p:spPr>
          <a:xfrm>
            <a:off x="457200" y="205982"/>
            <a:ext cx="8229600" cy="563299"/>
          </a:xfrm>
          <a:prstGeom prst="rect">
            <a:avLst/>
          </a:prstGeom>
        </p:spPr>
        <p:txBody>
          <a:bodyPr/>
          <a:lstStyle>
            <a:lvl1pPr algn="l">
              <a:defRPr sz="2800"/>
            </a:lvl1pPr>
          </a:lstStyle>
          <a:p>
            <a:r>
              <a:rPr lang="en-US"/>
              <a:t>Click to add heading</a:t>
            </a:r>
          </a:p>
        </p:txBody>
      </p:sp>
      <p:grpSp>
        <p:nvGrpSpPr>
          <p:cNvPr id="15" name="Group 14"/>
          <p:cNvGrpSpPr/>
          <p:nvPr userDrawn="1"/>
        </p:nvGrpSpPr>
        <p:grpSpPr>
          <a:xfrm>
            <a:off x="0" y="769278"/>
            <a:ext cx="8305800" cy="228316"/>
            <a:chOff x="0" y="997594"/>
            <a:chExt cx="10972800" cy="228316"/>
          </a:xfrm>
        </p:grpSpPr>
        <p:sp>
          <p:nvSpPr>
            <p:cNvPr id="16" name="Rectangle 15"/>
            <p:cNvSpPr/>
            <p:nvPr/>
          </p:nvSpPr>
          <p:spPr>
            <a:xfrm rot="5400000">
              <a:off x="5447876" y="-4450282"/>
              <a:ext cx="77048" cy="10972800"/>
            </a:xfrm>
            <a:prstGeom prst="rect">
              <a:avLst/>
            </a:prstGeom>
            <a:solidFill>
              <a:srgbClr val="77ADA4"/>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800"/>
            </a:p>
          </p:txBody>
        </p:sp>
        <p:sp>
          <p:nvSpPr>
            <p:cNvPr id="17" name="Rectangle 16"/>
            <p:cNvSpPr/>
            <p:nvPr/>
          </p:nvSpPr>
          <p:spPr>
            <a:xfrm rot="5400000">
              <a:off x="4670636" y="-3595993"/>
              <a:ext cx="77050" cy="9418320"/>
            </a:xfrm>
            <a:prstGeom prst="rect">
              <a:avLst/>
            </a:prstGeom>
            <a:solidFill>
              <a:srgbClr val="B33D1F"/>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800"/>
            </a:p>
          </p:txBody>
        </p:sp>
        <p:sp>
          <p:nvSpPr>
            <p:cNvPr id="18" name="Rectangle 17"/>
            <p:cNvSpPr/>
            <p:nvPr/>
          </p:nvSpPr>
          <p:spPr>
            <a:xfrm rot="5400000">
              <a:off x="5036396" y="-3887534"/>
              <a:ext cx="77048" cy="10149840"/>
            </a:xfrm>
            <a:prstGeom prst="rect">
              <a:avLst/>
            </a:prstGeom>
            <a:solidFill>
              <a:srgbClr val="FAC917"/>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800"/>
            </a:p>
          </p:txBody>
        </p:sp>
      </p:grpSp>
      <p:grpSp>
        <p:nvGrpSpPr>
          <p:cNvPr id="20" name="Group 19"/>
          <p:cNvGrpSpPr/>
          <p:nvPr userDrawn="1"/>
        </p:nvGrpSpPr>
        <p:grpSpPr>
          <a:xfrm>
            <a:off x="21" y="4389123"/>
            <a:ext cx="9143983" cy="754379"/>
            <a:chOff x="18" y="4389120"/>
            <a:chExt cx="9143983" cy="754379"/>
          </a:xfrm>
        </p:grpSpPr>
        <p:sp>
          <p:nvSpPr>
            <p:cNvPr id="21" name="Rectangle 20"/>
            <p:cNvSpPr/>
            <p:nvPr userDrawn="1"/>
          </p:nvSpPr>
          <p:spPr>
            <a:xfrm rot="5400000">
              <a:off x="4194820" y="194318"/>
              <a:ext cx="754379" cy="9143983"/>
            </a:xfrm>
            <a:prstGeom prst="rect">
              <a:avLst/>
            </a:prstGeom>
            <a:solidFill>
              <a:srgbClr val="406E9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800"/>
            </a:p>
          </p:txBody>
        </p:sp>
        <p:pic>
          <p:nvPicPr>
            <p:cNvPr id="22" name="Picture 21"/>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7295208" y="4424369"/>
              <a:ext cx="1320207" cy="683881"/>
            </a:xfrm>
            <a:prstGeom prst="rect">
              <a:avLst/>
            </a:prstGeom>
          </p:spPr>
        </p:pic>
      </p:grpSp>
      <p:sp>
        <p:nvSpPr>
          <p:cNvPr id="3" name="Text Placeholder 2"/>
          <p:cNvSpPr>
            <a:spLocks noGrp="1"/>
          </p:cNvSpPr>
          <p:nvPr>
            <p:ph type="body" sz="quarter" idx="10"/>
          </p:nvPr>
        </p:nvSpPr>
        <p:spPr>
          <a:xfrm>
            <a:off x="457200" y="1047750"/>
            <a:ext cx="8229600" cy="3200400"/>
          </a:xfrm>
          <a:prstGeom prst="rect">
            <a:avLst/>
          </a:prstGeom>
        </p:spPr>
        <p:txBody>
          <a:bodyPr/>
          <a:lstStyle>
            <a:lvl1pPr>
              <a:defRPr sz="2400"/>
            </a:lvl1pPr>
            <a:lvl2pPr>
              <a:defRPr sz="2400"/>
            </a:lvl2pPr>
            <a:lvl3pPr>
              <a:defRPr sz="2000"/>
            </a:lvl3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Tree>
    <p:extLst>
      <p:ext uri="{BB962C8B-B14F-4D97-AF65-F5344CB8AC3E}">
        <p14:creationId xmlns:p14="http://schemas.microsoft.com/office/powerpoint/2010/main" val="1787198833"/>
      </p:ext>
    </p:extLst>
  </p:cSld>
  <p:clrMapOvr>
    <a:masterClrMapping/>
  </p:clrMapOvr>
</p:sldLayout>
</file>

<file path=ppt/slideLayouts/slideLayout64.xml><?xml version="1.0" encoding="utf-8"?>
<p:sldLayout xmlns:a="http://schemas.openxmlformats.org/drawingml/2006/main" xmlns:r="http://schemas.openxmlformats.org/officeDocument/2006/relationships" xmlns:p="http://schemas.openxmlformats.org/presentationml/2006/main" preserve="1" userDrawn="1">
  <p:cSld name="Comparison">
    <p:spTree>
      <p:nvGrpSpPr>
        <p:cNvPr id="1" name=""/>
        <p:cNvGrpSpPr/>
        <p:nvPr/>
      </p:nvGrpSpPr>
      <p:grpSpPr>
        <a:xfrm>
          <a:off x="0" y="0"/>
          <a:ext cx="0" cy="0"/>
          <a:chOff x="0" y="0"/>
          <a:chExt cx="0" cy="0"/>
        </a:xfrm>
      </p:grpSpPr>
      <p:sp>
        <p:nvSpPr>
          <p:cNvPr id="10" name="Rectangle 9">
            <a:extLst>
              <a:ext uri="{FF2B5EF4-FFF2-40B4-BE49-F238E27FC236}">
                <a16:creationId xmlns:a16="http://schemas.microsoft.com/office/drawing/2014/main" id="{3C42E453-DC29-487A-A282-87F2B8642B59}"/>
              </a:ext>
            </a:extLst>
          </p:cNvPr>
          <p:cNvSpPr/>
          <p:nvPr userDrawn="1"/>
        </p:nvSpPr>
        <p:spPr>
          <a:xfrm>
            <a:off x="0" y="0"/>
            <a:ext cx="9144000" cy="1504950"/>
          </a:xfrm>
          <a:prstGeom prst="rect">
            <a:avLst/>
          </a:prstGeom>
          <a:solidFill>
            <a:srgbClr val="CAE8DE"/>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800"/>
          </a:p>
        </p:txBody>
      </p:sp>
      <p:pic>
        <p:nvPicPr>
          <p:cNvPr id="11" name="Picture 10" descr="A picture containing chart&#10;&#10;Description automatically generated">
            <a:extLst>
              <a:ext uri="{FF2B5EF4-FFF2-40B4-BE49-F238E27FC236}">
                <a16:creationId xmlns:a16="http://schemas.microsoft.com/office/drawing/2014/main" id="{697B4178-E8B8-4E3C-9E3A-4D3828105E4E}"/>
              </a:ext>
            </a:extLst>
          </p:cNvPr>
          <p:cNvPicPr>
            <a:picLocks noChangeAspect="1"/>
          </p:cNvPicPr>
          <p:nvPr userDrawn="1"/>
        </p:nvPicPr>
        <p:blipFill>
          <a:blip r:embed="rId2" cstate="print">
            <a:extLst>
              <a:ext uri="{28A0092B-C50C-407E-A947-70E740481C1C}">
                <a14:useLocalDpi xmlns:a14="http://schemas.microsoft.com/office/drawing/2010/main" val="0"/>
              </a:ext>
            </a:extLst>
          </a:blip>
          <a:stretch>
            <a:fillRect/>
          </a:stretch>
        </p:blipFill>
        <p:spPr>
          <a:xfrm>
            <a:off x="152400" y="666750"/>
            <a:ext cx="2316256" cy="1789834"/>
          </a:xfrm>
          <a:prstGeom prst="rect">
            <a:avLst/>
          </a:prstGeom>
        </p:spPr>
      </p:pic>
      <p:sp>
        <p:nvSpPr>
          <p:cNvPr id="12" name="Title 1">
            <a:extLst>
              <a:ext uri="{FF2B5EF4-FFF2-40B4-BE49-F238E27FC236}">
                <a16:creationId xmlns:a16="http://schemas.microsoft.com/office/drawing/2014/main" id="{C2927621-220C-434A-863C-5CF45ECB70D8}"/>
              </a:ext>
            </a:extLst>
          </p:cNvPr>
          <p:cNvSpPr txBox="1">
            <a:spLocks/>
          </p:cNvSpPr>
          <p:nvPr userDrawn="1"/>
        </p:nvSpPr>
        <p:spPr>
          <a:xfrm>
            <a:off x="658792" y="432198"/>
            <a:ext cx="7772400" cy="564356"/>
          </a:xfrm>
          <a:prstGeom prst="rect">
            <a:avLst/>
          </a:prstGeom>
        </p:spPr>
        <p:txBody>
          <a:bodyPr anchor="t"/>
          <a:lstStyle>
            <a:lvl1pPr algn="l" defTabSz="914400" rtl="0" eaLnBrk="1" latinLnBrk="0" hangingPunct="1">
              <a:spcBef>
                <a:spcPct val="0"/>
              </a:spcBef>
              <a:buNone/>
              <a:defRPr sz="3200" b="1" kern="1200" cap="all">
                <a:solidFill>
                  <a:srgbClr val="77ADA4"/>
                </a:solidFill>
                <a:latin typeface="Century Gothic" panose="020B0502020202020204" pitchFamily="34" charset="0"/>
                <a:ea typeface="+mj-ea"/>
                <a:cs typeface="+mj-cs"/>
              </a:defRPr>
            </a:lvl1pPr>
          </a:lstStyle>
          <a:p>
            <a:pPr algn="ctr"/>
            <a:r>
              <a:rPr lang="en-US" sz="3200" b="1" spc="300"/>
              <a:t>Click to add heading</a:t>
            </a:r>
          </a:p>
        </p:txBody>
      </p:sp>
    </p:spTree>
    <p:extLst>
      <p:ext uri="{BB962C8B-B14F-4D97-AF65-F5344CB8AC3E}">
        <p14:creationId xmlns:p14="http://schemas.microsoft.com/office/powerpoint/2010/main" val="3805418905"/>
      </p:ext>
    </p:extLst>
  </p:cSld>
  <p:clrMapOvr>
    <a:masterClrMapping/>
  </p:clrMapOvr>
</p:sldLayout>
</file>

<file path=ppt/slideLayouts/slideLayout65.xml><?xml version="1.0" encoding="utf-8"?>
<p:sldLayout xmlns:a="http://schemas.openxmlformats.org/drawingml/2006/main" xmlns:r="http://schemas.openxmlformats.org/officeDocument/2006/relationships" xmlns:p="http://schemas.openxmlformats.org/presentationml/2006/main" preserve="1" userDrawn="1">
  <p:cSld name="1_Comparison">
    <p:spTree>
      <p:nvGrpSpPr>
        <p:cNvPr id="1" name=""/>
        <p:cNvGrpSpPr/>
        <p:nvPr/>
      </p:nvGrpSpPr>
      <p:grpSpPr>
        <a:xfrm>
          <a:off x="0" y="0"/>
          <a:ext cx="0" cy="0"/>
          <a:chOff x="0" y="0"/>
          <a:chExt cx="0" cy="0"/>
        </a:xfrm>
      </p:grpSpPr>
      <p:sp>
        <p:nvSpPr>
          <p:cNvPr id="10" name="Rectangle 9">
            <a:extLst>
              <a:ext uri="{FF2B5EF4-FFF2-40B4-BE49-F238E27FC236}">
                <a16:creationId xmlns:a16="http://schemas.microsoft.com/office/drawing/2014/main" id="{3C42E453-DC29-487A-A282-87F2B8642B59}"/>
              </a:ext>
            </a:extLst>
          </p:cNvPr>
          <p:cNvSpPr/>
          <p:nvPr userDrawn="1"/>
        </p:nvSpPr>
        <p:spPr>
          <a:xfrm>
            <a:off x="0" y="0"/>
            <a:ext cx="9144000" cy="1504950"/>
          </a:xfrm>
          <a:prstGeom prst="rect">
            <a:avLst/>
          </a:prstGeom>
          <a:solidFill>
            <a:srgbClr val="CAE8DE"/>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800"/>
          </a:p>
        </p:txBody>
      </p:sp>
      <p:sp>
        <p:nvSpPr>
          <p:cNvPr id="12" name="Title 1">
            <a:extLst>
              <a:ext uri="{FF2B5EF4-FFF2-40B4-BE49-F238E27FC236}">
                <a16:creationId xmlns:a16="http://schemas.microsoft.com/office/drawing/2014/main" id="{C2927621-220C-434A-863C-5CF45ECB70D8}"/>
              </a:ext>
            </a:extLst>
          </p:cNvPr>
          <p:cNvSpPr txBox="1">
            <a:spLocks/>
          </p:cNvSpPr>
          <p:nvPr userDrawn="1"/>
        </p:nvSpPr>
        <p:spPr>
          <a:xfrm>
            <a:off x="658792" y="432198"/>
            <a:ext cx="7772400" cy="564356"/>
          </a:xfrm>
          <a:prstGeom prst="rect">
            <a:avLst/>
          </a:prstGeom>
        </p:spPr>
        <p:txBody>
          <a:bodyPr anchor="t"/>
          <a:lstStyle>
            <a:lvl1pPr algn="l" defTabSz="914400" rtl="0" eaLnBrk="1" latinLnBrk="0" hangingPunct="1">
              <a:spcBef>
                <a:spcPct val="0"/>
              </a:spcBef>
              <a:buNone/>
              <a:defRPr sz="3200" b="1" kern="1200" cap="all">
                <a:solidFill>
                  <a:srgbClr val="77ADA4"/>
                </a:solidFill>
                <a:latin typeface="Century Gothic" panose="020B0502020202020204" pitchFamily="34" charset="0"/>
                <a:ea typeface="+mj-ea"/>
                <a:cs typeface="+mj-cs"/>
              </a:defRPr>
            </a:lvl1pPr>
          </a:lstStyle>
          <a:p>
            <a:pPr algn="ctr"/>
            <a:r>
              <a:rPr lang="en-US" sz="3200" b="1" spc="300">
                <a:solidFill>
                  <a:srgbClr val="F49E1E"/>
                </a:solidFill>
              </a:rPr>
              <a:t>Click to add heading</a:t>
            </a:r>
          </a:p>
        </p:txBody>
      </p:sp>
      <p:pic>
        <p:nvPicPr>
          <p:cNvPr id="14" name="Picture 13" descr="A picture containing logo&#10;&#10;Description automatically generated">
            <a:extLst>
              <a:ext uri="{FF2B5EF4-FFF2-40B4-BE49-F238E27FC236}">
                <a16:creationId xmlns:a16="http://schemas.microsoft.com/office/drawing/2014/main" id="{9CA60775-6F4E-45FF-8CBC-C1A33885C78B}"/>
              </a:ext>
            </a:extLst>
          </p:cNvPr>
          <p:cNvPicPr>
            <a:picLocks noChangeAspect="1"/>
          </p:cNvPicPr>
          <p:nvPr userDrawn="1"/>
        </p:nvPicPr>
        <p:blipFill>
          <a:blip r:embed="rId2" cstate="print">
            <a:extLst>
              <a:ext uri="{28A0092B-C50C-407E-A947-70E740481C1C}">
                <a14:useLocalDpi xmlns:a14="http://schemas.microsoft.com/office/drawing/2010/main" val="0"/>
              </a:ext>
            </a:extLst>
          </a:blip>
          <a:stretch>
            <a:fillRect/>
          </a:stretch>
        </p:blipFill>
        <p:spPr>
          <a:xfrm>
            <a:off x="218441" y="649836"/>
            <a:ext cx="2316256" cy="1789834"/>
          </a:xfrm>
          <a:prstGeom prst="rect">
            <a:avLst/>
          </a:prstGeom>
        </p:spPr>
      </p:pic>
    </p:spTree>
    <p:extLst>
      <p:ext uri="{BB962C8B-B14F-4D97-AF65-F5344CB8AC3E}">
        <p14:creationId xmlns:p14="http://schemas.microsoft.com/office/powerpoint/2010/main" val="3011137534"/>
      </p:ext>
    </p:extLst>
  </p:cSld>
  <p:clrMapOvr>
    <a:masterClrMapping/>
  </p:clrMapOvr>
</p:sldLayout>
</file>

<file path=ppt/slideLayouts/slideLayout66.xml><?xml version="1.0" encoding="utf-8"?>
<p:sldLayout xmlns:a="http://schemas.openxmlformats.org/drawingml/2006/main" xmlns:r="http://schemas.openxmlformats.org/officeDocument/2006/relationships" xmlns:p="http://schemas.openxmlformats.org/presentationml/2006/main" preserve="1" userDrawn="1">
  <p:cSld name="2_Comparison">
    <p:spTree>
      <p:nvGrpSpPr>
        <p:cNvPr id="1" name=""/>
        <p:cNvGrpSpPr/>
        <p:nvPr/>
      </p:nvGrpSpPr>
      <p:grpSpPr>
        <a:xfrm>
          <a:off x="0" y="0"/>
          <a:ext cx="0" cy="0"/>
          <a:chOff x="0" y="0"/>
          <a:chExt cx="0" cy="0"/>
        </a:xfrm>
      </p:grpSpPr>
      <p:sp>
        <p:nvSpPr>
          <p:cNvPr id="10" name="Rectangle 9">
            <a:extLst>
              <a:ext uri="{FF2B5EF4-FFF2-40B4-BE49-F238E27FC236}">
                <a16:creationId xmlns:a16="http://schemas.microsoft.com/office/drawing/2014/main" id="{3C42E453-DC29-487A-A282-87F2B8642B59}"/>
              </a:ext>
            </a:extLst>
          </p:cNvPr>
          <p:cNvSpPr/>
          <p:nvPr userDrawn="1"/>
        </p:nvSpPr>
        <p:spPr>
          <a:xfrm>
            <a:off x="0" y="-32147"/>
            <a:ext cx="9144000" cy="1504950"/>
          </a:xfrm>
          <a:prstGeom prst="rect">
            <a:avLst/>
          </a:prstGeom>
          <a:solidFill>
            <a:srgbClr val="CAE8DE"/>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800"/>
          </a:p>
        </p:txBody>
      </p:sp>
      <p:sp>
        <p:nvSpPr>
          <p:cNvPr id="12" name="Title 1">
            <a:extLst>
              <a:ext uri="{FF2B5EF4-FFF2-40B4-BE49-F238E27FC236}">
                <a16:creationId xmlns:a16="http://schemas.microsoft.com/office/drawing/2014/main" id="{C2927621-220C-434A-863C-5CF45ECB70D8}"/>
              </a:ext>
            </a:extLst>
          </p:cNvPr>
          <p:cNvSpPr txBox="1">
            <a:spLocks/>
          </p:cNvSpPr>
          <p:nvPr userDrawn="1"/>
        </p:nvSpPr>
        <p:spPr>
          <a:xfrm>
            <a:off x="1753161" y="438151"/>
            <a:ext cx="7162240" cy="564356"/>
          </a:xfrm>
          <a:prstGeom prst="rect">
            <a:avLst/>
          </a:prstGeom>
        </p:spPr>
        <p:txBody>
          <a:bodyPr anchor="t"/>
          <a:lstStyle>
            <a:lvl1pPr algn="l" defTabSz="914400" rtl="0" eaLnBrk="1" latinLnBrk="0" hangingPunct="1">
              <a:spcBef>
                <a:spcPct val="0"/>
              </a:spcBef>
              <a:buNone/>
              <a:defRPr sz="3200" b="1" kern="1200" cap="all">
                <a:solidFill>
                  <a:srgbClr val="77ADA4"/>
                </a:solidFill>
                <a:latin typeface="Century Gothic" panose="020B0502020202020204" pitchFamily="34" charset="0"/>
                <a:ea typeface="+mj-ea"/>
                <a:cs typeface="+mj-cs"/>
              </a:defRPr>
            </a:lvl1pPr>
          </a:lstStyle>
          <a:p>
            <a:pPr algn="l"/>
            <a:r>
              <a:rPr lang="en-US" sz="3200" b="1" spc="0">
                <a:solidFill>
                  <a:srgbClr val="F49E1E"/>
                </a:solidFill>
              </a:rPr>
              <a:t>Click to add heading</a:t>
            </a:r>
          </a:p>
        </p:txBody>
      </p:sp>
      <p:pic>
        <p:nvPicPr>
          <p:cNvPr id="14" name="Picture 13" descr="A picture containing logo&#10;&#10;Description automatically generated">
            <a:extLst>
              <a:ext uri="{FF2B5EF4-FFF2-40B4-BE49-F238E27FC236}">
                <a16:creationId xmlns:a16="http://schemas.microsoft.com/office/drawing/2014/main" id="{9CA60775-6F4E-45FF-8CBC-C1A33885C78B}"/>
              </a:ext>
            </a:extLst>
          </p:cNvPr>
          <p:cNvPicPr>
            <a:picLocks noChangeAspect="1"/>
          </p:cNvPicPr>
          <p:nvPr userDrawn="1"/>
        </p:nvPicPr>
        <p:blipFill>
          <a:blip r:embed="rId2" cstate="print">
            <a:extLst>
              <a:ext uri="{28A0092B-C50C-407E-A947-70E740481C1C}">
                <a14:useLocalDpi xmlns:a14="http://schemas.microsoft.com/office/drawing/2010/main" val="0"/>
              </a:ext>
            </a:extLst>
          </a:blip>
          <a:stretch>
            <a:fillRect/>
          </a:stretch>
        </p:blipFill>
        <p:spPr>
          <a:xfrm>
            <a:off x="386640" y="152400"/>
            <a:ext cx="1553136" cy="1200150"/>
          </a:xfrm>
          <a:prstGeom prst="rect">
            <a:avLst/>
          </a:prstGeom>
        </p:spPr>
      </p:pic>
    </p:spTree>
    <p:extLst>
      <p:ext uri="{BB962C8B-B14F-4D97-AF65-F5344CB8AC3E}">
        <p14:creationId xmlns:p14="http://schemas.microsoft.com/office/powerpoint/2010/main" val="2806581434"/>
      </p:ext>
    </p:extLst>
  </p:cSld>
  <p:clrMapOvr>
    <a:masterClrMapping/>
  </p:clrMapOvr>
</p:sldLayout>
</file>

<file path=ppt/slideLayouts/slideLayout67.xml><?xml version="1.0" encoding="utf-8"?>
<p:sldLayout xmlns:a="http://schemas.openxmlformats.org/drawingml/2006/main" xmlns:r="http://schemas.openxmlformats.org/officeDocument/2006/relationships" xmlns:p="http://schemas.openxmlformats.org/presentationml/2006/main" preserve="1" userDrawn="1">
  <p:cSld name="Title Only">
    <p:spTree>
      <p:nvGrpSpPr>
        <p:cNvPr id="1" name=""/>
        <p:cNvGrpSpPr/>
        <p:nvPr/>
      </p:nvGrpSpPr>
      <p:grpSpPr>
        <a:xfrm>
          <a:off x="0" y="0"/>
          <a:ext cx="0" cy="0"/>
          <a:chOff x="0" y="0"/>
          <a:chExt cx="0" cy="0"/>
        </a:xfrm>
      </p:grpSpPr>
      <p:sp>
        <p:nvSpPr>
          <p:cNvPr id="6" name="Rectangle 5">
            <a:extLst>
              <a:ext uri="{FF2B5EF4-FFF2-40B4-BE49-F238E27FC236}">
                <a16:creationId xmlns:a16="http://schemas.microsoft.com/office/drawing/2014/main" id="{F0F188CF-B93F-482D-A183-7A76D1E64120}"/>
              </a:ext>
            </a:extLst>
          </p:cNvPr>
          <p:cNvSpPr/>
          <p:nvPr userDrawn="1"/>
        </p:nvSpPr>
        <p:spPr>
          <a:xfrm>
            <a:off x="0" y="0"/>
            <a:ext cx="2895600" cy="5143500"/>
          </a:xfrm>
          <a:prstGeom prst="rect">
            <a:avLst/>
          </a:prstGeom>
          <a:solidFill>
            <a:schemeClr val="accent3">
              <a:lumMod val="20000"/>
              <a:lumOff val="8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800"/>
          </a:p>
        </p:txBody>
      </p:sp>
      <p:sp>
        <p:nvSpPr>
          <p:cNvPr id="7" name="Rectangle 6">
            <a:extLst>
              <a:ext uri="{FF2B5EF4-FFF2-40B4-BE49-F238E27FC236}">
                <a16:creationId xmlns:a16="http://schemas.microsoft.com/office/drawing/2014/main" id="{021163D3-1903-4BF6-9B56-A3118E2D4A13}"/>
              </a:ext>
            </a:extLst>
          </p:cNvPr>
          <p:cNvSpPr/>
          <p:nvPr userDrawn="1"/>
        </p:nvSpPr>
        <p:spPr>
          <a:xfrm>
            <a:off x="1433513" y="527834"/>
            <a:ext cx="2895600" cy="3962400"/>
          </a:xfrm>
          <a:prstGeom prst="rect">
            <a:avLst/>
          </a:prstGeom>
          <a:solidFill>
            <a:srgbClr val="77ADA4"/>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800"/>
          </a:p>
        </p:txBody>
      </p:sp>
      <p:sp>
        <p:nvSpPr>
          <p:cNvPr id="9" name="Title 1">
            <a:extLst>
              <a:ext uri="{FF2B5EF4-FFF2-40B4-BE49-F238E27FC236}">
                <a16:creationId xmlns:a16="http://schemas.microsoft.com/office/drawing/2014/main" id="{94A3C79A-E787-46A0-9402-B0B56E341D7A}"/>
              </a:ext>
            </a:extLst>
          </p:cNvPr>
          <p:cNvSpPr>
            <a:spLocks noGrp="1"/>
          </p:cNvSpPr>
          <p:nvPr>
            <p:ph type="title" hasCustomPrompt="1"/>
          </p:nvPr>
        </p:nvSpPr>
        <p:spPr>
          <a:xfrm>
            <a:off x="6400800" y="820481"/>
            <a:ext cx="2514600" cy="337759"/>
          </a:xfrm>
          <a:prstGeom prst="rect">
            <a:avLst/>
          </a:prstGeom>
        </p:spPr>
        <p:txBody>
          <a:bodyPr anchor="t"/>
          <a:lstStyle>
            <a:lvl1pPr algn="l">
              <a:defRPr sz="1400" b="1" cap="all">
                <a:solidFill>
                  <a:srgbClr val="77ADA4"/>
                </a:solidFill>
                <a:latin typeface="Century Gothic" panose="020B0502020202020204" pitchFamily="34" charset="0"/>
              </a:defRPr>
            </a:lvl1pPr>
          </a:lstStyle>
          <a:p>
            <a:r>
              <a:rPr lang="en-US" err="1"/>
              <a:t>POInt</a:t>
            </a:r>
            <a:r>
              <a:rPr lang="en-US"/>
              <a:t> 1</a:t>
            </a:r>
          </a:p>
        </p:txBody>
      </p:sp>
      <p:sp>
        <p:nvSpPr>
          <p:cNvPr id="10" name="Text Placeholder 2">
            <a:extLst>
              <a:ext uri="{FF2B5EF4-FFF2-40B4-BE49-F238E27FC236}">
                <a16:creationId xmlns:a16="http://schemas.microsoft.com/office/drawing/2014/main" id="{E22AA25B-738C-4587-933C-D28ECF257EF9}"/>
              </a:ext>
            </a:extLst>
          </p:cNvPr>
          <p:cNvSpPr>
            <a:spLocks noGrp="1"/>
          </p:cNvSpPr>
          <p:nvPr>
            <p:ph type="body" idx="1" hasCustomPrompt="1"/>
          </p:nvPr>
        </p:nvSpPr>
        <p:spPr>
          <a:xfrm>
            <a:off x="6400800" y="1082039"/>
            <a:ext cx="2514600" cy="609600"/>
          </a:xfrm>
          <a:prstGeom prst="rect">
            <a:avLst/>
          </a:prstGeom>
        </p:spPr>
        <p:txBody>
          <a:bodyPr anchor="t"/>
          <a:lstStyle>
            <a:lvl1pPr marL="0" indent="0">
              <a:buNone/>
              <a:defRPr sz="1400">
                <a:solidFill>
                  <a:srgbClr val="77ADA4"/>
                </a:solidFill>
                <a:latin typeface="Century Gothic" panose="020B0502020202020204" pitchFamily="34" charset="0"/>
              </a:defRPr>
            </a:lvl1pPr>
            <a:lvl2pPr marL="457189" indent="0">
              <a:buNone/>
              <a:defRPr sz="1800">
                <a:solidFill>
                  <a:schemeClr val="tx1">
                    <a:tint val="75000"/>
                  </a:schemeClr>
                </a:solidFill>
              </a:defRPr>
            </a:lvl2pPr>
            <a:lvl3pPr marL="914378" indent="0">
              <a:buNone/>
              <a:defRPr sz="1600">
                <a:solidFill>
                  <a:schemeClr val="tx1">
                    <a:tint val="75000"/>
                  </a:schemeClr>
                </a:solidFill>
              </a:defRPr>
            </a:lvl3pPr>
            <a:lvl4pPr marL="1371566" indent="0">
              <a:buNone/>
              <a:defRPr sz="1400">
                <a:solidFill>
                  <a:schemeClr val="tx1">
                    <a:tint val="75000"/>
                  </a:schemeClr>
                </a:solidFill>
              </a:defRPr>
            </a:lvl4pPr>
            <a:lvl5pPr marL="1828754" indent="0">
              <a:buNone/>
              <a:defRPr sz="1400">
                <a:solidFill>
                  <a:schemeClr val="tx1">
                    <a:tint val="75000"/>
                  </a:schemeClr>
                </a:solidFill>
              </a:defRPr>
            </a:lvl5pPr>
            <a:lvl6pPr marL="2285943" indent="0">
              <a:buNone/>
              <a:defRPr sz="1400">
                <a:solidFill>
                  <a:schemeClr val="tx1">
                    <a:tint val="75000"/>
                  </a:schemeClr>
                </a:solidFill>
              </a:defRPr>
            </a:lvl6pPr>
            <a:lvl7pPr marL="2743132" indent="0">
              <a:buNone/>
              <a:defRPr sz="1400">
                <a:solidFill>
                  <a:schemeClr val="tx1">
                    <a:tint val="75000"/>
                  </a:schemeClr>
                </a:solidFill>
              </a:defRPr>
            </a:lvl7pPr>
            <a:lvl8pPr marL="3200320" indent="0">
              <a:buNone/>
              <a:defRPr sz="1400">
                <a:solidFill>
                  <a:schemeClr val="tx1">
                    <a:tint val="75000"/>
                  </a:schemeClr>
                </a:solidFill>
              </a:defRPr>
            </a:lvl8pPr>
            <a:lvl9pPr marL="3657509" indent="0">
              <a:buNone/>
              <a:defRPr sz="1400">
                <a:solidFill>
                  <a:schemeClr val="tx1">
                    <a:tint val="75000"/>
                  </a:schemeClr>
                </a:solidFill>
              </a:defRPr>
            </a:lvl9pPr>
          </a:lstStyle>
          <a:p>
            <a:pPr lvl="0"/>
            <a:r>
              <a:rPr lang="en-US"/>
              <a:t>context</a:t>
            </a:r>
          </a:p>
        </p:txBody>
      </p:sp>
      <p:sp>
        <p:nvSpPr>
          <p:cNvPr id="16" name="Text Placeholder 2">
            <a:extLst>
              <a:ext uri="{FF2B5EF4-FFF2-40B4-BE49-F238E27FC236}">
                <a16:creationId xmlns:a16="http://schemas.microsoft.com/office/drawing/2014/main" id="{80D0B14B-F41C-42D0-B380-8F422837C552}"/>
              </a:ext>
            </a:extLst>
          </p:cNvPr>
          <p:cNvSpPr>
            <a:spLocks noGrp="1"/>
          </p:cNvSpPr>
          <p:nvPr>
            <p:ph type="body" idx="11" hasCustomPrompt="1"/>
          </p:nvPr>
        </p:nvSpPr>
        <p:spPr>
          <a:xfrm>
            <a:off x="6400800" y="4069148"/>
            <a:ext cx="2514600" cy="609600"/>
          </a:xfrm>
          <a:prstGeom prst="rect">
            <a:avLst/>
          </a:prstGeom>
        </p:spPr>
        <p:txBody>
          <a:bodyPr anchor="t"/>
          <a:lstStyle>
            <a:lvl1pPr marL="0" indent="0">
              <a:buNone/>
              <a:defRPr sz="1400">
                <a:solidFill>
                  <a:srgbClr val="77ADA4"/>
                </a:solidFill>
                <a:latin typeface="Century Gothic" panose="020B0502020202020204" pitchFamily="34" charset="0"/>
              </a:defRPr>
            </a:lvl1pPr>
            <a:lvl2pPr marL="457189" indent="0">
              <a:buNone/>
              <a:defRPr sz="1800">
                <a:solidFill>
                  <a:schemeClr val="tx1">
                    <a:tint val="75000"/>
                  </a:schemeClr>
                </a:solidFill>
              </a:defRPr>
            </a:lvl2pPr>
            <a:lvl3pPr marL="914378" indent="0">
              <a:buNone/>
              <a:defRPr sz="1600">
                <a:solidFill>
                  <a:schemeClr val="tx1">
                    <a:tint val="75000"/>
                  </a:schemeClr>
                </a:solidFill>
              </a:defRPr>
            </a:lvl3pPr>
            <a:lvl4pPr marL="1371566" indent="0">
              <a:buNone/>
              <a:defRPr sz="1400">
                <a:solidFill>
                  <a:schemeClr val="tx1">
                    <a:tint val="75000"/>
                  </a:schemeClr>
                </a:solidFill>
              </a:defRPr>
            </a:lvl4pPr>
            <a:lvl5pPr marL="1828754" indent="0">
              <a:buNone/>
              <a:defRPr sz="1400">
                <a:solidFill>
                  <a:schemeClr val="tx1">
                    <a:tint val="75000"/>
                  </a:schemeClr>
                </a:solidFill>
              </a:defRPr>
            </a:lvl5pPr>
            <a:lvl6pPr marL="2285943" indent="0">
              <a:buNone/>
              <a:defRPr sz="1400">
                <a:solidFill>
                  <a:schemeClr val="tx1">
                    <a:tint val="75000"/>
                  </a:schemeClr>
                </a:solidFill>
              </a:defRPr>
            </a:lvl6pPr>
            <a:lvl7pPr marL="2743132" indent="0">
              <a:buNone/>
              <a:defRPr sz="1400">
                <a:solidFill>
                  <a:schemeClr val="tx1">
                    <a:tint val="75000"/>
                  </a:schemeClr>
                </a:solidFill>
              </a:defRPr>
            </a:lvl7pPr>
            <a:lvl8pPr marL="3200320" indent="0">
              <a:buNone/>
              <a:defRPr sz="1400">
                <a:solidFill>
                  <a:schemeClr val="tx1">
                    <a:tint val="75000"/>
                  </a:schemeClr>
                </a:solidFill>
              </a:defRPr>
            </a:lvl8pPr>
            <a:lvl9pPr marL="3657509" indent="0">
              <a:buNone/>
              <a:defRPr sz="1400">
                <a:solidFill>
                  <a:schemeClr val="tx1">
                    <a:tint val="75000"/>
                  </a:schemeClr>
                </a:solidFill>
              </a:defRPr>
            </a:lvl9pPr>
          </a:lstStyle>
          <a:p>
            <a:pPr lvl="0"/>
            <a:r>
              <a:rPr lang="en-US"/>
              <a:t>context</a:t>
            </a:r>
          </a:p>
        </p:txBody>
      </p:sp>
      <p:sp>
        <p:nvSpPr>
          <p:cNvPr id="21" name="Title 1">
            <a:extLst>
              <a:ext uri="{FF2B5EF4-FFF2-40B4-BE49-F238E27FC236}">
                <a16:creationId xmlns:a16="http://schemas.microsoft.com/office/drawing/2014/main" id="{B25EBB7A-527D-4399-9256-875F64D6E371}"/>
              </a:ext>
            </a:extLst>
          </p:cNvPr>
          <p:cNvSpPr txBox="1">
            <a:spLocks/>
          </p:cNvSpPr>
          <p:nvPr userDrawn="1"/>
        </p:nvSpPr>
        <p:spPr>
          <a:xfrm>
            <a:off x="1447800" y="1080376"/>
            <a:ext cx="2514600" cy="1285783"/>
          </a:xfrm>
          <a:prstGeom prst="rect">
            <a:avLst/>
          </a:prstGeom>
        </p:spPr>
        <p:txBody>
          <a:bodyPr anchor="t"/>
          <a:lstStyle>
            <a:lvl1pPr algn="l" defTabSz="914400" rtl="0" eaLnBrk="1" latinLnBrk="0" hangingPunct="1">
              <a:lnSpc>
                <a:spcPct val="90000"/>
              </a:lnSpc>
              <a:spcBef>
                <a:spcPct val="0"/>
              </a:spcBef>
              <a:buNone/>
              <a:defRPr sz="1400" b="1" kern="1200" cap="all">
                <a:solidFill>
                  <a:srgbClr val="77ADA4"/>
                </a:solidFill>
                <a:latin typeface="Century Gothic" panose="020B0502020202020204" pitchFamily="34" charset="0"/>
                <a:ea typeface="+mj-ea"/>
                <a:cs typeface="+mj-cs"/>
              </a:defRPr>
            </a:lvl1pPr>
          </a:lstStyle>
          <a:p>
            <a:endParaRPr lang="en-US" sz="3600">
              <a:solidFill>
                <a:schemeClr val="bg1"/>
              </a:solidFill>
            </a:endParaRPr>
          </a:p>
        </p:txBody>
      </p:sp>
      <p:sp>
        <p:nvSpPr>
          <p:cNvPr id="22" name="Text Placeholder 2">
            <a:extLst>
              <a:ext uri="{FF2B5EF4-FFF2-40B4-BE49-F238E27FC236}">
                <a16:creationId xmlns:a16="http://schemas.microsoft.com/office/drawing/2014/main" id="{F000B83B-7F49-43AA-877A-120A5B62B1E6}"/>
              </a:ext>
            </a:extLst>
          </p:cNvPr>
          <p:cNvSpPr>
            <a:spLocks noGrp="1"/>
          </p:cNvSpPr>
          <p:nvPr>
            <p:ph type="body" idx="12" hasCustomPrompt="1"/>
          </p:nvPr>
        </p:nvSpPr>
        <p:spPr>
          <a:xfrm>
            <a:off x="1966913" y="2156091"/>
            <a:ext cx="2200656" cy="2176682"/>
          </a:xfrm>
          <a:prstGeom prst="rect">
            <a:avLst/>
          </a:prstGeom>
        </p:spPr>
        <p:txBody>
          <a:bodyPr anchor="t"/>
          <a:lstStyle>
            <a:lvl1pPr marL="0" indent="0">
              <a:buNone/>
              <a:defRPr sz="2000">
                <a:solidFill>
                  <a:schemeClr val="bg1"/>
                </a:solidFill>
                <a:latin typeface="Century Gothic" panose="020B0502020202020204" pitchFamily="34" charset="0"/>
              </a:defRPr>
            </a:lvl1pPr>
            <a:lvl2pPr marL="457189" indent="0">
              <a:buNone/>
              <a:defRPr sz="1800">
                <a:solidFill>
                  <a:schemeClr val="tx1">
                    <a:tint val="75000"/>
                  </a:schemeClr>
                </a:solidFill>
              </a:defRPr>
            </a:lvl2pPr>
            <a:lvl3pPr marL="914378" indent="0">
              <a:buNone/>
              <a:defRPr sz="1600">
                <a:solidFill>
                  <a:schemeClr val="tx1">
                    <a:tint val="75000"/>
                  </a:schemeClr>
                </a:solidFill>
              </a:defRPr>
            </a:lvl3pPr>
            <a:lvl4pPr marL="1371566" indent="0">
              <a:buNone/>
              <a:defRPr sz="1400">
                <a:solidFill>
                  <a:schemeClr val="tx1">
                    <a:tint val="75000"/>
                  </a:schemeClr>
                </a:solidFill>
              </a:defRPr>
            </a:lvl4pPr>
            <a:lvl5pPr marL="1828754" indent="0">
              <a:buNone/>
              <a:defRPr sz="1400">
                <a:solidFill>
                  <a:schemeClr val="tx1">
                    <a:tint val="75000"/>
                  </a:schemeClr>
                </a:solidFill>
              </a:defRPr>
            </a:lvl5pPr>
            <a:lvl6pPr marL="2285943" indent="0">
              <a:buNone/>
              <a:defRPr sz="1400">
                <a:solidFill>
                  <a:schemeClr val="tx1">
                    <a:tint val="75000"/>
                  </a:schemeClr>
                </a:solidFill>
              </a:defRPr>
            </a:lvl6pPr>
            <a:lvl7pPr marL="2743132" indent="0">
              <a:buNone/>
              <a:defRPr sz="1400">
                <a:solidFill>
                  <a:schemeClr val="tx1">
                    <a:tint val="75000"/>
                  </a:schemeClr>
                </a:solidFill>
              </a:defRPr>
            </a:lvl7pPr>
            <a:lvl8pPr marL="3200320" indent="0">
              <a:buNone/>
              <a:defRPr sz="1400">
                <a:solidFill>
                  <a:schemeClr val="tx1">
                    <a:tint val="75000"/>
                  </a:schemeClr>
                </a:solidFill>
              </a:defRPr>
            </a:lvl8pPr>
            <a:lvl9pPr marL="3657509" indent="0">
              <a:buNone/>
              <a:defRPr sz="1400">
                <a:solidFill>
                  <a:schemeClr val="tx1">
                    <a:tint val="75000"/>
                  </a:schemeClr>
                </a:solidFill>
              </a:defRPr>
            </a:lvl9pPr>
          </a:lstStyle>
          <a:p>
            <a:pPr marL="0" marR="0" lvl="0" indent="0" algn="l" defTabSz="914378" rtl="0" eaLnBrk="1" fontAlgn="auto" latinLnBrk="0" hangingPunct="1">
              <a:lnSpc>
                <a:spcPct val="90000"/>
              </a:lnSpc>
              <a:spcBef>
                <a:spcPts val="1000"/>
              </a:spcBef>
              <a:spcAft>
                <a:spcPts val="0"/>
              </a:spcAft>
              <a:buClrTx/>
              <a:buSzTx/>
              <a:buFont typeface="Arial" panose="020B0604020202020204" pitchFamily="34" charset="0"/>
              <a:buNone/>
              <a:tabLst/>
              <a:defRPr/>
            </a:pPr>
            <a:r>
              <a:rPr lang="en-US"/>
              <a:t>Context, context, and more context. Context, context, and more context. Context, context, and more context.</a:t>
            </a:r>
          </a:p>
          <a:p>
            <a:pPr lvl="0"/>
            <a:endParaRPr lang="en-US"/>
          </a:p>
        </p:txBody>
      </p:sp>
    </p:spTree>
    <p:extLst>
      <p:ext uri="{BB962C8B-B14F-4D97-AF65-F5344CB8AC3E}">
        <p14:creationId xmlns:p14="http://schemas.microsoft.com/office/powerpoint/2010/main" val="1200865095"/>
      </p:ext>
    </p:extLst>
  </p:cSld>
  <p:clrMapOvr>
    <a:masterClrMapping/>
  </p:clrMapOvr>
</p:sldLayout>
</file>

<file path=ppt/slideLayouts/slideLayout68.xml><?xml version="1.0" encoding="utf-8"?>
<p:sldLayout xmlns:a="http://schemas.openxmlformats.org/drawingml/2006/main" xmlns:r="http://schemas.openxmlformats.org/officeDocument/2006/relationships" xmlns:p="http://schemas.openxmlformats.org/presentationml/2006/main" preserve="1" userDrawn="1">
  <p:cSld name="2_Title Only">
    <p:spTree>
      <p:nvGrpSpPr>
        <p:cNvPr id="1" name=""/>
        <p:cNvGrpSpPr/>
        <p:nvPr/>
      </p:nvGrpSpPr>
      <p:grpSpPr>
        <a:xfrm>
          <a:off x="0" y="0"/>
          <a:ext cx="0" cy="0"/>
          <a:chOff x="0" y="0"/>
          <a:chExt cx="0" cy="0"/>
        </a:xfrm>
      </p:grpSpPr>
      <p:sp>
        <p:nvSpPr>
          <p:cNvPr id="6" name="Rectangle 5">
            <a:extLst>
              <a:ext uri="{FF2B5EF4-FFF2-40B4-BE49-F238E27FC236}">
                <a16:creationId xmlns:a16="http://schemas.microsoft.com/office/drawing/2014/main" id="{F0F188CF-B93F-482D-A183-7A76D1E64120}"/>
              </a:ext>
            </a:extLst>
          </p:cNvPr>
          <p:cNvSpPr/>
          <p:nvPr userDrawn="1"/>
        </p:nvSpPr>
        <p:spPr>
          <a:xfrm>
            <a:off x="6248400" y="0"/>
            <a:ext cx="2895600" cy="5181600"/>
          </a:xfrm>
          <a:prstGeom prst="rect">
            <a:avLst/>
          </a:prstGeom>
          <a:solidFill>
            <a:schemeClr val="accent3">
              <a:lumMod val="20000"/>
              <a:lumOff val="8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800"/>
          </a:p>
        </p:txBody>
      </p:sp>
      <p:sp>
        <p:nvSpPr>
          <p:cNvPr id="7" name="Rectangle 6">
            <a:extLst>
              <a:ext uri="{FF2B5EF4-FFF2-40B4-BE49-F238E27FC236}">
                <a16:creationId xmlns:a16="http://schemas.microsoft.com/office/drawing/2014/main" id="{021163D3-1903-4BF6-9B56-A3118E2D4A13}"/>
              </a:ext>
            </a:extLst>
          </p:cNvPr>
          <p:cNvSpPr/>
          <p:nvPr userDrawn="1"/>
        </p:nvSpPr>
        <p:spPr>
          <a:xfrm>
            <a:off x="0" y="-10376"/>
            <a:ext cx="3276600" cy="5172926"/>
          </a:xfrm>
          <a:prstGeom prst="rect">
            <a:avLst/>
          </a:prstGeom>
          <a:solidFill>
            <a:srgbClr val="77ADA4"/>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800"/>
          </a:p>
        </p:txBody>
      </p:sp>
    </p:spTree>
    <p:extLst>
      <p:ext uri="{BB962C8B-B14F-4D97-AF65-F5344CB8AC3E}">
        <p14:creationId xmlns:p14="http://schemas.microsoft.com/office/powerpoint/2010/main" val="1900873371"/>
      </p:ext>
    </p:extLst>
  </p:cSld>
  <p:clrMapOvr>
    <a:masterClrMapping/>
  </p:clrMapOvr>
</p:sldLayout>
</file>

<file path=ppt/slideLayouts/slideLayout69.xml><?xml version="1.0" encoding="utf-8"?>
<p:sldLayout xmlns:a="http://schemas.openxmlformats.org/drawingml/2006/main" xmlns:r="http://schemas.openxmlformats.org/officeDocument/2006/relationships" xmlns:p="http://schemas.openxmlformats.org/presentationml/2006/main" preserve="1" userDrawn="1">
  <p:cSld name="1_Title Only">
    <p:spTree>
      <p:nvGrpSpPr>
        <p:cNvPr id="1" name=""/>
        <p:cNvGrpSpPr/>
        <p:nvPr/>
      </p:nvGrpSpPr>
      <p:grpSpPr>
        <a:xfrm>
          <a:off x="0" y="0"/>
          <a:ext cx="0" cy="0"/>
          <a:chOff x="0" y="0"/>
          <a:chExt cx="0" cy="0"/>
        </a:xfrm>
      </p:grpSpPr>
      <p:sp>
        <p:nvSpPr>
          <p:cNvPr id="7" name="Rectangle 6">
            <a:extLst>
              <a:ext uri="{FF2B5EF4-FFF2-40B4-BE49-F238E27FC236}">
                <a16:creationId xmlns:a16="http://schemas.microsoft.com/office/drawing/2014/main" id="{021163D3-1903-4BF6-9B56-A3118E2D4A13}"/>
              </a:ext>
            </a:extLst>
          </p:cNvPr>
          <p:cNvSpPr/>
          <p:nvPr userDrawn="1"/>
        </p:nvSpPr>
        <p:spPr>
          <a:xfrm>
            <a:off x="6248400" y="0"/>
            <a:ext cx="2895600" cy="5143500"/>
          </a:xfrm>
          <a:prstGeom prst="rect">
            <a:avLst/>
          </a:prstGeom>
          <a:solidFill>
            <a:srgbClr val="77ADA4"/>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800"/>
          </a:p>
        </p:txBody>
      </p:sp>
      <p:sp>
        <p:nvSpPr>
          <p:cNvPr id="21" name="Title 1">
            <a:extLst>
              <a:ext uri="{FF2B5EF4-FFF2-40B4-BE49-F238E27FC236}">
                <a16:creationId xmlns:a16="http://schemas.microsoft.com/office/drawing/2014/main" id="{B25EBB7A-527D-4399-9256-875F64D6E371}"/>
              </a:ext>
            </a:extLst>
          </p:cNvPr>
          <p:cNvSpPr txBox="1">
            <a:spLocks/>
          </p:cNvSpPr>
          <p:nvPr userDrawn="1"/>
        </p:nvSpPr>
        <p:spPr>
          <a:xfrm>
            <a:off x="685800" y="819151"/>
            <a:ext cx="3429000" cy="1285783"/>
          </a:xfrm>
          <a:prstGeom prst="rect">
            <a:avLst/>
          </a:prstGeom>
        </p:spPr>
        <p:txBody>
          <a:bodyPr anchor="t"/>
          <a:lstStyle>
            <a:lvl1pPr algn="l" defTabSz="914400" rtl="0" eaLnBrk="1" latinLnBrk="0" hangingPunct="1">
              <a:lnSpc>
                <a:spcPct val="90000"/>
              </a:lnSpc>
              <a:spcBef>
                <a:spcPct val="0"/>
              </a:spcBef>
              <a:buNone/>
              <a:defRPr sz="1400" b="1" kern="1200" cap="all">
                <a:solidFill>
                  <a:srgbClr val="77ADA4"/>
                </a:solidFill>
                <a:latin typeface="Century Gothic" panose="020B0502020202020204" pitchFamily="34" charset="0"/>
                <a:ea typeface="+mj-ea"/>
                <a:cs typeface="+mj-cs"/>
              </a:defRPr>
            </a:lvl1pPr>
          </a:lstStyle>
          <a:p>
            <a:endParaRPr lang="en-US" sz="3600">
              <a:solidFill>
                <a:srgbClr val="F49E1E"/>
              </a:solidFill>
            </a:endParaRPr>
          </a:p>
        </p:txBody>
      </p:sp>
      <p:sp>
        <p:nvSpPr>
          <p:cNvPr id="22" name="Text Placeholder 2">
            <a:extLst>
              <a:ext uri="{FF2B5EF4-FFF2-40B4-BE49-F238E27FC236}">
                <a16:creationId xmlns:a16="http://schemas.microsoft.com/office/drawing/2014/main" id="{F000B83B-7F49-43AA-877A-120A5B62B1E6}"/>
              </a:ext>
            </a:extLst>
          </p:cNvPr>
          <p:cNvSpPr>
            <a:spLocks noGrp="1"/>
          </p:cNvSpPr>
          <p:nvPr>
            <p:ph type="body" idx="12" hasCustomPrompt="1"/>
          </p:nvPr>
        </p:nvSpPr>
        <p:spPr>
          <a:xfrm>
            <a:off x="762360" y="2019308"/>
            <a:ext cx="3352800" cy="2743200"/>
          </a:xfrm>
          <a:prstGeom prst="rect">
            <a:avLst/>
          </a:prstGeom>
        </p:spPr>
        <p:txBody>
          <a:bodyPr anchor="t"/>
          <a:lstStyle>
            <a:lvl1pPr marL="0" indent="0">
              <a:buNone/>
              <a:defRPr sz="2000">
                <a:solidFill>
                  <a:srgbClr val="F49E1E"/>
                </a:solidFill>
                <a:latin typeface="Century Gothic" panose="020B0502020202020204" pitchFamily="34" charset="0"/>
              </a:defRPr>
            </a:lvl1pPr>
            <a:lvl2pPr marL="457189" indent="0">
              <a:buNone/>
              <a:defRPr sz="1800">
                <a:solidFill>
                  <a:schemeClr val="tx1">
                    <a:tint val="75000"/>
                  </a:schemeClr>
                </a:solidFill>
              </a:defRPr>
            </a:lvl2pPr>
            <a:lvl3pPr marL="914378" indent="0">
              <a:buNone/>
              <a:defRPr sz="1600">
                <a:solidFill>
                  <a:schemeClr val="tx1">
                    <a:tint val="75000"/>
                  </a:schemeClr>
                </a:solidFill>
              </a:defRPr>
            </a:lvl3pPr>
            <a:lvl4pPr marL="1371566" indent="0">
              <a:buNone/>
              <a:defRPr sz="1400">
                <a:solidFill>
                  <a:schemeClr val="tx1">
                    <a:tint val="75000"/>
                  </a:schemeClr>
                </a:solidFill>
              </a:defRPr>
            </a:lvl4pPr>
            <a:lvl5pPr marL="1828754" indent="0">
              <a:buNone/>
              <a:defRPr sz="1400">
                <a:solidFill>
                  <a:schemeClr val="tx1">
                    <a:tint val="75000"/>
                  </a:schemeClr>
                </a:solidFill>
              </a:defRPr>
            </a:lvl5pPr>
            <a:lvl6pPr marL="2285943" indent="0">
              <a:buNone/>
              <a:defRPr sz="1400">
                <a:solidFill>
                  <a:schemeClr val="tx1">
                    <a:tint val="75000"/>
                  </a:schemeClr>
                </a:solidFill>
              </a:defRPr>
            </a:lvl6pPr>
            <a:lvl7pPr marL="2743132" indent="0">
              <a:buNone/>
              <a:defRPr sz="1400">
                <a:solidFill>
                  <a:schemeClr val="tx1">
                    <a:tint val="75000"/>
                  </a:schemeClr>
                </a:solidFill>
              </a:defRPr>
            </a:lvl7pPr>
            <a:lvl8pPr marL="3200320" indent="0">
              <a:buNone/>
              <a:defRPr sz="1400">
                <a:solidFill>
                  <a:schemeClr val="tx1">
                    <a:tint val="75000"/>
                  </a:schemeClr>
                </a:solidFill>
              </a:defRPr>
            </a:lvl8pPr>
            <a:lvl9pPr marL="3657509" indent="0">
              <a:buNone/>
              <a:defRPr sz="1400">
                <a:solidFill>
                  <a:schemeClr val="tx1">
                    <a:tint val="75000"/>
                  </a:schemeClr>
                </a:solidFill>
              </a:defRPr>
            </a:lvl9pPr>
          </a:lstStyle>
          <a:p>
            <a:pPr marL="0" marR="0" lvl="0" indent="0" algn="l" defTabSz="914378" rtl="0" eaLnBrk="1" fontAlgn="auto" latinLnBrk="0" hangingPunct="1">
              <a:lnSpc>
                <a:spcPct val="90000"/>
              </a:lnSpc>
              <a:spcBef>
                <a:spcPts val="1000"/>
              </a:spcBef>
              <a:spcAft>
                <a:spcPts val="0"/>
              </a:spcAft>
              <a:buClrTx/>
              <a:buSzTx/>
              <a:buFont typeface="Arial" panose="020B0604020202020204" pitchFamily="34" charset="0"/>
              <a:buNone/>
              <a:tabLst/>
              <a:defRPr/>
            </a:pPr>
            <a:r>
              <a:rPr lang="en-US"/>
              <a:t>Context, context, and more context. Context, context, and more context. Context, context, and more context.</a:t>
            </a:r>
          </a:p>
          <a:p>
            <a:pPr lvl="0"/>
            <a:endParaRPr lang="en-US"/>
          </a:p>
        </p:txBody>
      </p:sp>
      <p:pic>
        <p:nvPicPr>
          <p:cNvPr id="17" name="Picture 16" descr="Text, logo, company name&#10;&#10;Description automatically generated">
            <a:extLst>
              <a:ext uri="{FF2B5EF4-FFF2-40B4-BE49-F238E27FC236}">
                <a16:creationId xmlns:a16="http://schemas.microsoft.com/office/drawing/2014/main" id="{3C596127-0BDA-4236-8204-787AAD68B13D}"/>
              </a:ext>
            </a:extLst>
          </p:cNvPr>
          <p:cNvPicPr>
            <a:picLocks noChangeAspect="1"/>
          </p:cNvPicPr>
          <p:nvPr userDrawn="1"/>
        </p:nvPicPr>
        <p:blipFill>
          <a:blip r:embed="rId2" cstate="print">
            <a:extLst>
              <a:ext uri="{28A0092B-C50C-407E-A947-70E740481C1C}">
                <a14:useLocalDpi xmlns:a14="http://schemas.microsoft.com/office/drawing/2010/main" val="0"/>
              </a:ext>
            </a:extLst>
          </a:blip>
          <a:stretch>
            <a:fillRect/>
          </a:stretch>
        </p:blipFill>
        <p:spPr>
          <a:xfrm>
            <a:off x="6950698" y="3867150"/>
            <a:ext cx="1430942" cy="1105728"/>
          </a:xfrm>
          <a:prstGeom prst="rect">
            <a:avLst/>
          </a:prstGeom>
        </p:spPr>
      </p:pic>
      <p:sp>
        <p:nvSpPr>
          <p:cNvPr id="18" name="Title 1">
            <a:extLst>
              <a:ext uri="{FF2B5EF4-FFF2-40B4-BE49-F238E27FC236}">
                <a16:creationId xmlns:a16="http://schemas.microsoft.com/office/drawing/2014/main" id="{098BDC2F-F0B2-4ECD-896E-E4D2A6EDE98B}"/>
              </a:ext>
            </a:extLst>
          </p:cNvPr>
          <p:cNvSpPr txBox="1">
            <a:spLocks/>
          </p:cNvSpPr>
          <p:nvPr userDrawn="1"/>
        </p:nvSpPr>
        <p:spPr>
          <a:xfrm>
            <a:off x="6408869" y="895351"/>
            <a:ext cx="2514600" cy="1285783"/>
          </a:xfrm>
          <a:prstGeom prst="rect">
            <a:avLst/>
          </a:prstGeom>
        </p:spPr>
        <p:txBody>
          <a:bodyPr anchor="t"/>
          <a:lstStyle>
            <a:lvl1pPr algn="l" defTabSz="914400" rtl="0" eaLnBrk="1" latinLnBrk="0" hangingPunct="1">
              <a:lnSpc>
                <a:spcPct val="90000"/>
              </a:lnSpc>
              <a:spcBef>
                <a:spcPct val="0"/>
              </a:spcBef>
              <a:buNone/>
              <a:defRPr sz="1400" b="1" kern="1200" cap="all">
                <a:solidFill>
                  <a:srgbClr val="77ADA4"/>
                </a:solidFill>
                <a:latin typeface="Century Gothic" panose="020B0502020202020204" pitchFamily="34" charset="0"/>
                <a:ea typeface="+mj-ea"/>
                <a:cs typeface="+mj-cs"/>
              </a:defRPr>
            </a:lvl1pPr>
          </a:lstStyle>
          <a:p>
            <a:endParaRPr lang="en-US" sz="3600">
              <a:solidFill>
                <a:schemeClr val="bg1"/>
              </a:solidFill>
            </a:endParaRPr>
          </a:p>
        </p:txBody>
      </p:sp>
      <p:sp>
        <p:nvSpPr>
          <p:cNvPr id="19" name="Text Placeholder 2">
            <a:extLst>
              <a:ext uri="{FF2B5EF4-FFF2-40B4-BE49-F238E27FC236}">
                <a16:creationId xmlns:a16="http://schemas.microsoft.com/office/drawing/2014/main" id="{E48EF865-2F41-4857-B886-CB7485E139AA}"/>
              </a:ext>
            </a:extLst>
          </p:cNvPr>
          <p:cNvSpPr>
            <a:spLocks noGrp="1"/>
          </p:cNvSpPr>
          <p:nvPr>
            <p:ph type="body" idx="13" hasCustomPrompt="1"/>
          </p:nvPr>
        </p:nvSpPr>
        <p:spPr>
          <a:xfrm>
            <a:off x="6485069" y="2033782"/>
            <a:ext cx="2895600" cy="2176682"/>
          </a:xfrm>
          <a:prstGeom prst="rect">
            <a:avLst/>
          </a:prstGeom>
        </p:spPr>
        <p:txBody>
          <a:bodyPr anchor="t"/>
          <a:lstStyle>
            <a:lvl1pPr marL="0" indent="0">
              <a:buNone/>
              <a:defRPr sz="2000">
                <a:solidFill>
                  <a:schemeClr val="bg1"/>
                </a:solidFill>
                <a:latin typeface="Century Gothic" panose="020B0502020202020204" pitchFamily="34" charset="0"/>
              </a:defRPr>
            </a:lvl1pPr>
            <a:lvl2pPr marL="457189" indent="0">
              <a:buNone/>
              <a:defRPr sz="1800">
                <a:solidFill>
                  <a:schemeClr val="tx1">
                    <a:tint val="75000"/>
                  </a:schemeClr>
                </a:solidFill>
              </a:defRPr>
            </a:lvl2pPr>
            <a:lvl3pPr marL="914378" indent="0">
              <a:buNone/>
              <a:defRPr sz="1600">
                <a:solidFill>
                  <a:schemeClr val="tx1">
                    <a:tint val="75000"/>
                  </a:schemeClr>
                </a:solidFill>
              </a:defRPr>
            </a:lvl3pPr>
            <a:lvl4pPr marL="1371566" indent="0">
              <a:buNone/>
              <a:defRPr sz="1400">
                <a:solidFill>
                  <a:schemeClr val="tx1">
                    <a:tint val="75000"/>
                  </a:schemeClr>
                </a:solidFill>
              </a:defRPr>
            </a:lvl4pPr>
            <a:lvl5pPr marL="1828754" indent="0">
              <a:buNone/>
              <a:defRPr sz="1400">
                <a:solidFill>
                  <a:schemeClr val="tx1">
                    <a:tint val="75000"/>
                  </a:schemeClr>
                </a:solidFill>
              </a:defRPr>
            </a:lvl5pPr>
            <a:lvl6pPr marL="2285943" indent="0">
              <a:buNone/>
              <a:defRPr sz="1400">
                <a:solidFill>
                  <a:schemeClr val="tx1">
                    <a:tint val="75000"/>
                  </a:schemeClr>
                </a:solidFill>
              </a:defRPr>
            </a:lvl6pPr>
            <a:lvl7pPr marL="2743132" indent="0">
              <a:buNone/>
              <a:defRPr sz="1400">
                <a:solidFill>
                  <a:schemeClr val="tx1">
                    <a:tint val="75000"/>
                  </a:schemeClr>
                </a:solidFill>
              </a:defRPr>
            </a:lvl7pPr>
            <a:lvl8pPr marL="3200320" indent="0">
              <a:buNone/>
              <a:defRPr sz="1400">
                <a:solidFill>
                  <a:schemeClr val="tx1">
                    <a:tint val="75000"/>
                  </a:schemeClr>
                </a:solidFill>
              </a:defRPr>
            </a:lvl8pPr>
            <a:lvl9pPr marL="3657509" indent="0">
              <a:buNone/>
              <a:defRPr sz="1400">
                <a:solidFill>
                  <a:schemeClr val="tx1">
                    <a:tint val="75000"/>
                  </a:schemeClr>
                </a:solidFill>
              </a:defRPr>
            </a:lvl9pPr>
          </a:lstStyle>
          <a:p>
            <a:pPr marL="0" marR="0" lvl="0" indent="0" algn="l" defTabSz="914378" rtl="0" eaLnBrk="1" fontAlgn="auto" latinLnBrk="0" hangingPunct="1">
              <a:lnSpc>
                <a:spcPct val="90000"/>
              </a:lnSpc>
              <a:spcBef>
                <a:spcPts val="1000"/>
              </a:spcBef>
              <a:spcAft>
                <a:spcPts val="0"/>
              </a:spcAft>
              <a:buClrTx/>
              <a:buSzTx/>
              <a:buFont typeface="Arial" panose="020B0604020202020204" pitchFamily="34" charset="0"/>
              <a:buNone/>
              <a:tabLst/>
              <a:defRPr/>
            </a:pPr>
            <a:r>
              <a:rPr lang="en-US"/>
              <a:t>Context, context, and more context. Context, context, and more context. Context, context, and more context.</a:t>
            </a:r>
          </a:p>
          <a:p>
            <a:pPr lvl="0"/>
            <a:endParaRPr lang="en-US"/>
          </a:p>
        </p:txBody>
      </p:sp>
    </p:spTree>
    <p:extLst>
      <p:ext uri="{BB962C8B-B14F-4D97-AF65-F5344CB8AC3E}">
        <p14:creationId xmlns:p14="http://schemas.microsoft.com/office/powerpoint/2010/main" val="3947882366"/>
      </p:ext>
    </p:extLst>
  </p:cSld>
  <p:clrMapOvr>
    <a:masterClrMapping/>
  </p:clrMapOvr>
</p:sldLayout>
</file>

<file path=ppt/slideLayouts/slideLayout70.xml><?xml version="1.0" encoding="utf-8"?>
<p:sldLayout xmlns:a="http://schemas.openxmlformats.org/drawingml/2006/main" xmlns:r="http://schemas.openxmlformats.org/officeDocument/2006/relationships" xmlns:p="http://schemas.openxmlformats.org/presentationml/2006/main" preserve="1" userDrawn="1">
  <p:cSld name="Blank">
    <p:spTree>
      <p:nvGrpSpPr>
        <p:cNvPr id="1" name=""/>
        <p:cNvGrpSpPr/>
        <p:nvPr/>
      </p:nvGrpSpPr>
      <p:grpSpPr>
        <a:xfrm>
          <a:off x="0" y="0"/>
          <a:ext cx="0" cy="0"/>
          <a:chOff x="0" y="0"/>
          <a:chExt cx="0" cy="0"/>
        </a:xfrm>
      </p:grpSpPr>
      <p:pic>
        <p:nvPicPr>
          <p:cNvPr id="5" name="Picture 4" descr="A picture containing logo&#10;&#10;Description automatically generated">
            <a:extLst>
              <a:ext uri="{FF2B5EF4-FFF2-40B4-BE49-F238E27FC236}">
                <a16:creationId xmlns:a16="http://schemas.microsoft.com/office/drawing/2014/main" id="{ADD72BA7-07DE-44FD-A1F6-5509825F93EA}"/>
              </a:ext>
            </a:extLst>
          </p:cNvPr>
          <p:cNvPicPr>
            <a:picLocks noChangeAspect="1"/>
          </p:cNvPicPr>
          <p:nvPr userDrawn="1"/>
        </p:nvPicPr>
        <p:blipFill rotWithShape="1">
          <a:blip r:embed="rId2" cstate="print">
            <a:extLst>
              <a:ext uri="{28A0092B-C50C-407E-A947-70E740481C1C}">
                <a14:useLocalDpi xmlns:a14="http://schemas.microsoft.com/office/drawing/2010/main" val="0"/>
              </a:ext>
            </a:extLst>
          </a:blip>
          <a:srcRect r="23380"/>
          <a:stretch/>
        </p:blipFill>
        <p:spPr>
          <a:xfrm>
            <a:off x="1" y="-19050"/>
            <a:ext cx="894079" cy="901690"/>
          </a:xfrm>
          <a:prstGeom prst="rect">
            <a:avLst/>
          </a:prstGeom>
        </p:spPr>
      </p:pic>
      <p:sp>
        <p:nvSpPr>
          <p:cNvPr id="6" name="Text Placeholder 2">
            <a:extLst>
              <a:ext uri="{FF2B5EF4-FFF2-40B4-BE49-F238E27FC236}">
                <a16:creationId xmlns:a16="http://schemas.microsoft.com/office/drawing/2014/main" id="{D28D2D01-B630-40DB-80D2-DE234314AE33}"/>
              </a:ext>
            </a:extLst>
          </p:cNvPr>
          <p:cNvSpPr>
            <a:spLocks noGrp="1"/>
          </p:cNvSpPr>
          <p:nvPr>
            <p:ph type="body" idx="12" hasCustomPrompt="1"/>
          </p:nvPr>
        </p:nvSpPr>
        <p:spPr>
          <a:xfrm>
            <a:off x="393079" y="431795"/>
            <a:ext cx="457200" cy="304800"/>
          </a:xfrm>
          <a:prstGeom prst="rect">
            <a:avLst/>
          </a:prstGeom>
        </p:spPr>
        <p:txBody>
          <a:bodyPr anchor="t"/>
          <a:lstStyle>
            <a:lvl1pPr marL="0" indent="0">
              <a:buNone/>
              <a:defRPr sz="1000">
                <a:solidFill>
                  <a:srgbClr val="F49E1E"/>
                </a:solidFill>
                <a:latin typeface="Century Gothic" panose="020B0502020202020204" pitchFamily="34" charset="0"/>
              </a:defRPr>
            </a:lvl1pPr>
            <a:lvl2pPr marL="457189" indent="0">
              <a:buNone/>
              <a:defRPr sz="1800">
                <a:solidFill>
                  <a:schemeClr val="tx1">
                    <a:tint val="75000"/>
                  </a:schemeClr>
                </a:solidFill>
              </a:defRPr>
            </a:lvl2pPr>
            <a:lvl3pPr marL="914378" indent="0">
              <a:buNone/>
              <a:defRPr sz="1600">
                <a:solidFill>
                  <a:schemeClr val="tx1">
                    <a:tint val="75000"/>
                  </a:schemeClr>
                </a:solidFill>
              </a:defRPr>
            </a:lvl3pPr>
            <a:lvl4pPr marL="1371566" indent="0">
              <a:buNone/>
              <a:defRPr sz="1400">
                <a:solidFill>
                  <a:schemeClr val="tx1">
                    <a:tint val="75000"/>
                  </a:schemeClr>
                </a:solidFill>
              </a:defRPr>
            </a:lvl4pPr>
            <a:lvl5pPr marL="1828754" indent="0">
              <a:buNone/>
              <a:defRPr sz="1400">
                <a:solidFill>
                  <a:schemeClr val="tx1">
                    <a:tint val="75000"/>
                  </a:schemeClr>
                </a:solidFill>
              </a:defRPr>
            </a:lvl5pPr>
            <a:lvl6pPr marL="2285943" indent="0">
              <a:buNone/>
              <a:defRPr sz="1400">
                <a:solidFill>
                  <a:schemeClr val="tx1">
                    <a:tint val="75000"/>
                  </a:schemeClr>
                </a:solidFill>
              </a:defRPr>
            </a:lvl6pPr>
            <a:lvl7pPr marL="2743132" indent="0">
              <a:buNone/>
              <a:defRPr sz="1400">
                <a:solidFill>
                  <a:schemeClr val="tx1">
                    <a:tint val="75000"/>
                  </a:schemeClr>
                </a:solidFill>
              </a:defRPr>
            </a:lvl7pPr>
            <a:lvl8pPr marL="3200320" indent="0">
              <a:buNone/>
              <a:defRPr sz="1400">
                <a:solidFill>
                  <a:schemeClr val="tx1">
                    <a:tint val="75000"/>
                  </a:schemeClr>
                </a:solidFill>
              </a:defRPr>
            </a:lvl8pPr>
            <a:lvl9pPr marL="3657509" indent="0">
              <a:buNone/>
              <a:defRPr sz="1400">
                <a:solidFill>
                  <a:schemeClr val="tx1">
                    <a:tint val="75000"/>
                  </a:schemeClr>
                </a:solidFill>
              </a:defRPr>
            </a:lvl9pPr>
          </a:lstStyle>
          <a:p>
            <a:pPr marL="0" marR="0" lvl="0" indent="0" algn="l" defTabSz="914378" rtl="0" eaLnBrk="1" fontAlgn="auto" latinLnBrk="0" hangingPunct="1">
              <a:lnSpc>
                <a:spcPct val="90000"/>
              </a:lnSpc>
              <a:spcBef>
                <a:spcPts val="1000"/>
              </a:spcBef>
              <a:spcAft>
                <a:spcPts val="0"/>
              </a:spcAft>
              <a:buClrTx/>
              <a:buSzTx/>
              <a:buFont typeface="Arial" panose="020B0604020202020204" pitchFamily="34" charset="0"/>
              <a:buNone/>
              <a:tabLst/>
              <a:defRPr/>
            </a:pPr>
            <a:r>
              <a:rPr lang="en-US"/>
              <a:t>123</a:t>
            </a:r>
          </a:p>
          <a:p>
            <a:pPr lvl="0"/>
            <a:endParaRPr lang="en-US"/>
          </a:p>
        </p:txBody>
      </p:sp>
      <p:sp>
        <p:nvSpPr>
          <p:cNvPr id="7" name="Text Placeholder 2">
            <a:extLst>
              <a:ext uri="{FF2B5EF4-FFF2-40B4-BE49-F238E27FC236}">
                <a16:creationId xmlns:a16="http://schemas.microsoft.com/office/drawing/2014/main" id="{91A78B7C-9211-4B50-A5AA-B88AB3896D50}"/>
              </a:ext>
            </a:extLst>
          </p:cNvPr>
          <p:cNvSpPr>
            <a:spLocks noGrp="1"/>
          </p:cNvSpPr>
          <p:nvPr>
            <p:ph type="body" idx="13" hasCustomPrompt="1"/>
          </p:nvPr>
        </p:nvSpPr>
        <p:spPr>
          <a:xfrm>
            <a:off x="3352800" y="361950"/>
            <a:ext cx="5334000" cy="2362200"/>
          </a:xfrm>
          <a:prstGeom prst="rect">
            <a:avLst/>
          </a:prstGeom>
        </p:spPr>
        <p:txBody>
          <a:bodyPr numCol="2" anchor="t"/>
          <a:lstStyle>
            <a:lvl1pPr marL="0" indent="0">
              <a:buNone/>
              <a:defRPr sz="1200">
                <a:solidFill>
                  <a:srgbClr val="414042"/>
                </a:solidFill>
                <a:latin typeface="Century Gothic" panose="020B0502020202020204" pitchFamily="34" charset="0"/>
              </a:defRPr>
            </a:lvl1pPr>
            <a:lvl2pPr marL="457189" indent="0">
              <a:buNone/>
              <a:defRPr sz="1800">
                <a:solidFill>
                  <a:schemeClr val="tx1">
                    <a:tint val="75000"/>
                  </a:schemeClr>
                </a:solidFill>
              </a:defRPr>
            </a:lvl2pPr>
            <a:lvl3pPr marL="914378" indent="0">
              <a:buNone/>
              <a:defRPr sz="1600">
                <a:solidFill>
                  <a:schemeClr val="tx1">
                    <a:tint val="75000"/>
                  </a:schemeClr>
                </a:solidFill>
              </a:defRPr>
            </a:lvl3pPr>
            <a:lvl4pPr marL="1371566" indent="0">
              <a:buNone/>
              <a:defRPr sz="1400">
                <a:solidFill>
                  <a:schemeClr val="tx1">
                    <a:tint val="75000"/>
                  </a:schemeClr>
                </a:solidFill>
              </a:defRPr>
            </a:lvl4pPr>
            <a:lvl5pPr marL="1828754" indent="0">
              <a:buNone/>
              <a:defRPr sz="1400">
                <a:solidFill>
                  <a:schemeClr val="tx1">
                    <a:tint val="75000"/>
                  </a:schemeClr>
                </a:solidFill>
              </a:defRPr>
            </a:lvl5pPr>
            <a:lvl6pPr marL="2285943" indent="0">
              <a:buNone/>
              <a:defRPr sz="1400">
                <a:solidFill>
                  <a:schemeClr val="tx1">
                    <a:tint val="75000"/>
                  </a:schemeClr>
                </a:solidFill>
              </a:defRPr>
            </a:lvl6pPr>
            <a:lvl7pPr marL="2743132" indent="0">
              <a:buNone/>
              <a:defRPr sz="1400">
                <a:solidFill>
                  <a:schemeClr val="tx1">
                    <a:tint val="75000"/>
                  </a:schemeClr>
                </a:solidFill>
              </a:defRPr>
            </a:lvl7pPr>
            <a:lvl8pPr marL="3200320" indent="0">
              <a:buNone/>
              <a:defRPr sz="1400">
                <a:solidFill>
                  <a:schemeClr val="tx1">
                    <a:tint val="75000"/>
                  </a:schemeClr>
                </a:solidFill>
              </a:defRPr>
            </a:lvl8pPr>
            <a:lvl9pPr marL="3657509" indent="0">
              <a:buNone/>
              <a:defRPr sz="1400">
                <a:solidFill>
                  <a:schemeClr val="tx1">
                    <a:tint val="75000"/>
                  </a:schemeClr>
                </a:solidFill>
              </a:defRPr>
            </a:lvl9pPr>
          </a:lstStyle>
          <a:p>
            <a:pPr marL="0" marR="0" lvl="0" indent="0" algn="l" defTabSz="914378" rtl="0" eaLnBrk="1" fontAlgn="auto" latinLnBrk="0" hangingPunct="1">
              <a:lnSpc>
                <a:spcPct val="90000"/>
              </a:lnSpc>
              <a:spcBef>
                <a:spcPts val="1000"/>
              </a:spcBef>
              <a:spcAft>
                <a:spcPts val="0"/>
              </a:spcAft>
              <a:buClrTx/>
              <a:buSzTx/>
              <a:buFont typeface="Arial" panose="020B0604020202020204" pitchFamily="34" charset="0"/>
              <a:buNone/>
              <a:tabLst/>
              <a:defRPr/>
            </a:pPr>
            <a:r>
              <a:rPr lang="en-US"/>
              <a:t>Context, context, and more context. Context, context, and more context. Context, context, and more context.</a:t>
            </a:r>
          </a:p>
          <a:p>
            <a:pPr marL="0" marR="0" lvl="0" indent="0" algn="l" defTabSz="914378" rtl="0" eaLnBrk="1" fontAlgn="auto" latinLnBrk="0" hangingPunct="1">
              <a:lnSpc>
                <a:spcPct val="90000"/>
              </a:lnSpc>
              <a:spcBef>
                <a:spcPts val="1000"/>
              </a:spcBef>
              <a:spcAft>
                <a:spcPts val="0"/>
              </a:spcAft>
              <a:buClrTx/>
              <a:buSzTx/>
              <a:buFont typeface="Arial" panose="020B0604020202020204" pitchFamily="34" charset="0"/>
              <a:buNone/>
              <a:tabLst/>
              <a:defRPr/>
            </a:pPr>
            <a:r>
              <a:rPr lang="en-US"/>
              <a:t>Context, context, and more context. Context, context, and more context. Context, context, and more context.</a:t>
            </a:r>
          </a:p>
          <a:p>
            <a:pPr marL="0" marR="0" lvl="0" indent="0" algn="l" defTabSz="914378" rtl="0" eaLnBrk="1" fontAlgn="auto" latinLnBrk="0" hangingPunct="1">
              <a:lnSpc>
                <a:spcPct val="90000"/>
              </a:lnSpc>
              <a:spcBef>
                <a:spcPts val="1000"/>
              </a:spcBef>
              <a:spcAft>
                <a:spcPts val="0"/>
              </a:spcAft>
              <a:buClrTx/>
              <a:buSzTx/>
              <a:buFont typeface="Arial" panose="020B0604020202020204" pitchFamily="34" charset="0"/>
              <a:buNone/>
              <a:tabLst/>
              <a:defRPr/>
            </a:pPr>
            <a:r>
              <a:rPr lang="en-US"/>
              <a:t>Context, context, and more context. Context, context, and more context. Context, context, and more context.</a:t>
            </a:r>
          </a:p>
          <a:p>
            <a:pPr marL="0" marR="0" lvl="0" indent="0" algn="l" defTabSz="914378" rtl="0" eaLnBrk="1" fontAlgn="auto" latinLnBrk="0" hangingPunct="1">
              <a:lnSpc>
                <a:spcPct val="90000"/>
              </a:lnSpc>
              <a:spcBef>
                <a:spcPts val="1000"/>
              </a:spcBef>
              <a:spcAft>
                <a:spcPts val="0"/>
              </a:spcAft>
              <a:buClrTx/>
              <a:buSzTx/>
              <a:buFont typeface="Arial" panose="020B0604020202020204" pitchFamily="34" charset="0"/>
              <a:buNone/>
              <a:tabLst/>
              <a:defRPr/>
            </a:pPr>
            <a:r>
              <a:rPr lang="en-US"/>
              <a:t>Context, context, and more context. Context, context, and more context. Context, context, and more context.</a:t>
            </a:r>
          </a:p>
          <a:p>
            <a:pPr marL="0" marR="0" lvl="0" indent="0" algn="l" defTabSz="914378" rtl="0" eaLnBrk="1" fontAlgn="auto" latinLnBrk="0" hangingPunct="1">
              <a:lnSpc>
                <a:spcPct val="90000"/>
              </a:lnSpc>
              <a:spcBef>
                <a:spcPts val="1000"/>
              </a:spcBef>
              <a:spcAft>
                <a:spcPts val="0"/>
              </a:spcAft>
              <a:buClrTx/>
              <a:buSzTx/>
              <a:buFont typeface="Arial" panose="020B0604020202020204" pitchFamily="34" charset="0"/>
              <a:buNone/>
              <a:tabLst/>
              <a:defRPr/>
            </a:pPr>
            <a:r>
              <a:rPr lang="en-US"/>
              <a:t>Context, context, and more</a:t>
            </a:r>
          </a:p>
        </p:txBody>
      </p:sp>
      <p:sp>
        <p:nvSpPr>
          <p:cNvPr id="8" name="Text Placeholder 2">
            <a:extLst>
              <a:ext uri="{FF2B5EF4-FFF2-40B4-BE49-F238E27FC236}">
                <a16:creationId xmlns:a16="http://schemas.microsoft.com/office/drawing/2014/main" id="{87CE091D-359B-4857-973C-B9AF99FB8EAB}"/>
              </a:ext>
            </a:extLst>
          </p:cNvPr>
          <p:cNvSpPr>
            <a:spLocks noGrp="1"/>
          </p:cNvSpPr>
          <p:nvPr>
            <p:ph type="body" idx="14" hasCustomPrompt="1"/>
          </p:nvPr>
        </p:nvSpPr>
        <p:spPr>
          <a:xfrm>
            <a:off x="533400" y="886285"/>
            <a:ext cx="2590800" cy="381000"/>
          </a:xfrm>
          <a:prstGeom prst="rect">
            <a:avLst/>
          </a:prstGeom>
        </p:spPr>
        <p:txBody>
          <a:bodyPr numCol="1" anchor="t"/>
          <a:lstStyle>
            <a:lvl1pPr marL="0" indent="0" algn="r">
              <a:buNone/>
              <a:defRPr sz="3200" b="1">
                <a:solidFill>
                  <a:srgbClr val="F49E1E"/>
                </a:solidFill>
                <a:latin typeface="Century Gothic" panose="020B0502020202020204" pitchFamily="34" charset="0"/>
              </a:defRPr>
            </a:lvl1pPr>
            <a:lvl2pPr marL="457189" indent="0">
              <a:buNone/>
              <a:defRPr sz="1800">
                <a:solidFill>
                  <a:schemeClr val="tx1">
                    <a:tint val="75000"/>
                  </a:schemeClr>
                </a:solidFill>
              </a:defRPr>
            </a:lvl2pPr>
            <a:lvl3pPr marL="914378" indent="0">
              <a:buNone/>
              <a:defRPr sz="1600">
                <a:solidFill>
                  <a:schemeClr val="tx1">
                    <a:tint val="75000"/>
                  </a:schemeClr>
                </a:solidFill>
              </a:defRPr>
            </a:lvl3pPr>
            <a:lvl4pPr marL="1371566" indent="0">
              <a:buNone/>
              <a:defRPr sz="1400">
                <a:solidFill>
                  <a:schemeClr val="tx1">
                    <a:tint val="75000"/>
                  </a:schemeClr>
                </a:solidFill>
              </a:defRPr>
            </a:lvl4pPr>
            <a:lvl5pPr marL="1828754" indent="0">
              <a:buNone/>
              <a:defRPr sz="1400">
                <a:solidFill>
                  <a:schemeClr val="tx1">
                    <a:tint val="75000"/>
                  </a:schemeClr>
                </a:solidFill>
              </a:defRPr>
            </a:lvl5pPr>
            <a:lvl6pPr marL="2285943" indent="0">
              <a:buNone/>
              <a:defRPr sz="1400">
                <a:solidFill>
                  <a:schemeClr val="tx1">
                    <a:tint val="75000"/>
                  </a:schemeClr>
                </a:solidFill>
              </a:defRPr>
            </a:lvl6pPr>
            <a:lvl7pPr marL="2743132" indent="0">
              <a:buNone/>
              <a:defRPr sz="1400">
                <a:solidFill>
                  <a:schemeClr val="tx1">
                    <a:tint val="75000"/>
                  </a:schemeClr>
                </a:solidFill>
              </a:defRPr>
            </a:lvl7pPr>
            <a:lvl8pPr marL="3200320" indent="0">
              <a:buNone/>
              <a:defRPr sz="1400">
                <a:solidFill>
                  <a:schemeClr val="tx1">
                    <a:tint val="75000"/>
                  </a:schemeClr>
                </a:solidFill>
              </a:defRPr>
            </a:lvl8pPr>
            <a:lvl9pPr marL="3657509" indent="0">
              <a:buNone/>
              <a:defRPr sz="1400">
                <a:solidFill>
                  <a:schemeClr val="tx1">
                    <a:tint val="75000"/>
                  </a:schemeClr>
                </a:solidFill>
              </a:defRPr>
            </a:lvl9pPr>
          </a:lstStyle>
          <a:p>
            <a:pPr marL="0" marR="0" lvl="0" indent="0" algn="l" defTabSz="914378" rtl="0" eaLnBrk="1" fontAlgn="auto" latinLnBrk="0" hangingPunct="1">
              <a:lnSpc>
                <a:spcPct val="90000"/>
              </a:lnSpc>
              <a:spcBef>
                <a:spcPts val="1000"/>
              </a:spcBef>
              <a:spcAft>
                <a:spcPts val="0"/>
              </a:spcAft>
              <a:buClrTx/>
              <a:buSzTx/>
              <a:buFont typeface="Arial" panose="020B0604020202020204" pitchFamily="34" charset="0"/>
              <a:buNone/>
              <a:tabLst/>
              <a:defRPr/>
            </a:pPr>
            <a:r>
              <a:rPr lang="en-US"/>
              <a:t>HEADER</a:t>
            </a:r>
          </a:p>
          <a:p>
            <a:pPr marL="0" marR="0" lvl="0" indent="0" algn="l" defTabSz="914378" rtl="0" eaLnBrk="1" fontAlgn="auto" latinLnBrk="0" hangingPunct="1">
              <a:lnSpc>
                <a:spcPct val="90000"/>
              </a:lnSpc>
              <a:spcBef>
                <a:spcPts val="1000"/>
              </a:spcBef>
              <a:spcAft>
                <a:spcPts val="0"/>
              </a:spcAft>
              <a:buClrTx/>
              <a:buSzTx/>
              <a:buFont typeface="Arial" panose="020B0604020202020204" pitchFamily="34" charset="0"/>
              <a:buNone/>
              <a:tabLst/>
              <a:defRPr/>
            </a:pPr>
            <a:endParaRPr lang="en-US"/>
          </a:p>
        </p:txBody>
      </p:sp>
      <p:sp>
        <p:nvSpPr>
          <p:cNvPr id="9" name="Text Placeholder 2">
            <a:extLst>
              <a:ext uri="{FF2B5EF4-FFF2-40B4-BE49-F238E27FC236}">
                <a16:creationId xmlns:a16="http://schemas.microsoft.com/office/drawing/2014/main" id="{AAE50DAE-6411-4EE0-92CA-69BEE048CC2A}"/>
              </a:ext>
            </a:extLst>
          </p:cNvPr>
          <p:cNvSpPr>
            <a:spLocks noGrp="1"/>
          </p:cNvSpPr>
          <p:nvPr>
            <p:ph type="body" idx="15" hasCustomPrompt="1"/>
          </p:nvPr>
        </p:nvSpPr>
        <p:spPr>
          <a:xfrm>
            <a:off x="457200" y="1358208"/>
            <a:ext cx="2590800" cy="744230"/>
          </a:xfrm>
          <a:prstGeom prst="rect">
            <a:avLst/>
          </a:prstGeom>
        </p:spPr>
        <p:txBody>
          <a:bodyPr numCol="1" anchor="t"/>
          <a:lstStyle>
            <a:lvl1pPr marL="0" indent="0">
              <a:buNone/>
              <a:defRPr sz="1600" b="1">
                <a:solidFill>
                  <a:srgbClr val="414042"/>
                </a:solidFill>
                <a:latin typeface="Century Gothic" panose="020B0502020202020204" pitchFamily="34" charset="0"/>
              </a:defRPr>
            </a:lvl1pPr>
            <a:lvl2pPr marL="457189" indent="0">
              <a:buNone/>
              <a:defRPr sz="1800">
                <a:solidFill>
                  <a:schemeClr val="tx1">
                    <a:tint val="75000"/>
                  </a:schemeClr>
                </a:solidFill>
              </a:defRPr>
            </a:lvl2pPr>
            <a:lvl3pPr marL="914378" indent="0">
              <a:buNone/>
              <a:defRPr sz="1600">
                <a:solidFill>
                  <a:schemeClr val="tx1">
                    <a:tint val="75000"/>
                  </a:schemeClr>
                </a:solidFill>
              </a:defRPr>
            </a:lvl3pPr>
            <a:lvl4pPr marL="1371566" indent="0">
              <a:buNone/>
              <a:defRPr sz="1400">
                <a:solidFill>
                  <a:schemeClr val="tx1">
                    <a:tint val="75000"/>
                  </a:schemeClr>
                </a:solidFill>
              </a:defRPr>
            </a:lvl4pPr>
            <a:lvl5pPr marL="1828754" indent="0">
              <a:buNone/>
              <a:defRPr sz="1400">
                <a:solidFill>
                  <a:schemeClr val="tx1">
                    <a:tint val="75000"/>
                  </a:schemeClr>
                </a:solidFill>
              </a:defRPr>
            </a:lvl5pPr>
            <a:lvl6pPr marL="2285943" indent="0">
              <a:buNone/>
              <a:defRPr sz="1400">
                <a:solidFill>
                  <a:schemeClr val="tx1">
                    <a:tint val="75000"/>
                  </a:schemeClr>
                </a:solidFill>
              </a:defRPr>
            </a:lvl6pPr>
            <a:lvl7pPr marL="2743132" indent="0">
              <a:buNone/>
              <a:defRPr sz="1400">
                <a:solidFill>
                  <a:schemeClr val="tx1">
                    <a:tint val="75000"/>
                  </a:schemeClr>
                </a:solidFill>
              </a:defRPr>
            </a:lvl7pPr>
            <a:lvl8pPr marL="3200320" indent="0">
              <a:buNone/>
              <a:defRPr sz="1400">
                <a:solidFill>
                  <a:schemeClr val="tx1">
                    <a:tint val="75000"/>
                  </a:schemeClr>
                </a:solidFill>
              </a:defRPr>
            </a:lvl8pPr>
            <a:lvl9pPr marL="3657509" indent="0">
              <a:buNone/>
              <a:defRPr sz="1400">
                <a:solidFill>
                  <a:schemeClr val="tx1">
                    <a:tint val="75000"/>
                  </a:schemeClr>
                </a:solidFill>
              </a:defRPr>
            </a:lvl9pPr>
          </a:lstStyle>
          <a:p>
            <a:pPr marL="0" marR="0" lvl="0" indent="0" algn="l" defTabSz="914378" rtl="0" eaLnBrk="1" fontAlgn="auto" latinLnBrk="0" hangingPunct="1">
              <a:lnSpc>
                <a:spcPct val="90000"/>
              </a:lnSpc>
              <a:spcBef>
                <a:spcPts val="1000"/>
              </a:spcBef>
              <a:spcAft>
                <a:spcPts val="0"/>
              </a:spcAft>
              <a:buClrTx/>
              <a:buSzTx/>
              <a:buFont typeface="Arial" panose="020B0604020202020204" pitchFamily="34" charset="0"/>
              <a:buNone/>
              <a:tabLst/>
              <a:defRPr/>
            </a:pPr>
            <a:r>
              <a:rPr lang="en-US"/>
              <a:t>Subhead goes here and here and here and here</a:t>
            </a:r>
          </a:p>
          <a:p>
            <a:pPr marL="0" marR="0" lvl="0" indent="0" algn="l" defTabSz="914378" rtl="0" eaLnBrk="1" fontAlgn="auto" latinLnBrk="0" hangingPunct="1">
              <a:lnSpc>
                <a:spcPct val="90000"/>
              </a:lnSpc>
              <a:spcBef>
                <a:spcPts val="1000"/>
              </a:spcBef>
              <a:spcAft>
                <a:spcPts val="0"/>
              </a:spcAft>
              <a:buClrTx/>
              <a:buSzTx/>
              <a:buFont typeface="Arial" panose="020B0604020202020204" pitchFamily="34" charset="0"/>
              <a:buNone/>
              <a:tabLst/>
              <a:defRPr/>
            </a:pPr>
            <a:endParaRPr lang="en-US"/>
          </a:p>
        </p:txBody>
      </p:sp>
      <p:pic>
        <p:nvPicPr>
          <p:cNvPr id="11" name="Picture 10" descr="Blue flowers">
            <a:extLst>
              <a:ext uri="{FF2B5EF4-FFF2-40B4-BE49-F238E27FC236}">
                <a16:creationId xmlns:a16="http://schemas.microsoft.com/office/drawing/2014/main" id="{5D91A01F-0FE3-40BE-8410-9A1E57E1FFDA}"/>
              </a:ext>
            </a:extLst>
          </p:cNvPr>
          <p:cNvPicPr>
            <a:picLocks noChangeAspect="1"/>
          </p:cNvPicPr>
          <p:nvPr userDrawn="1"/>
        </p:nvPicPr>
        <p:blipFill rotWithShape="1">
          <a:blip r:embed="rId3" cstate="print">
            <a:extLst>
              <a:ext uri="{28A0092B-C50C-407E-A947-70E740481C1C}">
                <a14:useLocalDpi xmlns:a14="http://schemas.microsoft.com/office/drawing/2010/main" val="0"/>
              </a:ext>
            </a:extLst>
          </a:blip>
          <a:srcRect t="44907" b="13575"/>
          <a:stretch/>
        </p:blipFill>
        <p:spPr>
          <a:xfrm>
            <a:off x="533400" y="2952751"/>
            <a:ext cx="8194548" cy="1913900"/>
          </a:xfrm>
          <a:prstGeom prst="rect">
            <a:avLst/>
          </a:prstGeom>
        </p:spPr>
      </p:pic>
    </p:spTree>
    <p:extLst>
      <p:ext uri="{BB962C8B-B14F-4D97-AF65-F5344CB8AC3E}">
        <p14:creationId xmlns:p14="http://schemas.microsoft.com/office/powerpoint/2010/main" val="2624850808"/>
      </p:ext>
    </p:extLst>
  </p:cSld>
  <p:clrMapOvr>
    <a:masterClrMapping/>
  </p:clrMapOvr>
</p:sldLayout>
</file>

<file path=ppt/slideLayouts/slideLayout71.xml><?xml version="1.0" encoding="utf-8"?>
<p:sldLayout xmlns:a="http://schemas.openxmlformats.org/drawingml/2006/main" xmlns:r="http://schemas.openxmlformats.org/officeDocument/2006/relationships" xmlns:p="http://schemas.openxmlformats.org/presentationml/2006/main" preserve="1" userDrawn="1">
  <p:cSld name="1_Blank">
    <p:spTree>
      <p:nvGrpSpPr>
        <p:cNvPr id="1" name=""/>
        <p:cNvGrpSpPr/>
        <p:nvPr/>
      </p:nvGrpSpPr>
      <p:grpSpPr>
        <a:xfrm>
          <a:off x="0" y="0"/>
          <a:ext cx="0" cy="0"/>
          <a:chOff x="0" y="0"/>
          <a:chExt cx="0" cy="0"/>
        </a:xfrm>
      </p:grpSpPr>
      <p:pic>
        <p:nvPicPr>
          <p:cNvPr id="5" name="Picture 4" descr="A picture containing logo&#10;&#10;Description automatically generated">
            <a:extLst>
              <a:ext uri="{FF2B5EF4-FFF2-40B4-BE49-F238E27FC236}">
                <a16:creationId xmlns:a16="http://schemas.microsoft.com/office/drawing/2014/main" id="{ADD72BA7-07DE-44FD-A1F6-5509825F93EA}"/>
              </a:ext>
            </a:extLst>
          </p:cNvPr>
          <p:cNvPicPr>
            <a:picLocks noChangeAspect="1"/>
          </p:cNvPicPr>
          <p:nvPr userDrawn="1"/>
        </p:nvPicPr>
        <p:blipFill rotWithShape="1">
          <a:blip r:embed="rId2" cstate="print">
            <a:extLst>
              <a:ext uri="{28A0092B-C50C-407E-A947-70E740481C1C}">
                <a14:useLocalDpi xmlns:a14="http://schemas.microsoft.com/office/drawing/2010/main" val="0"/>
              </a:ext>
            </a:extLst>
          </a:blip>
          <a:srcRect r="23380"/>
          <a:stretch/>
        </p:blipFill>
        <p:spPr>
          <a:xfrm>
            <a:off x="8249922" y="-6340"/>
            <a:ext cx="894079" cy="901690"/>
          </a:xfrm>
          <a:prstGeom prst="rect">
            <a:avLst/>
          </a:prstGeom>
        </p:spPr>
      </p:pic>
      <p:sp>
        <p:nvSpPr>
          <p:cNvPr id="6" name="Text Placeholder 2">
            <a:extLst>
              <a:ext uri="{FF2B5EF4-FFF2-40B4-BE49-F238E27FC236}">
                <a16:creationId xmlns:a16="http://schemas.microsoft.com/office/drawing/2014/main" id="{D28D2D01-B630-40DB-80D2-DE234314AE33}"/>
              </a:ext>
            </a:extLst>
          </p:cNvPr>
          <p:cNvSpPr>
            <a:spLocks noGrp="1"/>
          </p:cNvSpPr>
          <p:nvPr>
            <p:ph type="body" idx="12" hasCustomPrompt="1"/>
          </p:nvPr>
        </p:nvSpPr>
        <p:spPr>
          <a:xfrm>
            <a:off x="8239760" y="424175"/>
            <a:ext cx="457200" cy="304800"/>
          </a:xfrm>
          <a:prstGeom prst="rect">
            <a:avLst/>
          </a:prstGeom>
        </p:spPr>
        <p:txBody>
          <a:bodyPr anchor="t"/>
          <a:lstStyle>
            <a:lvl1pPr marL="0" indent="0">
              <a:buNone/>
              <a:defRPr sz="1000">
                <a:solidFill>
                  <a:srgbClr val="F49E1E"/>
                </a:solidFill>
                <a:latin typeface="Century Gothic" panose="020B0502020202020204" pitchFamily="34" charset="0"/>
              </a:defRPr>
            </a:lvl1pPr>
            <a:lvl2pPr marL="457189" indent="0">
              <a:buNone/>
              <a:defRPr sz="1800">
                <a:solidFill>
                  <a:schemeClr val="tx1">
                    <a:tint val="75000"/>
                  </a:schemeClr>
                </a:solidFill>
              </a:defRPr>
            </a:lvl2pPr>
            <a:lvl3pPr marL="914378" indent="0">
              <a:buNone/>
              <a:defRPr sz="1600">
                <a:solidFill>
                  <a:schemeClr val="tx1">
                    <a:tint val="75000"/>
                  </a:schemeClr>
                </a:solidFill>
              </a:defRPr>
            </a:lvl3pPr>
            <a:lvl4pPr marL="1371566" indent="0">
              <a:buNone/>
              <a:defRPr sz="1400">
                <a:solidFill>
                  <a:schemeClr val="tx1">
                    <a:tint val="75000"/>
                  </a:schemeClr>
                </a:solidFill>
              </a:defRPr>
            </a:lvl4pPr>
            <a:lvl5pPr marL="1828754" indent="0">
              <a:buNone/>
              <a:defRPr sz="1400">
                <a:solidFill>
                  <a:schemeClr val="tx1">
                    <a:tint val="75000"/>
                  </a:schemeClr>
                </a:solidFill>
              </a:defRPr>
            </a:lvl5pPr>
            <a:lvl6pPr marL="2285943" indent="0">
              <a:buNone/>
              <a:defRPr sz="1400">
                <a:solidFill>
                  <a:schemeClr val="tx1">
                    <a:tint val="75000"/>
                  </a:schemeClr>
                </a:solidFill>
              </a:defRPr>
            </a:lvl6pPr>
            <a:lvl7pPr marL="2743132" indent="0">
              <a:buNone/>
              <a:defRPr sz="1400">
                <a:solidFill>
                  <a:schemeClr val="tx1">
                    <a:tint val="75000"/>
                  </a:schemeClr>
                </a:solidFill>
              </a:defRPr>
            </a:lvl7pPr>
            <a:lvl8pPr marL="3200320" indent="0">
              <a:buNone/>
              <a:defRPr sz="1400">
                <a:solidFill>
                  <a:schemeClr val="tx1">
                    <a:tint val="75000"/>
                  </a:schemeClr>
                </a:solidFill>
              </a:defRPr>
            </a:lvl8pPr>
            <a:lvl9pPr marL="3657509" indent="0">
              <a:buNone/>
              <a:defRPr sz="1400">
                <a:solidFill>
                  <a:schemeClr val="tx1">
                    <a:tint val="75000"/>
                  </a:schemeClr>
                </a:solidFill>
              </a:defRPr>
            </a:lvl9pPr>
          </a:lstStyle>
          <a:p>
            <a:pPr marL="0" marR="0" lvl="0" indent="0" algn="l" defTabSz="914378" rtl="0" eaLnBrk="1" fontAlgn="auto" latinLnBrk="0" hangingPunct="1">
              <a:lnSpc>
                <a:spcPct val="90000"/>
              </a:lnSpc>
              <a:spcBef>
                <a:spcPts val="1000"/>
              </a:spcBef>
              <a:spcAft>
                <a:spcPts val="0"/>
              </a:spcAft>
              <a:buClrTx/>
              <a:buSzTx/>
              <a:buFont typeface="Arial" panose="020B0604020202020204" pitchFamily="34" charset="0"/>
              <a:buNone/>
              <a:tabLst/>
              <a:defRPr/>
            </a:pPr>
            <a:r>
              <a:rPr lang="en-US"/>
              <a:t>124</a:t>
            </a:r>
          </a:p>
          <a:p>
            <a:pPr lvl="0"/>
            <a:endParaRPr lang="en-US"/>
          </a:p>
        </p:txBody>
      </p:sp>
      <p:sp>
        <p:nvSpPr>
          <p:cNvPr id="7" name="Text Placeholder 2">
            <a:extLst>
              <a:ext uri="{FF2B5EF4-FFF2-40B4-BE49-F238E27FC236}">
                <a16:creationId xmlns:a16="http://schemas.microsoft.com/office/drawing/2014/main" id="{91A78B7C-9211-4B50-A5AA-B88AB3896D50}"/>
              </a:ext>
            </a:extLst>
          </p:cNvPr>
          <p:cNvSpPr>
            <a:spLocks noGrp="1"/>
          </p:cNvSpPr>
          <p:nvPr>
            <p:ph type="body" idx="13" hasCustomPrompt="1"/>
          </p:nvPr>
        </p:nvSpPr>
        <p:spPr>
          <a:xfrm>
            <a:off x="482601" y="1546860"/>
            <a:ext cx="8009128" cy="3158490"/>
          </a:xfrm>
          <a:prstGeom prst="rect">
            <a:avLst/>
          </a:prstGeom>
        </p:spPr>
        <p:txBody>
          <a:bodyPr numCol="1" anchor="t"/>
          <a:lstStyle>
            <a:lvl1pPr marL="214313" indent="-214313">
              <a:buFont typeface="Arial" panose="020B0604020202020204" pitchFamily="34" charset="0"/>
              <a:buChar char="•"/>
              <a:defRPr sz="900">
                <a:solidFill>
                  <a:srgbClr val="414042"/>
                </a:solidFill>
                <a:latin typeface="Century Gothic" panose="020B0502020202020204" pitchFamily="34" charset="0"/>
              </a:defRPr>
            </a:lvl1pPr>
            <a:lvl2pPr marL="457189" indent="0">
              <a:buNone/>
              <a:defRPr sz="1800">
                <a:solidFill>
                  <a:schemeClr val="tx1">
                    <a:tint val="75000"/>
                  </a:schemeClr>
                </a:solidFill>
              </a:defRPr>
            </a:lvl2pPr>
            <a:lvl3pPr marL="914378" indent="0">
              <a:buNone/>
              <a:defRPr sz="1600">
                <a:solidFill>
                  <a:schemeClr val="tx1">
                    <a:tint val="75000"/>
                  </a:schemeClr>
                </a:solidFill>
              </a:defRPr>
            </a:lvl3pPr>
            <a:lvl4pPr marL="1371566" indent="0">
              <a:buNone/>
              <a:defRPr sz="1400">
                <a:solidFill>
                  <a:schemeClr val="tx1">
                    <a:tint val="75000"/>
                  </a:schemeClr>
                </a:solidFill>
              </a:defRPr>
            </a:lvl4pPr>
            <a:lvl5pPr marL="1828754" indent="0">
              <a:buNone/>
              <a:defRPr sz="1400">
                <a:solidFill>
                  <a:schemeClr val="tx1">
                    <a:tint val="75000"/>
                  </a:schemeClr>
                </a:solidFill>
              </a:defRPr>
            </a:lvl5pPr>
            <a:lvl6pPr marL="2285943" indent="0">
              <a:buNone/>
              <a:defRPr sz="1400">
                <a:solidFill>
                  <a:schemeClr val="tx1">
                    <a:tint val="75000"/>
                  </a:schemeClr>
                </a:solidFill>
              </a:defRPr>
            </a:lvl6pPr>
            <a:lvl7pPr marL="2743132" indent="0">
              <a:buNone/>
              <a:defRPr sz="1400">
                <a:solidFill>
                  <a:schemeClr val="tx1">
                    <a:tint val="75000"/>
                  </a:schemeClr>
                </a:solidFill>
              </a:defRPr>
            </a:lvl7pPr>
            <a:lvl8pPr marL="3200320" indent="0">
              <a:buNone/>
              <a:defRPr sz="1400">
                <a:solidFill>
                  <a:schemeClr val="tx1">
                    <a:tint val="75000"/>
                  </a:schemeClr>
                </a:solidFill>
              </a:defRPr>
            </a:lvl8pPr>
            <a:lvl9pPr marL="3657509" indent="0">
              <a:buNone/>
              <a:defRPr sz="1400">
                <a:solidFill>
                  <a:schemeClr val="tx1">
                    <a:tint val="75000"/>
                  </a:schemeClr>
                </a:solidFill>
              </a:defRPr>
            </a:lvl9pPr>
          </a:lstStyle>
          <a:p>
            <a:pPr marL="0" marR="0" lvl="0" indent="0" algn="l" defTabSz="914378" rtl="0" eaLnBrk="1" fontAlgn="auto" latinLnBrk="0" hangingPunct="1">
              <a:lnSpc>
                <a:spcPct val="90000"/>
              </a:lnSpc>
              <a:spcBef>
                <a:spcPts val="1000"/>
              </a:spcBef>
              <a:spcAft>
                <a:spcPts val="0"/>
              </a:spcAft>
              <a:buClrTx/>
              <a:buSzTx/>
              <a:buFont typeface="Arial" panose="020B0604020202020204" pitchFamily="34" charset="0"/>
              <a:buNone/>
              <a:tabLst/>
              <a:defRPr/>
            </a:pPr>
            <a:r>
              <a:rPr lang="en-US"/>
              <a:t>Context, context, and more context. Context, context, and more context. Context, context, and more context.</a:t>
            </a:r>
          </a:p>
          <a:p>
            <a:pPr marL="214313" marR="0" lvl="0" indent="-214313" algn="l" defTabSz="914378" rtl="0" eaLnBrk="1" fontAlgn="auto" latinLnBrk="0" hangingPunct="1">
              <a:lnSpc>
                <a:spcPct val="90000"/>
              </a:lnSpc>
              <a:spcBef>
                <a:spcPts val="1000"/>
              </a:spcBef>
              <a:spcAft>
                <a:spcPts val="0"/>
              </a:spcAft>
              <a:buClrTx/>
              <a:buSzTx/>
              <a:tabLst/>
              <a:defRPr/>
            </a:pPr>
            <a:r>
              <a:rPr lang="en-US"/>
              <a:t>Context, context, and more context. Context, context, and more context. Context, context, and more context.</a:t>
            </a:r>
          </a:p>
          <a:p>
            <a:pPr marL="214313" marR="0" lvl="0" indent="-214313" algn="l" defTabSz="914378" rtl="0" eaLnBrk="1" fontAlgn="auto" latinLnBrk="0" hangingPunct="1">
              <a:lnSpc>
                <a:spcPct val="90000"/>
              </a:lnSpc>
              <a:spcBef>
                <a:spcPts val="1000"/>
              </a:spcBef>
              <a:spcAft>
                <a:spcPts val="0"/>
              </a:spcAft>
              <a:buClrTx/>
              <a:buSzTx/>
              <a:tabLst/>
              <a:defRPr/>
            </a:pPr>
            <a:r>
              <a:rPr lang="en-US"/>
              <a:t>Context, context, and more context. Context, context, and more context. Context, context, and more context.</a:t>
            </a:r>
          </a:p>
          <a:p>
            <a:pPr marL="0" marR="0" lvl="0" indent="0" algn="l" defTabSz="914378" rtl="0" eaLnBrk="1" fontAlgn="auto" latinLnBrk="0" hangingPunct="1">
              <a:lnSpc>
                <a:spcPct val="90000"/>
              </a:lnSpc>
              <a:spcBef>
                <a:spcPts val="1000"/>
              </a:spcBef>
              <a:spcAft>
                <a:spcPts val="0"/>
              </a:spcAft>
              <a:buClrTx/>
              <a:buSzTx/>
              <a:buFont typeface="Arial" panose="020B0604020202020204" pitchFamily="34" charset="0"/>
              <a:buNone/>
              <a:tabLst/>
              <a:defRPr/>
            </a:pPr>
            <a:r>
              <a:rPr lang="en-US"/>
              <a:t>Context, context, and more context. Context, context, and more context. Context, context, and more context.</a:t>
            </a:r>
          </a:p>
          <a:p>
            <a:pPr marL="0" marR="0" lvl="0" indent="0" algn="l" defTabSz="914378" rtl="0" eaLnBrk="1" fontAlgn="auto" latinLnBrk="0" hangingPunct="1">
              <a:lnSpc>
                <a:spcPct val="90000"/>
              </a:lnSpc>
              <a:spcBef>
                <a:spcPts val="1000"/>
              </a:spcBef>
              <a:spcAft>
                <a:spcPts val="0"/>
              </a:spcAft>
              <a:buClrTx/>
              <a:buSzTx/>
              <a:buFont typeface="Arial" panose="020B0604020202020204" pitchFamily="34" charset="0"/>
              <a:buNone/>
              <a:tabLst/>
              <a:defRPr/>
            </a:pPr>
            <a:r>
              <a:rPr lang="en-US"/>
              <a:t>Context, context, and more context. Context, context, and more context. Context, context, and more context.</a:t>
            </a:r>
          </a:p>
          <a:p>
            <a:pPr marL="0" marR="0" lvl="0" indent="0" algn="l" defTabSz="914378" rtl="0" eaLnBrk="1" fontAlgn="auto" latinLnBrk="0" hangingPunct="1">
              <a:lnSpc>
                <a:spcPct val="90000"/>
              </a:lnSpc>
              <a:spcBef>
                <a:spcPts val="1000"/>
              </a:spcBef>
              <a:spcAft>
                <a:spcPts val="0"/>
              </a:spcAft>
              <a:buClrTx/>
              <a:buSzTx/>
              <a:buFont typeface="Arial" panose="020B0604020202020204" pitchFamily="34" charset="0"/>
              <a:buNone/>
              <a:tabLst/>
              <a:defRPr/>
            </a:pPr>
            <a:r>
              <a:rPr lang="en-US"/>
              <a:t>Context, context, and more context. Context, context, and more context. Context, context, and more context.</a:t>
            </a:r>
          </a:p>
          <a:p>
            <a:pPr marL="0" marR="0" lvl="0" indent="0" algn="l" defTabSz="914378" rtl="0" eaLnBrk="1" fontAlgn="auto" latinLnBrk="0" hangingPunct="1">
              <a:lnSpc>
                <a:spcPct val="90000"/>
              </a:lnSpc>
              <a:spcBef>
                <a:spcPts val="1000"/>
              </a:spcBef>
              <a:spcAft>
                <a:spcPts val="0"/>
              </a:spcAft>
              <a:buClrTx/>
              <a:buSzTx/>
              <a:buFont typeface="Arial" panose="020B0604020202020204" pitchFamily="34" charset="0"/>
              <a:buNone/>
              <a:tabLst/>
              <a:defRPr/>
            </a:pPr>
            <a:r>
              <a:rPr lang="en-US"/>
              <a:t>Context, context, and more context. Context, context, and more context. Context, context, and more context.</a:t>
            </a:r>
          </a:p>
          <a:p>
            <a:pPr marL="0" marR="0" lvl="0" indent="0" algn="l" defTabSz="914378" rtl="0" eaLnBrk="1" fontAlgn="auto" latinLnBrk="0" hangingPunct="1">
              <a:lnSpc>
                <a:spcPct val="90000"/>
              </a:lnSpc>
              <a:spcBef>
                <a:spcPts val="1000"/>
              </a:spcBef>
              <a:spcAft>
                <a:spcPts val="0"/>
              </a:spcAft>
              <a:buClrTx/>
              <a:buSzTx/>
              <a:buFont typeface="Arial" panose="020B0604020202020204" pitchFamily="34" charset="0"/>
              <a:buNone/>
              <a:tabLst/>
              <a:defRPr/>
            </a:pPr>
            <a:r>
              <a:rPr lang="en-US"/>
              <a:t>Context, context, and more context. Context, context, and more context. Context, context, and more context.</a:t>
            </a:r>
          </a:p>
          <a:p>
            <a:pPr marL="0" marR="0" lvl="0" indent="0" algn="l" defTabSz="914378" rtl="0" eaLnBrk="1" fontAlgn="auto" latinLnBrk="0" hangingPunct="1">
              <a:lnSpc>
                <a:spcPct val="90000"/>
              </a:lnSpc>
              <a:spcBef>
                <a:spcPts val="1000"/>
              </a:spcBef>
              <a:spcAft>
                <a:spcPts val="0"/>
              </a:spcAft>
              <a:buClrTx/>
              <a:buSzTx/>
              <a:buFont typeface="Arial" panose="020B0604020202020204" pitchFamily="34" charset="0"/>
              <a:buNone/>
              <a:tabLst/>
              <a:defRPr/>
            </a:pPr>
            <a:r>
              <a:rPr lang="en-US"/>
              <a:t>Context, context, and more context. Context, context, and more context. Context, context, and more context.</a:t>
            </a:r>
          </a:p>
          <a:p>
            <a:pPr marL="0" marR="0" lvl="0" indent="0" algn="l" defTabSz="914378" rtl="0" eaLnBrk="1" fontAlgn="auto" latinLnBrk="0" hangingPunct="1">
              <a:lnSpc>
                <a:spcPct val="90000"/>
              </a:lnSpc>
              <a:spcBef>
                <a:spcPts val="1000"/>
              </a:spcBef>
              <a:spcAft>
                <a:spcPts val="0"/>
              </a:spcAft>
              <a:buClrTx/>
              <a:buSzTx/>
              <a:buFont typeface="Arial" panose="020B0604020202020204" pitchFamily="34" charset="0"/>
              <a:buNone/>
              <a:tabLst/>
              <a:defRPr/>
            </a:pPr>
            <a:r>
              <a:rPr lang="en-US"/>
              <a:t>Context, context, and more context. Context, context, and more context. Context, context, and more context.</a:t>
            </a:r>
          </a:p>
          <a:p>
            <a:pPr marL="0" marR="0" lvl="0" indent="0" algn="l" defTabSz="914378" rtl="0" eaLnBrk="1" fontAlgn="auto" latinLnBrk="0" hangingPunct="1">
              <a:lnSpc>
                <a:spcPct val="90000"/>
              </a:lnSpc>
              <a:spcBef>
                <a:spcPts val="1000"/>
              </a:spcBef>
              <a:spcAft>
                <a:spcPts val="0"/>
              </a:spcAft>
              <a:buClrTx/>
              <a:buSzTx/>
              <a:buFont typeface="Arial" panose="020B0604020202020204" pitchFamily="34" charset="0"/>
              <a:buNone/>
              <a:tabLst/>
              <a:defRPr/>
            </a:pPr>
            <a:endParaRPr lang="en-US"/>
          </a:p>
        </p:txBody>
      </p:sp>
      <p:sp>
        <p:nvSpPr>
          <p:cNvPr id="8" name="Text Placeholder 2">
            <a:extLst>
              <a:ext uri="{FF2B5EF4-FFF2-40B4-BE49-F238E27FC236}">
                <a16:creationId xmlns:a16="http://schemas.microsoft.com/office/drawing/2014/main" id="{87CE091D-359B-4857-973C-B9AF99FB8EAB}"/>
              </a:ext>
            </a:extLst>
          </p:cNvPr>
          <p:cNvSpPr>
            <a:spLocks noGrp="1"/>
          </p:cNvSpPr>
          <p:nvPr>
            <p:ph type="body" idx="14" hasCustomPrompt="1"/>
          </p:nvPr>
        </p:nvSpPr>
        <p:spPr>
          <a:xfrm>
            <a:off x="533400" y="276850"/>
            <a:ext cx="2590800" cy="381000"/>
          </a:xfrm>
          <a:prstGeom prst="rect">
            <a:avLst/>
          </a:prstGeom>
        </p:spPr>
        <p:txBody>
          <a:bodyPr numCol="1" anchor="t"/>
          <a:lstStyle>
            <a:lvl1pPr marL="0" indent="0">
              <a:buNone/>
              <a:defRPr sz="3200" b="1">
                <a:solidFill>
                  <a:srgbClr val="F49E1E"/>
                </a:solidFill>
                <a:latin typeface="Century Gothic" panose="020B0502020202020204" pitchFamily="34" charset="0"/>
              </a:defRPr>
            </a:lvl1pPr>
            <a:lvl2pPr marL="457189" indent="0">
              <a:buNone/>
              <a:defRPr sz="1800">
                <a:solidFill>
                  <a:schemeClr val="tx1">
                    <a:tint val="75000"/>
                  </a:schemeClr>
                </a:solidFill>
              </a:defRPr>
            </a:lvl2pPr>
            <a:lvl3pPr marL="914378" indent="0">
              <a:buNone/>
              <a:defRPr sz="1600">
                <a:solidFill>
                  <a:schemeClr val="tx1">
                    <a:tint val="75000"/>
                  </a:schemeClr>
                </a:solidFill>
              </a:defRPr>
            </a:lvl3pPr>
            <a:lvl4pPr marL="1371566" indent="0">
              <a:buNone/>
              <a:defRPr sz="1400">
                <a:solidFill>
                  <a:schemeClr val="tx1">
                    <a:tint val="75000"/>
                  </a:schemeClr>
                </a:solidFill>
              </a:defRPr>
            </a:lvl4pPr>
            <a:lvl5pPr marL="1828754" indent="0">
              <a:buNone/>
              <a:defRPr sz="1400">
                <a:solidFill>
                  <a:schemeClr val="tx1">
                    <a:tint val="75000"/>
                  </a:schemeClr>
                </a:solidFill>
              </a:defRPr>
            </a:lvl5pPr>
            <a:lvl6pPr marL="2285943" indent="0">
              <a:buNone/>
              <a:defRPr sz="1400">
                <a:solidFill>
                  <a:schemeClr val="tx1">
                    <a:tint val="75000"/>
                  </a:schemeClr>
                </a:solidFill>
              </a:defRPr>
            </a:lvl6pPr>
            <a:lvl7pPr marL="2743132" indent="0">
              <a:buNone/>
              <a:defRPr sz="1400">
                <a:solidFill>
                  <a:schemeClr val="tx1">
                    <a:tint val="75000"/>
                  </a:schemeClr>
                </a:solidFill>
              </a:defRPr>
            </a:lvl7pPr>
            <a:lvl8pPr marL="3200320" indent="0">
              <a:buNone/>
              <a:defRPr sz="1400">
                <a:solidFill>
                  <a:schemeClr val="tx1">
                    <a:tint val="75000"/>
                  </a:schemeClr>
                </a:solidFill>
              </a:defRPr>
            </a:lvl8pPr>
            <a:lvl9pPr marL="3657509" indent="0">
              <a:buNone/>
              <a:defRPr sz="1400">
                <a:solidFill>
                  <a:schemeClr val="tx1">
                    <a:tint val="75000"/>
                  </a:schemeClr>
                </a:solidFill>
              </a:defRPr>
            </a:lvl9pPr>
          </a:lstStyle>
          <a:p>
            <a:pPr marL="0" marR="0" lvl="0" indent="0" algn="l" defTabSz="914378" rtl="0" eaLnBrk="1" fontAlgn="auto" latinLnBrk="0" hangingPunct="1">
              <a:lnSpc>
                <a:spcPct val="90000"/>
              </a:lnSpc>
              <a:spcBef>
                <a:spcPts val="1000"/>
              </a:spcBef>
              <a:spcAft>
                <a:spcPts val="0"/>
              </a:spcAft>
              <a:buClrTx/>
              <a:buSzTx/>
              <a:buFont typeface="Arial" panose="020B0604020202020204" pitchFamily="34" charset="0"/>
              <a:buNone/>
              <a:tabLst/>
              <a:defRPr/>
            </a:pPr>
            <a:r>
              <a:rPr lang="en-US"/>
              <a:t>HEADER</a:t>
            </a:r>
          </a:p>
          <a:p>
            <a:pPr marL="0" marR="0" lvl="0" indent="0" algn="l" defTabSz="914378" rtl="0" eaLnBrk="1" fontAlgn="auto" latinLnBrk="0" hangingPunct="1">
              <a:lnSpc>
                <a:spcPct val="90000"/>
              </a:lnSpc>
              <a:spcBef>
                <a:spcPts val="1000"/>
              </a:spcBef>
              <a:spcAft>
                <a:spcPts val="0"/>
              </a:spcAft>
              <a:buClrTx/>
              <a:buSzTx/>
              <a:buFont typeface="Arial" panose="020B0604020202020204" pitchFamily="34" charset="0"/>
              <a:buNone/>
              <a:tabLst/>
              <a:defRPr/>
            </a:pPr>
            <a:endParaRPr lang="en-US"/>
          </a:p>
        </p:txBody>
      </p:sp>
      <p:sp>
        <p:nvSpPr>
          <p:cNvPr id="9" name="Text Placeholder 2">
            <a:extLst>
              <a:ext uri="{FF2B5EF4-FFF2-40B4-BE49-F238E27FC236}">
                <a16:creationId xmlns:a16="http://schemas.microsoft.com/office/drawing/2014/main" id="{AAE50DAE-6411-4EE0-92CA-69BEE048CC2A}"/>
              </a:ext>
            </a:extLst>
          </p:cNvPr>
          <p:cNvSpPr>
            <a:spLocks noGrp="1"/>
          </p:cNvSpPr>
          <p:nvPr>
            <p:ph type="body" idx="15" hasCustomPrompt="1"/>
          </p:nvPr>
        </p:nvSpPr>
        <p:spPr>
          <a:xfrm>
            <a:off x="533400" y="730240"/>
            <a:ext cx="2590800" cy="744230"/>
          </a:xfrm>
          <a:prstGeom prst="rect">
            <a:avLst/>
          </a:prstGeom>
        </p:spPr>
        <p:txBody>
          <a:bodyPr numCol="1" anchor="t"/>
          <a:lstStyle>
            <a:lvl1pPr marL="0" indent="0">
              <a:buNone/>
              <a:defRPr sz="1600" b="1">
                <a:solidFill>
                  <a:srgbClr val="414042"/>
                </a:solidFill>
                <a:latin typeface="Century Gothic" panose="020B0502020202020204" pitchFamily="34" charset="0"/>
              </a:defRPr>
            </a:lvl1pPr>
            <a:lvl2pPr marL="457189" indent="0">
              <a:buNone/>
              <a:defRPr sz="1800">
                <a:solidFill>
                  <a:schemeClr val="tx1">
                    <a:tint val="75000"/>
                  </a:schemeClr>
                </a:solidFill>
              </a:defRPr>
            </a:lvl2pPr>
            <a:lvl3pPr marL="914378" indent="0">
              <a:buNone/>
              <a:defRPr sz="1600">
                <a:solidFill>
                  <a:schemeClr val="tx1">
                    <a:tint val="75000"/>
                  </a:schemeClr>
                </a:solidFill>
              </a:defRPr>
            </a:lvl3pPr>
            <a:lvl4pPr marL="1371566" indent="0">
              <a:buNone/>
              <a:defRPr sz="1400">
                <a:solidFill>
                  <a:schemeClr val="tx1">
                    <a:tint val="75000"/>
                  </a:schemeClr>
                </a:solidFill>
              </a:defRPr>
            </a:lvl4pPr>
            <a:lvl5pPr marL="1828754" indent="0">
              <a:buNone/>
              <a:defRPr sz="1400">
                <a:solidFill>
                  <a:schemeClr val="tx1">
                    <a:tint val="75000"/>
                  </a:schemeClr>
                </a:solidFill>
              </a:defRPr>
            </a:lvl5pPr>
            <a:lvl6pPr marL="2285943" indent="0">
              <a:buNone/>
              <a:defRPr sz="1400">
                <a:solidFill>
                  <a:schemeClr val="tx1">
                    <a:tint val="75000"/>
                  </a:schemeClr>
                </a:solidFill>
              </a:defRPr>
            </a:lvl6pPr>
            <a:lvl7pPr marL="2743132" indent="0">
              <a:buNone/>
              <a:defRPr sz="1400">
                <a:solidFill>
                  <a:schemeClr val="tx1">
                    <a:tint val="75000"/>
                  </a:schemeClr>
                </a:solidFill>
              </a:defRPr>
            </a:lvl7pPr>
            <a:lvl8pPr marL="3200320" indent="0">
              <a:buNone/>
              <a:defRPr sz="1400">
                <a:solidFill>
                  <a:schemeClr val="tx1">
                    <a:tint val="75000"/>
                  </a:schemeClr>
                </a:solidFill>
              </a:defRPr>
            </a:lvl8pPr>
            <a:lvl9pPr marL="3657509" indent="0">
              <a:buNone/>
              <a:defRPr sz="1400">
                <a:solidFill>
                  <a:schemeClr val="tx1">
                    <a:tint val="75000"/>
                  </a:schemeClr>
                </a:solidFill>
              </a:defRPr>
            </a:lvl9pPr>
          </a:lstStyle>
          <a:p>
            <a:pPr marL="0" marR="0" lvl="0" indent="0" algn="l" defTabSz="914378" rtl="0" eaLnBrk="1" fontAlgn="auto" latinLnBrk="0" hangingPunct="1">
              <a:lnSpc>
                <a:spcPct val="90000"/>
              </a:lnSpc>
              <a:spcBef>
                <a:spcPts val="1000"/>
              </a:spcBef>
              <a:spcAft>
                <a:spcPts val="0"/>
              </a:spcAft>
              <a:buClrTx/>
              <a:buSzTx/>
              <a:buFont typeface="Arial" panose="020B0604020202020204" pitchFamily="34" charset="0"/>
              <a:buNone/>
              <a:tabLst/>
              <a:defRPr/>
            </a:pPr>
            <a:r>
              <a:rPr lang="en-US"/>
              <a:t>Subhead goes here and here and here and here</a:t>
            </a:r>
          </a:p>
          <a:p>
            <a:pPr marL="0" marR="0" lvl="0" indent="0" algn="l" defTabSz="914378" rtl="0" eaLnBrk="1" fontAlgn="auto" latinLnBrk="0" hangingPunct="1">
              <a:lnSpc>
                <a:spcPct val="90000"/>
              </a:lnSpc>
              <a:spcBef>
                <a:spcPts val="1000"/>
              </a:spcBef>
              <a:spcAft>
                <a:spcPts val="0"/>
              </a:spcAft>
              <a:buClrTx/>
              <a:buSzTx/>
              <a:buFont typeface="Arial" panose="020B0604020202020204" pitchFamily="34" charset="0"/>
              <a:buNone/>
              <a:tabLst/>
              <a:defRPr/>
            </a:pPr>
            <a:endParaRPr lang="en-US"/>
          </a:p>
        </p:txBody>
      </p:sp>
    </p:spTree>
    <p:extLst>
      <p:ext uri="{BB962C8B-B14F-4D97-AF65-F5344CB8AC3E}">
        <p14:creationId xmlns:p14="http://schemas.microsoft.com/office/powerpoint/2010/main" val="1081948616"/>
      </p:ext>
    </p:extLst>
  </p:cSld>
  <p:clrMapOvr>
    <a:masterClrMapping/>
  </p:clrMapOvr>
</p:sldLayout>
</file>

<file path=ppt/slideLayouts/slideLayout72.xml><?xml version="1.0" encoding="utf-8"?>
<p:sldLayout xmlns:a="http://schemas.openxmlformats.org/drawingml/2006/main" xmlns:r="http://schemas.openxmlformats.org/officeDocument/2006/relationships" xmlns:p="http://schemas.openxmlformats.org/presentationml/2006/main" preserve="1" userDrawn="1">
  <p:cSld name="2_Blank">
    <p:spTree>
      <p:nvGrpSpPr>
        <p:cNvPr id="1" name=""/>
        <p:cNvGrpSpPr/>
        <p:nvPr/>
      </p:nvGrpSpPr>
      <p:grpSpPr>
        <a:xfrm>
          <a:off x="0" y="0"/>
          <a:ext cx="0" cy="0"/>
          <a:chOff x="0" y="0"/>
          <a:chExt cx="0" cy="0"/>
        </a:xfrm>
      </p:grpSpPr>
      <p:pic>
        <p:nvPicPr>
          <p:cNvPr id="5" name="Picture 4" descr="A picture containing logo&#10;&#10;Description automatically generated">
            <a:extLst>
              <a:ext uri="{FF2B5EF4-FFF2-40B4-BE49-F238E27FC236}">
                <a16:creationId xmlns:a16="http://schemas.microsoft.com/office/drawing/2014/main" id="{ADD72BA7-07DE-44FD-A1F6-5509825F93EA}"/>
              </a:ext>
            </a:extLst>
          </p:cNvPr>
          <p:cNvPicPr>
            <a:picLocks noChangeAspect="1"/>
          </p:cNvPicPr>
          <p:nvPr userDrawn="1"/>
        </p:nvPicPr>
        <p:blipFill rotWithShape="1">
          <a:blip r:embed="rId2" cstate="print">
            <a:extLst>
              <a:ext uri="{28A0092B-C50C-407E-A947-70E740481C1C}">
                <a14:useLocalDpi xmlns:a14="http://schemas.microsoft.com/office/drawing/2010/main" val="0"/>
              </a:ext>
            </a:extLst>
          </a:blip>
          <a:srcRect r="23380"/>
          <a:stretch/>
        </p:blipFill>
        <p:spPr>
          <a:xfrm>
            <a:off x="1" y="-19050"/>
            <a:ext cx="894079" cy="901690"/>
          </a:xfrm>
          <a:prstGeom prst="rect">
            <a:avLst/>
          </a:prstGeom>
        </p:spPr>
      </p:pic>
      <p:sp>
        <p:nvSpPr>
          <p:cNvPr id="6" name="Text Placeholder 2">
            <a:extLst>
              <a:ext uri="{FF2B5EF4-FFF2-40B4-BE49-F238E27FC236}">
                <a16:creationId xmlns:a16="http://schemas.microsoft.com/office/drawing/2014/main" id="{D28D2D01-B630-40DB-80D2-DE234314AE33}"/>
              </a:ext>
            </a:extLst>
          </p:cNvPr>
          <p:cNvSpPr>
            <a:spLocks noGrp="1"/>
          </p:cNvSpPr>
          <p:nvPr>
            <p:ph type="body" idx="12" hasCustomPrompt="1"/>
          </p:nvPr>
        </p:nvSpPr>
        <p:spPr>
          <a:xfrm>
            <a:off x="393079" y="431795"/>
            <a:ext cx="457200" cy="304800"/>
          </a:xfrm>
          <a:prstGeom prst="rect">
            <a:avLst/>
          </a:prstGeom>
        </p:spPr>
        <p:txBody>
          <a:bodyPr anchor="t"/>
          <a:lstStyle>
            <a:lvl1pPr marL="0" indent="0">
              <a:buNone/>
              <a:defRPr sz="1000">
                <a:solidFill>
                  <a:srgbClr val="F49E1E"/>
                </a:solidFill>
                <a:latin typeface="Century Gothic" panose="020B0502020202020204" pitchFamily="34" charset="0"/>
              </a:defRPr>
            </a:lvl1pPr>
            <a:lvl2pPr marL="457189" indent="0">
              <a:buNone/>
              <a:defRPr sz="1800">
                <a:solidFill>
                  <a:schemeClr val="tx1">
                    <a:tint val="75000"/>
                  </a:schemeClr>
                </a:solidFill>
              </a:defRPr>
            </a:lvl2pPr>
            <a:lvl3pPr marL="914378" indent="0">
              <a:buNone/>
              <a:defRPr sz="1600">
                <a:solidFill>
                  <a:schemeClr val="tx1">
                    <a:tint val="75000"/>
                  </a:schemeClr>
                </a:solidFill>
              </a:defRPr>
            </a:lvl3pPr>
            <a:lvl4pPr marL="1371566" indent="0">
              <a:buNone/>
              <a:defRPr sz="1400">
                <a:solidFill>
                  <a:schemeClr val="tx1">
                    <a:tint val="75000"/>
                  </a:schemeClr>
                </a:solidFill>
              </a:defRPr>
            </a:lvl4pPr>
            <a:lvl5pPr marL="1828754" indent="0">
              <a:buNone/>
              <a:defRPr sz="1400">
                <a:solidFill>
                  <a:schemeClr val="tx1">
                    <a:tint val="75000"/>
                  </a:schemeClr>
                </a:solidFill>
              </a:defRPr>
            </a:lvl5pPr>
            <a:lvl6pPr marL="2285943" indent="0">
              <a:buNone/>
              <a:defRPr sz="1400">
                <a:solidFill>
                  <a:schemeClr val="tx1">
                    <a:tint val="75000"/>
                  </a:schemeClr>
                </a:solidFill>
              </a:defRPr>
            </a:lvl6pPr>
            <a:lvl7pPr marL="2743132" indent="0">
              <a:buNone/>
              <a:defRPr sz="1400">
                <a:solidFill>
                  <a:schemeClr val="tx1">
                    <a:tint val="75000"/>
                  </a:schemeClr>
                </a:solidFill>
              </a:defRPr>
            </a:lvl7pPr>
            <a:lvl8pPr marL="3200320" indent="0">
              <a:buNone/>
              <a:defRPr sz="1400">
                <a:solidFill>
                  <a:schemeClr val="tx1">
                    <a:tint val="75000"/>
                  </a:schemeClr>
                </a:solidFill>
              </a:defRPr>
            </a:lvl8pPr>
            <a:lvl9pPr marL="3657509" indent="0">
              <a:buNone/>
              <a:defRPr sz="1400">
                <a:solidFill>
                  <a:schemeClr val="tx1">
                    <a:tint val="75000"/>
                  </a:schemeClr>
                </a:solidFill>
              </a:defRPr>
            </a:lvl9pPr>
          </a:lstStyle>
          <a:p>
            <a:pPr marL="0" marR="0" lvl="0" indent="0" algn="l" defTabSz="914378" rtl="0" eaLnBrk="1" fontAlgn="auto" latinLnBrk="0" hangingPunct="1">
              <a:lnSpc>
                <a:spcPct val="90000"/>
              </a:lnSpc>
              <a:spcBef>
                <a:spcPts val="1000"/>
              </a:spcBef>
              <a:spcAft>
                <a:spcPts val="0"/>
              </a:spcAft>
              <a:buClrTx/>
              <a:buSzTx/>
              <a:buFont typeface="Arial" panose="020B0604020202020204" pitchFamily="34" charset="0"/>
              <a:buNone/>
              <a:tabLst/>
              <a:defRPr/>
            </a:pPr>
            <a:r>
              <a:rPr lang="en-US"/>
              <a:t>123</a:t>
            </a:r>
          </a:p>
          <a:p>
            <a:pPr lvl="0"/>
            <a:endParaRPr lang="en-US"/>
          </a:p>
        </p:txBody>
      </p:sp>
    </p:spTree>
    <p:extLst>
      <p:ext uri="{BB962C8B-B14F-4D97-AF65-F5344CB8AC3E}">
        <p14:creationId xmlns:p14="http://schemas.microsoft.com/office/powerpoint/2010/main" val="2799520066"/>
      </p:ext>
    </p:extLst>
  </p:cSld>
  <p:clrMapOvr>
    <a:masterClrMapping/>
  </p:clrMapOvr>
</p:sldLayout>
</file>

<file path=ppt/slideLayouts/slideLayout73.xml><?xml version="1.0" encoding="utf-8"?>
<p:sldLayout xmlns:a="http://schemas.openxmlformats.org/drawingml/2006/main" xmlns:r="http://schemas.openxmlformats.org/officeDocument/2006/relationships" xmlns:p="http://schemas.openxmlformats.org/presentationml/2006/main" preserve="1" userDrawn="1">
  <p:cSld name="3_Blank">
    <p:spTree>
      <p:nvGrpSpPr>
        <p:cNvPr id="1" name=""/>
        <p:cNvGrpSpPr/>
        <p:nvPr/>
      </p:nvGrpSpPr>
      <p:grpSpPr>
        <a:xfrm>
          <a:off x="0" y="0"/>
          <a:ext cx="0" cy="0"/>
          <a:chOff x="0" y="0"/>
          <a:chExt cx="0" cy="0"/>
        </a:xfrm>
      </p:grpSpPr>
      <p:pic>
        <p:nvPicPr>
          <p:cNvPr id="5" name="Picture 4" descr="A picture containing logo&#10;&#10;Description automatically generated">
            <a:extLst>
              <a:ext uri="{FF2B5EF4-FFF2-40B4-BE49-F238E27FC236}">
                <a16:creationId xmlns:a16="http://schemas.microsoft.com/office/drawing/2014/main" id="{ADD72BA7-07DE-44FD-A1F6-5509825F93EA}"/>
              </a:ext>
            </a:extLst>
          </p:cNvPr>
          <p:cNvPicPr>
            <a:picLocks noChangeAspect="1"/>
          </p:cNvPicPr>
          <p:nvPr userDrawn="1"/>
        </p:nvPicPr>
        <p:blipFill rotWithShape="1">
          <a:blip r:embed="rId2" cstate="print">
            <a:extLst>
              <a:ext uri="{28A0092B-C50C-407E-A947-70E740481C1C}">
                <a14:useLocalDpi xmlns:a14="http://schemas.microsoft.com/office/drawing/2010/main" val="0"/>
              </a:ext>
            </a:extLst>
          </a:blip>
          <a:srcRect r="23380"/>
          <a:stretch/>
        </p:blipFill>
        <p:spPr>
          <a:xfrm>
            <a:off x="8249922" y="-6340"/>
            <a:ext cx="894079" cy="901690"/>
          </a:xfrm>
          <a:prstGeom prst="rect">
            <a:avLst/>
          </a:prstGeom>
        </p:spPr>
      </p:pic>
      <p:sp>
        <p:nvSpPr>
          <p:cNvPr id="6" name="Text Placeholder 2">
            <a:extLst>
              <a:ext uri="{FF2B5EF4-FFF2-40B4-BE49-F238E27FC236}">
                <a16:creationId xmlns:a16="http://schemas.microsoft.com/office/drawing/2014/main" id="{D28D2D01-B630-40DB-80D2-DE234314AE33}"/>
              </a:ext>
            </a:extLst>
          </p:cNvPr>
          <p:cNvSpPr>
            <a:spLocks noGrp="1"/>
          </p:cNvSpPr>
          <p:nvPr>
            <p:ph type="body" idx="12" hasCustomPrompt="1"/>
          </p:nvPr>
        </p:nvSpPr>
        <p:spPr>
          <a:xfrm>
            <a:off x="8239760" y="424175"/>
            <a:ext cx="457200" cy="304800"/>
          </a:xfrm>
          <a:prstGeom prst="rect">
            <a:avLst/>
          </a:prstGeom>
        </p:spPr>
        <p:txBody>
          <a:bodyPr anchor="t"/>
          <a:lstStyle>
            <a:lvl1pPr marL="0" indent="0">
              <a:buNone/>
              <a:defRPr sz="1000">
                <a:solidFill>
                  <a:srgbClr val="F49E1E"/>
                </a:solidFill>
                <a:latin typeface="Century Gothic" panose="020B0502020202020204" pitchFamily="34" charset="0"/>
              </a:defRPr>
            </a:lvl1pPr>
            <a:lvl2pPr marL="457189" indent="0">
              <a:buNone/>
              <a:defRPr sz="1800">
                <a:solidFill>
                  <a:schemeClr val="tx1">
                    <a:tint val="75000"/>
                  </a:schemeClr>
                </a:solidFill>
              </a:defRPr>
            </a:lvl2pPr>
            <a:lvl3pPr marL="914378" indent="0">
              <a:buNone/>
              <a:defRPr sz="1600">
                <a:solidFill>
                  <a:schemeClr val="tx1">
                    <a:tint val="75000"/>
                  </a:schemeClr>
                </a:solidFill>
              </a:defRPr>
            </a:lvl3pPr>
            <a:lvl4pPr marL="1371566" indent="0">
              <a:buNone/>
              <a:defRPr sz="1400">
                <a:solidFill>
                  <a:schemeClr val="tx1">
                    <a:tint val="75000"/>
                  </a:schemeClr>
                </a:solidFill>
              </a:defRPr>
            </a:lvl4pPr>
            <a:lvl5pPr marL="1828754" indent="0">
              <a:buNone/>
              <a:defRPr sz="1400">
                <a:solidFill>
                  <a:schemeClr val="tx1">
                    <a:tint val="75000"/>
                  </a:schemeClr>
                </a:solidFill>
              </a:defRPr>
            </a:lvl5pPr>
            <a:lvl6pPr marL="2285943" indent="0">
              <a:buNone/>
              <a:defRPr sz="1400">
                <a:solidFill>
                  <a:schemeClr val="tx1">
                    <a:tint val="75000"/>
                  </a:schemeClr>
                </a:solidFill>
              </a:defRPr>
            </a:lvl6pPr>
            <a:lvl7pPr marL="2743132" indent="0">
              <a:buNone/>
              <a:defRPr sz="1400">
                <a:solidFill>
                  <a:schemeClr val="tx1">
                    <a:tint val="75000"/>
                  </a:schemeClr>
                </a:solidFill>
              </a:defRPr>
            </a:lvl7pPr>
            <a:lvl8pPr marL="3200320" indent="0">
              <a:buNone/>
              <a:defRPr sz="1400">
                <a:solidFill>
                  <a:schemeClr val="tx1">
                    <a:tint val="75000"/>
                  </a:schemeClr>
                </a:solidFill>
              </a:defRPr>
            </a:lvl8pPr>
            <a:lvl9pPr marL="3657509" indent="0">
              <a:buNone/>
              <a:defRPr sz="1400">
                <a:solidFill>
                  <a:schemeClr val="tx1">
                    <a:tint val="75000"/>
                  </a:schemeClr>
                </a:solidFill>
              </a:defRPr>
            </a:lvl9pPr>
          </a:lstStyle>
          <a:p>
            <a:pPr marL="0" marR="0" lvl="0" indent="0" algn="l" defTabSz="914378" rtl="0" eaLnBrk="1" fontAlgn="auto" latinLnBrk="0" hangingPunct="1">
              <a:lnSpc>
                <a:spcPct val="90000"/>
              </a:lnSpc>
              <a:spcBef>
                <a:spcPts val="1000"/>
              </a:spcBef>
              <a:spcAft>
                <a:spcPts val="0"/>
              </a:spcAft>
              <a:buClrTx/>
              <a:buSzTx/>
              <a:buFont typeface="Arial" panose="020B0604020202020204" pitchFamily="34" charset="0"/>
              <a:buNone/>
              <a:tabLst/>
              <a:defRPr/>
            </a:pPr>
            <a:r>
              <a:rPr lang="en-US"/>
              <a:t>124</a:t>
            </a:r>
          </a:p>
          <a:p>
            <a:pPr lvl="0"/>
            <a:endParaRPr lang="en-US"/>
          </a:p>
        </p:txBody>
      </p:sp>
    </p:spTree>
    <p:extLst>
      <p:ext uri="{BB962C8B-B14F-4D97-AF65-F5344CB8AC3E}">
        <p14:creationId xmlns:p14="http://schemas.microsoft.com/office/powerpoint/2010/main" val="3026368114"/>
      </p:ext>
    </p:extLst>
  </p:cSld>
  <p:clrMapOvr>
    <a:masterClrMapping/>
  </p:clrMapOvr>
</p:sldLayout>
</file>

<file path=ppt/slideLayouts/slideLayout74.xml><?xml version="1.0" encoding="utf-8"?>
<p:sldLayout xmlns:a="http://schemas.openxmlformats.org/drawingml/2006/main" xmlns:r="http://schemas.openxmlformats.org/officeDocument/2006/relationships" xmlns:p="http://schemas.openxmlformats.org/presentationml/2006/main" userDrawn="1">
  <p:cSld name="Title and Content">
    <p:spTree>
      <p:nvGrpSpPr>
        <p:cNvPr id="1" name=""/>
        <p:cNvGrpSpPr/>
        <p:nvPr/>
      </p:nvGrpSpPr>
      <p:grpSpPr>
        <a:xfrm>
          <a:off x="0" y="0"/>
          <a:ext cx="0" cy="0"/>
          <a:chOff x="0" y="0"/>
          <a:chExt cx="0" cy="0"/>
        </a:xfrm>
      </p:grpSpPr>
      <p:sp>
        <p:nvSpPr>
          <p:cNvPr id="14" name="Title 1"/>
          <p:cNvSpPr>
            <a:spLocks noGrp="1"/>
          </p:cNvSpPr>
          <p:nvPr>
            <p:ph type="title" hasCustomPrompt="1"/>
          </p:nvPr>
        </p:nvSpPr>
        <p:spPr>
          <a:xfrm>
            <a:off x="457200" y="205980"/>
            <a:ext cx="8229600" cy="563299"/>
          </a:xfrm>
          <a:prstGeom prst="rect">
            <a:avLst/>
          </a:prstGeom>
        </p:spPr>
        <p:txBody>
          <a:bodyPr/>
          <a:lstStyle>
            <a:lvl1pPr algn="l">
              <a:defRPr sz="2800"/>
            </a:lvl1pPr>
          </a:lstStyle>
          <a:p>
            <a:r>
              <a:rPr lang="en-US"/>
              <a:t>Click to add heading</a:t>
            </a:r>
          </a:p>
        </p:txBody>
      </p:sp>
      <p:grpSp>
        <p:nvGrpSpPr>
          <p:cNvPr id="15" name="Group 14"/>
          <p:cNvGrpSpPr/>
          <p:nvPr userDrawn="1"/>
        </p:nvGrpSpPr>
        <p:grpSpPr>
          <a:xfrm>
            <a:off x="0" y="769278"/>
            <a:ext cx="8305800" cy="228316"/>
            <a:chOff x="0" y="997594"/>
            <a:chExt cx="10972800" cy="228316"/>
          </a:xfrm>
        </p:grpSpPr>
        <p:sp>
          <p:nvSpPr>
            <p:cNvPr id="16" name="Rectangle 15"/>
            <p:cNvSpPr/>
            <p:nvPr/>
          </p:nvSpPr>
          <p:spPr>
            <a:xfrm rot="5400000">
              <a:off x="5447876" y="-4450282"/>
              <a:ext cx="77048" cy="10972800"/>
            </a:xfrm>
            <a:prstGeom prst="rect">
              <a:avLst/>
            </a:prstGeom>
            <a:solidFill>
              <a:srgbClr val="77ADA4"/>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800"/>
            </a:p>
          </p:txBody>
        </p:sp>
        <p:sp>
          <p:nvSpPr>
            <p:cNvPr id="17" name="Rectangle 16"/>
            <p:cNvSpPr/>
            <p:nvPr/>
          </p:nvSpPr>
          <p:spPr>
            <a:xfrm rot="5400000">
              <a:off x="4670636" y="-3595993"/>
              <a:ext cx="77050" cy="9418320"/>
            </a:xfrm>
            <a:prstGeom prst="rect">
              <a:avLst/>
            </a:prstGeom>
            <a:solidFill>
              <a:srgbClr val="B33D1F"/>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800"/>
            </a:p>
          </p:txBody>
        </p:sp>
        <p:sp>
          <p:nvSpPr>
            <p:cNvPr id="18" name="Rectangle 17"/>
            <p:cNvSpPr/>
            <p:nvPr/>
          </p:nvSpPr>
          <p:spPr>
            <a:xfrm rot="5400000">
              <a:off x="5036396" y="-3887534"/>
              <a:ext cx="77048" cy="10149840"/>
            </a:xfrm>
            <a:prstGeom prst="rect">
              <a:avLst/>
            </a:prstGeom>
            <a:solidFill>
              <a:srgbClr val="FAC917"/>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800"/>
            </a:p>
          </p:txBody>
        </p:sp>
      </p:grpSp>
      <p:grpSp>
        <p:nvGrpSpPr>
          <p:cNvPr id="20" name="Group 19"/>
          <p:cNvGrpSpPr/>
          <p:nvPr userDrawn="1"/>
        </p:nvGrpSpPr>
        <p:grpSpPr>
          <a:xfrm>
            <a:off x="19" y="4389121"/>
            <a:ext cx="9143983" cy="754379"/>
            <a:chOff x="18" y="4389120"/>
            <a:chExt cx="9143983" cy="754379"/>
          </a:xfrm>
        </p:grpSpPr>
        <p:sp>
          <p:nvSpPr>
            <p:cNvPr id="21" name="Rectangle 20"/>
            <p:cNvSpPr/>
            <p:nvPr userDrawn="1"/>
          </p:nvSpPr>
          <p:spPr>
            <a:xfrm rot="5400000">
              <a:off x="4194820" y="194318"/>
              <a:ext cx="754379" cy="9143983"/>
            </a:xfrm>
            <a:prstGeom prst="rect">
              <a:avLst/>
            </a:prstGeom>
            <a:solidFill>
              <a:srgbClr val="406E9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800"/>
            </a:p>
          </p:txBody>
        </p:sp>
        <p:pic>
          <p:nvPicPr>
            <p:cNvPr id="22" name="Picture 21"/>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7295208" y="4424369"/>
              <a:ext cx="1320207" cy="683881"/>
            </a:xfrm>
            <a:prstGeom prst="rect">
              <a:avLst/>
            </a:prstGeom>
          </p:spPr>
        </p:pic>
      </p:grpSp>
      <p:sp>
        <p:nvSpPr>
          <p:cNvPr id="3" name="Text Placeholder 2"/>
          <p:cNvSpPr>
            <a:spLocks noGrp="1"/>
          </p:cNvSpPr>
          <p:nvPr>
            <p:ph type="body" sz="quarter" idx="10"/>
          </p:nvPr>
        </p:nvSpPr>
        <p:spPr>
          <a:xfrm>
            <a:off x="457200" y="1047750"/>
            <a:ext cx="8229600" cy="3200400"/>
          </a:xfrm>
          <a:prstGeom prst="rect">
            <a:avLst/>
          </a:prstGeom>
        </p:spPr>
        <p:txBody>
          <a:bodyPr/>
          <a:lstStyle>
            <a:lvl1pPr>
              <a:defRPr sz="2400"/>
            </a:lvl1pPr>
            <a:lvl2pPr>
              <a:defRPr sz="2400"/>
            </a:lvl2pPr>
            <a:lvl3pPr>
              <a:defRPr sz="2000"/>
            </a:lvl3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Tree>
    <p:extLst>
      <p:ext uri="{BB962C8B-B14F-4D97-AF65-F5344CB8AC3E}">
        <p14:creationId xmlns:p14="http://schemas.microsoft.com/office/powerpoint/2010/main" val="3898044405"/>
      </p:ext>
    </p:extLst>
  </p:cSld>
  <p:clrMapOvr>
    <a:masterClrMapping/>
  </p:clrMapOvr>
</p:sldLayout>
</file>

<file path=ppt/slideLayouts/slideLayout75.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457200" y="1597822"/>
            <a:ext cx="8403336" cy="1102519"/>
          </a:xfrm>
        </p:spPr>
        <p:txBody>
          <a:bodyPr/>
          <a:lstStyle>
            <a:lvl1pPr>
              <a:defRPr b="1"/>
            </a:lvl1pPr>
          </a:lstStyle>
          <a:p>
            <a:r>
              <a:rPr lang="en-US"/>
              <a:t>Click to edit Master title style</a:t>
            </a:r>
          </a:p>
        </p:txBody>
      </p:sp>
      <p:sp>
        <p:nvSpPr>
          <p:cNvPr id="3" name="Subtitle 2"/>
          <p:cNvSpPr>
            <a:spLocks noGrp="1"/>
          </p:cNvSpPr>
          <p:nvPr>
            <p:ph type="subTitle" idx="1"/>
          </p:nvPr>
        </p:nvSpPr>
        <p:spPr>
          <a:xfrm>
            <a:off x="457200" y="2914650"/>
            <a:ext cx="8403336" cy="1314450"/>
          </a:xfrm>
        </p:spPr>
        <p:txBody>
          <a:bodyPr/>
          <a:lstStyle>
            <a:lvl1pPr marL="0" indent="0" algn="l">
              <a:buNone/>
              <a:defRPr/>
            </a:lvl1pPr>
            <a:lvl2pPr marL="342900" indent="0" algn="ctr">
              <a:buNone/>
              <a:defRPr/>
            </a:lvl2pPr>
            <a:lvl3pPr marL="685800" indent="0" algn="ctr">
              <a:buNone/>
              <a:defRPr/>
            </a:lvl3pPr>
            <a:lvl4pPr marL="1028700" indent="0" algn="ctr">
              <a:buNone/>
              <a:defRPr/>
            </a:lvl4pPr>
            <a:lvl5pPr marL="1371600" indent="0" algn="ctr">
              <a:buNone/>
              <a:defRPr/>
            </a:lvl5pPr>
            <a:lvl6pPr marL="1714500" indent="0" algn="ctr">
              <a:buNone/>
              <a:defRPr/>
            </a:lvl6pPr>
            <a:lvl7pPr marL="2057400" indent="0" algn="ctr">
              <a:buNone/>
              <a:defRPr/>
            </a:lvl7pPr>
            <a:lvl8pPr marL="2400300" indent="0" algn="ctr">
              <a:buNone/>
              <a:defRPr/>
            </a:lvl8pPr>
            <a:lvl9pPr marL="2743200" indent="0" algn="ctr">
              <a:buNone/>
              <a:defRPr/>
            </a:lvl9pPr>
          </a:lstStyle>
          <a:p>
            <a:r>
              <a:rPr lang="en-US"/>
              <a:t>Click to edit Master subtitle style</a:t>
            </a:r>
          </a:p>
        </p:txBody>
      </p:sp>
      <p:sp>
        <p:nvSpPr>
          <p:cNvPr id="8" name="Rectangle 4"/>
          <p:cNvSpPr>
            <a:spLocks noGrp="1" noChangeArrowheads="1"/>
          </p:cNvSpPr>
          <p:nvPr>
            <p:ph type="dt" sz="half" idx="10"/>
          </p:nvPr>
        </p:nvSpPr>
        <p:spPr/>
        <p:txBody>
          <a:bodyPr/>
          <a:lstStyle>
            <a:lvl1pPr>
              <a:defRPr/>
            </a:lvl1pPr>
          </a:lstStyle>
          <a:p>
            <a:pPr>
              <a:defRPr/>
            </a:pPr>
            <a:endParaRPr lang="en-US"/>
          </a:p>
        </p:txBody>
      </p:sp>
      <p:sp>
        <p:nvSpPr>
          <p:cNvPr id="9" name="Rectangle 5"/>
          <p:cNvSpPr>
            <a:spLocks noGrp="1" noChangeArrowheads="1"/>
          </p:cNvSpPr>
          <p:nvPr>
            <p:ph type="ftr" sz="quarter" idx="11"/>
          </p:nvPr>
        </p:nvSpPr>
        <p:spPr/>
        <p:txBody>
          <a:bodyPr/>
          <a:lstStyle>
            <a:lvl1pPr>
              <a:defRPr/>
            </a:lvl1pPr>
          </a:lstStyle>
          <a:p>
            <a:pPr>
              <a:defRPr/>
            </a:pPr>
            <a:endParaRPr lang="en-US"/>
          </a:p>
        </p:txBody>
      </p:sp>
      <p:sp>
        <p:nvSpPr>
          <p:cNvPr id="10" name="Rectangle 6"/>
          <p:cNvSpPr>
            <a:spLocks noGrp="1" noChangeArrowheads="1"/>
          </p:cNvSpPr>
          <p:nvPr>
            <p:ph type="sldNum" sz="quarter" idx="12"/>
          </p:nvPr>
        </p:nvSpPr>
        <p:spPr/>
        <p:txBody>
          <a:bodyPr/>
          <a:lstStyle>
            <a:lvl1pPr>
              <a:defRPr/>
            </a:lvl1pPr>
          </a:lstStyle>
          <a:p>
            <a:pPr>
              <a:defRPr/>
            </a:pPr>
            <a:fld id="{DB021196-0C90-47E9-AC29-CA8773201907}" type="slidenum">
              <a:rPr lang="en-US"/>
              <a:pPr>
                <a:defRPr/>
              </a:pPr>
              <a:t>‹#›</a:t>
            </a:fld>
            <a:endParaRPr lang="en-US"/>
          </a:p>
        </p:txBody>
      </p:sp>
    </p:spTree>
    <p:extLst>
      <p:ext uri="{BB962C8B-B14F-4D97-AF65-F5344CB8AC3E}">
        <p14:creationId xmlns:p14="http://schemas.microsoft.com/office/powerpoint/2010/main" val="3724516508"/>
      </p:ext>
    </p:extLst>
  </p:cSld>
  <p:clrMapOvr>
    <a:masterClrMapping/>
  </p:clrMapOvr>
  <p:transition>
    <p:fade/>
  </p:transition>
</p:sldLayout>
</file>

<file path=ppt/slideLayouts/slideLayout76.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b="1"/>
            </a:lvl1pPr>
          </a:lstStyle>
          <a:p>
            <a:r>
              <a:rPr lang="en-US"/>
              <a:t>Click to edit Master title style</a:t>
            </a:r>
          </a:p>
        </p:txBody>
      </p:sp>
      <p:sp>
        <p:nvSpPr>
          <p:cNvPr id="3" name="Content Placeholder 2"/>
          <p:cNvSpPr>
            <a:spLocks noGrp="1"/>
          </p:cNvSpPr>
          <p:nvPr>
            <p:ph idx="1"/>
          </p:nvPr>
        </p:nvSpPr>
        <p:spPr/>
        <p:txBody>
          <a:bodyPr/>
          <a:lstStyle>
            <a:lvl1pPr>
              <a:defRPr>
                <a:solidFill>
                  <a:schemeClr val="tx1">
                    <a:lumMod val="75000"/>
                    <a:lumOff val="25000"/>
                  </a:schemeClr>
                </a:solidFill>
              </a:defRPr>
            </a:lvl1pPr>
            <a:lvl2pPr>
              <a:defRPr>
                <a:solidFill>
                  <a:schemeClr val="tx1">
                    <a:lumMod val="75000"/>
                    <a:lumOff val="25000"/>
                  </a:schemeClr>
                </a:solidFill>
              </a:defRPr>
            </a:lvl2pPr>
            <a:lvl3pPr>
              <a:defRPr>
                <a:solidFill>
                  <a:schemeClr val="tx1">
                    <a:lumMod val="75000"/>
                    <a:lumOff val="25000"/>
                  </a:schemeClr>
                </a:solidFill>
              </a:defRPr>
            </a:lvl3pPr>
            <a:lvl4pPr>
              <a:defRPr>
                <a:solidFill>
                  <a:schemeClr val="tx1">
                    <a:lumMod val="75000"/>
                    <a:lumOff val="25000"/>
                  </a:schemeClr>
                </a:solidFill>
              </a:defRPr>
            </a:lvl4pPr>
            <a:lvl5pPr>
              <a:defRPr>
                <a:solidFill>
                  <a:schemeClr val="tx1">
                    <a:lumMod val="75000"/>
                    <a:lumOff val="25000"/>
                  </a:schemeClr>
                </a:solidFill>
              </a:defRPr>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Rectangle 4"/>
          <p:cNvSpPr>
            <a:spLocks noGrp="1" noChangeArrowheads="1"/>
          </p:cNvSpPr>
          <p:nvPr>
            <p:ph type="dt" sz="half" idx="10"/>
          </p:nvPr>
        </p:nvSpPr>
        <p:spPr>
          <a:ln/>
        </p:spPr>
        <p:txBody>
          <a:bodyPr/>
          <a:lstStyle>
            <a:lvl1pPr>
              <a:defRPr/>
            </a:lvl1pPr>
          </a:lstStyle>
          <a:p>
            <a:pPr>
              <a:defRPr/>
            </a:pPr>
            <a:endParaRPr lang="en-US"/>
          </a:p>
        </p:txBody>
      </p:sp>
      <p:sp>
        <p:nvSpPr>
          <p:cNvPr id="5" name="Rectangle 5"/>
          <p:cNvSpPr>
            <a:spLocks noGrp="1" noChangeArrowheads="1"/>
          </p:cNvSpPr>
          <p:nvPr>
            <p:ph type="ftr" sz="quarter" idx="11"/>
          </p:nvPr>
        </p:nvSpPr>
        <p:spPr>
          <a:ln/>
        </p:spPr>
        <p:txBody>
          <a:bodyPr/>
          <a:lstStyle>
            <a:lvl1pPr>
              <a:defRPr/>
            </a:lvl1pPr>
          </a:lstStyle>
          <a:p>
            <a:pPr>
              <a:defRPr/>
            </a:pPr>
            <a:endParaRPr lang="en-US"/>
          </a:p>
        </p:txBody>
      </p:sp>
      <p:sp>
        <p:nvSpPr>
          <p:cNvPr id="6" name="Rectangle 6"/>
          <p:cNvSpPr>
            <a:spLocks noGrp="1" noChangeArrowheads="1"/>
          </p:cNvSpPr>
          <p:nvPr>
            <p:ph type="sldNum" sz="quarter" idx="12"/>
          </p:nvPr>
        </p:nvSpPr>
        <p:spPr>
          <a:ln/>
        </p:spPr>
        <p:txBody>
          <a:bodyPr/>
          <a:lstStyle>
            <a:lvl1pPr>
              <a:defRPr/>
            </a:lvl1pPr>
          </a:lstStyle>
          <a:p>
            <a:pPr>
              <a:defRPr/>
            </a:pPr>
            <a:fld id="{BA91AD46-31DE-49F9-8FD7-7D545B7D99A0}" type="slidenum">
              <a:rPr lang="en-US"/>
              <a:pPr>
                <a:defRPr/>
              </a:pPr>
              <a:t>‹#›</a:t>
            </a:fld>
            <a:endParaRPr lang="en-US"/>
          </a:p>
        </p:txBody>
      </p:sp>
    </p:spTree>
    <p:extLst>
      <p:ext uri="{BB962C8B-B14F-4D97-AF65-F5344CB8AC3E}">
        <p14:creationId xmlns:p14="http://schemas.microsoft.com/office/powerpoint/2010/main" val="1072012918"/>
      </p:ext>
    </p:extLst>
  </p:cSld>
  <p:clrMapOvr>
    <a:masterClrMapping/>
  </p:clrMapOvr>
  <p:transition>
    <p:fade/>
  </p:transition>
</p:sldLayout>
</file>

<file path=ppt/slideLayouts/slideLayout77.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3305176"/>
            <a:ext cx="7772400" cy="1021556"/>
          </a:xfrm>
        </p:spPr>
        <p:txBody>
          <a:bodyPr anchor="t"/>
          <a:lstStyle>
            <a:lvl1pPr algn="l">
              <a:defRPr sz="3000" b="1" cap="all"/>
            </a:lvl1pPr>
          </a:lstStyle>
          <a:p>
            <a:r>
              <a:rPr lang="en-US"/>
              <a:t>Click to edit Master title style</a:t>
            </a:r>
          </a:p>
        </p:txBody>
      </p:sp>
      <p:sp>
        <p:nvSpPr>
          <p:cNvPr id="3" name="Text Placeholder 2"/>
          <p:cNvSpPr>
            <a:spLocks noGrp="1"/>
          </p:cNvSpPr>
          <p:nvPr>
            <p:ph type="body" idx="1"/>
          </p:nvPr>
        </p:nvSpPr>
        <p:spPr>
          <a:xfrm>
            <a:off x="722313" y="2180038"/>
            <a:ext cx="7772400" cy="1125140"/>
          </a:xfrm>
        </p:spPr>
        <p:txBody>
          <a:bodyPr anchor="b"/>
          <a:lstStyle>
            <a:lvl1pPr marL="0" indent="0">
              <a:buNone/>
              <a:defRPr sz="1500"/>
            </a:lvl1pPr>
            <a:lvl2pPr marL="342900" indent="0">
              <a:buNone/>
              <a:defRPr sz="1350"/>
            </a:lvl2pPr>
            <a:lvl3pPr marL="685800" indent="0">
              <a:buNone/>
              <a:defRPr sz="1200"/>
            </a:lvl3pPr>
            <a:lvl4pPr marL="1028700" indent="0">
              <a:buNone/>
              <a:defRPr sz="1050"/>
            </a:lvl4pPr>
            <a:lvl5pPr marL="1371600" indent="0">
              <a:buNone/>
              <a:defRPr sz="1050"/>
            </a:lvl5pPr>
            <a:lvl6pPr marL="1714500" indent="0">
              <a:buNone/>
              <a:defRPr sz="1050"/>
            </a:lvl6pPr>
            <a:lvl7pPr marL="2057400" indent="0">
              <a:buNone/>
              <a:defRPr sz="1050"/>
            </a:lvl7pPr>
            <a:lvl8pPr marL="2400300" indent="0">
              <a:buNone/>
              <a:defRPr sz="1050"/>
            </a:lvl8pPr>
            <a:lvl9pPr marL="2743200" indent="0">
              <a:buNone/>
              <a:defRPr sz="1050"/>
            </a:lvl9pPr>
          </a:lstStyle>
          <a:p>
            <a:pPr lvl="0"/>
            <a:r>
              <a:rPr lang="en-US"/>
              <a:t>Click to edit Master text styles</a:t>
            </a:r>
          </a:p>
        </p:txBody>
      </p:sp>
      <p:sp>
        <p:nvSpPr>
          <p:cNvPr id="4" name="Rectangle 4"/>
          <p:cNvSpPr>
            <a:spLocks noGrp="1" noChangeArrowheads="1"/>
          </p:cNvSpPr>
          <p:nvPr>
            <p:ph type="dt" sz="half" idx="10"/>
          </p:nvPr>
        </p:nvSpPr>
        <p:spPr>
          <a:ln/>
        </p:spPr>
        <p:txBody>
          <a:bodyPr/>
          <a:lstStyle>
            <a:lvl1pPr>
              <a:defRPr/>
            </a:lvl1pPr>
          </a:lstStyle>
          <a:p>
            <a:pPr>
              <a:defRPr/>
            </a:pPr>
            <a:endParaRPr lang="en-US"/>
          </a:p>
        </p:txBody>
      </p:sp>
      <p:sp>
        <p:nvSpPr>
          <p:cNvPr id="5" name="Rectangle 5"/>
          <p:cNvSpPr>
            <a:spLocks noGrp="1" noChangeArrowheads="1"/>
          </p:cNvSpPr>
          <p:nvPr>
            <p:ph type="ftr" sz="quarter" idx="11"/>
          </p:nvPr>
        </p:nvSpPr>
        <p:spPr>
          <a:ln/>
        </p:spPr>
        <p:txBody>
          <a:bodyPr/>
          <a:lstStyle>
            <a:lvl1pPr>
              <a:defRPr/>
            </a:lvl1pPr>
          </a:lstStyle>
          <a:p>
            <a:pPr>
              <a:defRPr/>
            </a:pPr>
            <a:endParaRPr lang="en-US"/>
          </a:p>
        </p:txBody>
      </p:sp>
      <p:sp>
        <p:nvSpPr>
          <p:cNvPr id="6" name="Rectangle 6"/>
          <p:cNvSpPr>
            <a:spLocks noGrp="1" noChangeArrowheads="1"/>
          </p:cNvSpPr>
          <p:nvPr>
            <p:ph type="sldNum" sz="quarter" idx="12"/>
          </p:nvPr>
        </p:nvSpPr>
        <p:spPr>
          <a:ln/>
        </p:spPr>
        <p:txBody>
          <a:bodyPr/>
          <a:lstStyle>
            <a:lvl1pPr>
              <a:defRPr/>
            </a:lvl1pPr>
          </a:lstStyle>
          <a:p>
            <a:pPr>
              <a:defRPr/>
            </a:pPr>
            <a:fld id="{F61D4120-DC0E-4E55-8C87-5CF07ED4799A}" type="slidenum">
              <a:rPr lang="en-US"/>
              <a:pPr>
                <a:defRPr/>
              </a:pPr>
              <a:t>‹#›</a:t>
            </a:fld>
            <a:endParaRPr lang="en-US"/>
          </a:p>
        </p:txBody>
      </p:sp>
    </p:spTree>
    <p:extLst>
      <p:ext uri="{BB962C8B-B14F-4D97-AF65-F5344CB8AC3E}">
        <p14:creationId xmlns:p14="http://schemas.microsoft.com/office/powerpoint/2010/main" val="3297535942"/>
      </p:ext>
    </p:extLst>
  </p:cSld>
  <p:clrMapOvr>
    <a:masterClrMapping/>
  </p:clrMapOvr>
  <p:transition>
    <p:fade/>
  </p:transition>
</p:sldLayout>
</file>

<file path=ppt/slideLayouts/slideLayout78.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sz="half" idx="1"/>
          </p:nvPr>
        </p:nvSpPr>
        <p:spPr>
          <a:xfrm>
            <a:off x="457200" y="1200154"/>
            <a:ext cx="4038600" cy="3394472"/>
          </a:xfrm>
        </p:spPr>
        <p:txBody>
          <a:bodyPr/>
          <a:lstStyle>
            <a:lvl1pPr>
              <a:defRPr sz="2100"/>
            </a:lvl1pPr>
            <a:lvl2pPr>
              <a:defRPr sz="1800"/>
            </a:lvl2pPr>
            <a:lvl3pPr>
              <a:defRPr sz="1500"/>
            </a:lvl3pPr>
            <a:lvl4pPr>
              <a:defRPr sz="1350"/>
            </a:lvl4pPr>
            <a:lvl5pPr>
              <a:defRPr sz="1350"/>
            </a:lvl5pPr>
            <a:lvl6pPr>
              <a:defRPr sz="1350"/>
            </a:lvl6pPr>
            <a:lvl7pPr>
              <a:defRPr sz="1350"/>
            </a:lvl7pPr>
            <a:lvl8pPr>
              <a:defRPr sz="1350"/>
            </a:lvl8pPr>
            <a:lvl9pPr>
              <a:defRPr sz="135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p:cNvSpPr>
            <a:spLocks noGrp="1"/>
          </p:cNvSpPr>
          <p:nvPr>
            <p:ph sz="half" idx="2"/>
          </p:nvPr>
        </p:nvSpPr>
        <p:spPr>
          <a:xfrm>
            <a:off x="4648200" y="1200154"/>
            <a:ext cx="4038600" cy="3394472"/>
          </a:xfrm>
        </p:spPr>
        <p:txBody>
          <a:bodyPr/>
          <a:lstStyle>
            <a:lvl1pPr>
              <a:defRPr sz="2100"/>
            </a:lvl1pPr>
            <a:lvl2pPr>
              <a:defRPr sz="1800"/>
            </a:lvl2pPr>
            <a:lvl3pPr>
              <a:defRPr sz="1500"/>
            </a:lvl3pPr>
            <a:lvl4pPr>
              <a:defRPr sz="1350"/>
            </a:lvl4pPr>
            <a:lvl5pPr>
              <a:defRPr sz="1350"/>
            </a:lvl5pPr>
            <a:lvl6pPr>
              <a:defRPr sz="1350"/>
            </a:lvl6pPr>
            <a:lvl7pPr>
              <a:defRPr sz="1350"/>
            </a:lvl7pPr>
            <a:lvl8pPr>
              <a:defRPr sz="1350"/>
            </a:lvl8pPr>
            <a:lvl9pPr>
              <a:defRPr sz="135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Rectangle 4"/>
          <p:cNvSpPr>
            <a:spLocks noGrp="1" noChangeArrowheads="1"/>
          </p:cNvSpPr>
          <p:nvPr>
            <p:ph type="dt" sz="half" idx="10"/>
          </p:nvPr>
        </p:nvSpPr>
        <p:spPr>
          <a:ln/>
        </p:spPr>
        <p:txBody>
          <a:bodyPr/>
          <a:lstStyle>
            <a:lvl1pPr>
              <a:defRPr/>
            </a:lvl1pPr>
          </a:lstStyle>
          <a:p>
            <a:pPr>
              <a:defRPr/>
            </a:pPr>
            <a:endParaRPr lang="en-US"/>
          </a:p>
        </p:txBody>
      </p:sp>
      <p:sp>
        <p:nvSpPr>
          <p:cNvPr id="6" name="Rectangle 5"/>
          <p:cNvSpPr>
            <a:spLocks noGrp="1" noChangeArrowheads="1"/>
          </p:cNvSpPr>
          <p:nvPr>
            <p:ph type="ftr" sz="quarter" idx="11"/>
          </p:nvPr>
        </p:nvSpPr>
        <p:spPr>
          <a:ln/>
        </p:spPr>
        <p:txBody>
          <a:bodyPr/>
          <a:lstStyle>
            <a:lvl1pPr>
              <a:defRPr/>
            </a:lvl1pPr>
          </a:lstStyle>
          <a:p>
            <a:pPr>
              <a:defRPr/>
            </a:pPr>
            <a:endParaRPr lang="en-US"/>
          </a:p>
        </p:txBody>
      </p:sp>
      <p:sp>
        <p:nvSpPr>
          <p:cNvPr id="7" name="Rectangle 6"/>
          <p:cNvSpPr>
            <a:spLocks noGrp="1" noChangeArrowheads="1"/>
          </p:cNvSpPr>
          <p:nvPr>
            <p:ph type="sldNum" sz="quarter" idx="12"/>
          </p:nvPr>
        </p:nvSpPr>
        <p:spPr>
          <a:ln/>
        </p:spPr>
        <p:txBody>
          <a:bodyPr/>
          <a:lstStyle>
            <a:lvl1pPr>
              <a:defRPr/>
            </a:lvl1pPr>
          </a:lstStyle>
          <a:p>
            <a:pPr>
              <a:defRPr/>
            </a:pPr>
            <a:fld id="{E2B70DC9-267B-4C77-9D0F-97BFCEE06118}" type="slidenum">
              <a:rPr lang="en-US"/>
              <a:pPr>
                <a:defRPr/>
              </a:pPr>
              <a:t>‹#›</a:t>
            </a:fld>
            <a:endParaRPr lang="en-US"/>
          </a:p>
        </p:txBody>
      </p:sp>
    </p:spTree>
    <p:extLst>
      <p:ext uri="{BB962C8B-B14F-4D97-AF65-F5344CB8AC3E}">
        <p14:creationId xmlns:p14="http://schemas.microsoft.com/office/powerpoint/2010/main" val="2672099952"/>
      </p:ext>
    </p:extLst>
  </p:cSld>
  <p:clrMapOvr>
    <a:masterClrMapping/>
  </p:clrMapOvr>
  <p:transition>
    <p:fade/>
  </p:transition>
</p:sldLayout>
</file>

<file path=ppt/slideLayouts/slideLayout79.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a:t>Click to edit Master title style</a:t>
            </a:r>
          </a:p>
        </p:txBody>
      </p:sp>
      <p:sp>
        <p:nvSpPr>
          <p:cNvPr id="3" name="Text Placeholder 2"/>
          <p:cNvSpPr>
            <a:spLocks noGrp="1"/>
          </p:cNvSpPr>
          <p:nvPr>
            <p:ph type="body" idx="1"/>
          </p:nvPr>
        </p:nvSpPr>
        <p:spPr>
          <a:xfrm>
            <a:off x="457203" y="1151335"/>
            <a:ext cx="4040188" cy="479822"/>
          </a:xfrm>
        </p:spPr>
        <p:txBody>
          <a:bodyPr anchor="b"/>
          <a:lstStyle>
            <a:lvl1pPr marL="0" indent="0">
              <a:buNone/>
              <a:defRPr sz="1800" b="1"/>
            </a:lvl1pPr>
            <a:lvl2pPr marL="342900" indent="0">
              <a:buNone/>
              <a:defRPr sz="1500" b="1"/>
            </a:lvl2pPr>
            <a:lvl3pPr marL="685800" indent="0">
              <a:buNone/>
              <a:defRPr sz="1350" b="1"/>
            </a:lvl3pPr>
            <a:lvl4pPr marL="1028700" indent="0">
              <a:buNone/>
              <a:defRPr sz="1200" b="1"/>
            </a:lvl4pPr>
            <a:lvl5pPr marL="1371600" indent="0">
              <a:buNone/>
              <a:defRPr sz="1200" b="1"/>
            </a:lvl5pPr>
            <a:lvl6pPr marL="1714500" indent="0">
              <a:buNone/>
              <a:defRPr sz="1200" b="1"/>
            </a:lvl6pPr>
            <a:lvl7pPr marL="2057400" indent="0">
              <a:buNone/>
              <a:defRPr sz="1200" b="1"/>
            </a:lvl7pPr>
            <a:lvl8pPr marL="2400300" indent="0">
              <a:buNone/>
              <a:defRPr sz="1200" b="1"/>
            </a:lvl8pPr>
            <a:lvl9pPr marL="2743200" indent="0">
              <a:buNone/>
              <a:defRPr sz="1200" b="1"/>
            </a:lvl9pPr>
          </a:lstStyle>
          <a:p>
            <a:pPr lvl="0"/>
            <a:r>
              <a:rPr lang="en-US"/>
              <a:t>Click to edit Master text styles</a:t>
            </a:r>
          </a:p>
        </p:txBody>
      </p:sp>
      <p:sp>
        <p:nvSpPr>
          <p:cNvPr id="4" name="Content Placeholder 3"/>
          <p:cNvSpPr>
            <a:spLocks noGrp="1"/>
          </p:cNvSpPr>
          <p:nvPr>
            <p:ph sz="half" idx="2"/>
          </p:nvPr>
        </p:nvSpPr>
        <p:spPr>
          <a:xfrm>
            <a:off x="457203" y="1631156"/>
            <a:ext cx="4040188" cy="2963466"/>
          </a:xfrm>
        </p:spPr>
        <p:txBody>
          <a:bodyPr/>
          <a:lstStyle>
            <a:lvl1pPr>
              <a:defRPr sz="1800"/>
            </a:lvl1pPr>
            <a:lvl2pPr>
              <a:defRPr sz="1500"/>
            </a:lvl2pPr>
            <a:lvl3pPr>
              <a:defRPr sz="1350"/>
            </a:lvl3pPr>
            <a:lvl4pPr>
              <a:defRPr sz="1200"/>
            </a:lvl4pPr>
            <a:lvl5pPr>
              <a:defRPr sz="1200"/>
            </a:lvl5pPr>
            <a:lvl6pPr>
              <a:defRPr sz="1200"/>
            </a:lvl6pPr>
            <a:lvl7pPr>
              <a:defRPr sz="1200"/>
            </a:lvl7pPr>
            <a:lvl8pPr>
              <a:defRPr sz="1200"/>
            </a:lvl8pPr>
            <a:lvl9pPr>
              <a:defRPr sz="12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p:cNvSpPr>
            <a:spLocks noGrp="1"/>
          </p:cNvSpPr>
          <p:nvPr>
            <p:ph type="body" sz="quarter" idx="3"/>
          </p:nvPr>
        </p:nvSpPr>
        <p:spPr>
          <a:xfrm>
            <a:off x="4645030" y="1151335"/>
            <a:ext cx="4041775" cy="479822"/>
          </a:xfrm>
        </p:spPr>
        <p:txBody>
          <a:bodyPr anchor="b"/>
          <a:lstStyle>
            <a:lvl1pPr marL="0" indent="0">
              <a:buNone/>
              <a:defRPr sz="1800" b="1"/>
            </a:lvl1pPr>
            <a:lvl2pPr marL="342900" indent="0">
              <a:buNone/>
              <a:defRPr sz="1500" b="1"/>
            </a:lvl2pPr>
            <a:lvl3pPr marL="685800" indent="0">
              <a:buNone/>
              <a:defRPr sz="1350" b="1"/>
            </a:lvl3pPr>
            <a:lvl4pPr marL="1028700" indent="0">
              <a:buNone/>
              <a:defRPr sz="1200" b="1"/>
            </a:lvl4pPr>
            <a:lvl5pPr marL="1371600" indent="0">
              <a:buNone/>
              <a:defRPr sz="1200" b="1"/>
            </a:lvl5pPr>
            <a:lvl6pPr marL="1714500" indent="0">
              <a:buNone/>
              <a:defRPr sz="1200" b="1"/>
            </a:lvl6pPr>
            <a:lvl7pPr marL="2057400" indent="0">
              <a:buNone/>
              <a:defRPr sz="1200" b="1"/>
            </a:lvl7pPr>
            <a:lvl8pPr marL="2400300" indent="0">
              <a:buNone/>
              <a:defRPr sz="1200" b="1"/>
            </a:lvl8pPr>
            <a:lvl9pPr marL="2743200" indent="0">
              <a:buNone/>
              <a:defRPr sz="1200" b="1"/>
            </a:lvl9pPr>
          </a:lstStyle>
          <a:p>
            <a:pPr lvl="0"/>
            <a:r>
              <a:rPr lang="en-US"/>
              <a:t>Click to edit Master text styles</a:t>
            </a:r>
          </a:p>
        </p:txBody>
      </p:sp>
      <p:sp>
        <p:nvSpPr>
          <p:cNvPr id="6" name="Content Placeholder 5"/>
          <p:cNvSpPr>
            <a:spLocks noGrp="1"/>
          </p:cNvSpPr>
          <p:nvPr>
            <p:ph sz="quarter" idx="4"/>
          </p:nvPr>
        </p:nvSpPr>
        <p:spPr>
          <a:xfrm>
            <a:off x="4645030" y="1631156"/>
            <a:ext cx="4041775" cy="2963466"/>
          </a:xfrm>
        </p:spPr>
        <p:txBody>
          <a:bodyPr/>
          <a:lstStyle>
            <a:lvl1pPr>
              <a:defRPr sz="1800"/>
            </a:lvl1pPr>
            <a:lvl2pPr>
              <a:defRPr sz="1500"/>
            </a:lvl2pPr>
            <a:lvl3pPr>
              <a:defRPr sz="1350"/>
            </a:lvl3pPr>
            <a:lvl4pPr>
              <a:defRPr sz="1200"/>
            </a:lvl4pPr>
            <a:lvl5pPr>
              <a:defRPr sz="1200"/>
            </a:lvl5pPr>
            <a:lvl6pPr>
              <a:defRPr sz="1200"/>
            </a:lvl6pPr>
            <a:lvl7pPr>
              <a:defRPr sz="1200"/>
            </a:lvl7pPr>
            <a:lvl8pPr>
              <a:defRPr sz="1200"/>
            </a:lvl8pPr>
            <a:lvl9pPr>
              <a:defRPr sz="12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Rectangle 4"/>
          <p:cNvSpPr>
            <a:spLocks noGrp="1" noChangeArrowheads="1"/>
          </p:cNvSpPr>
          <p:nvPr>
            <p:ph type="dt" sz="half" idx="10"/>
          </p:nvPr>
        </p:nvSpPr>
        <p:spPr>
          <a:ln/>
        </p:spPr>
        <p:txBody>
          <a:bodyPr/>
          <a:lstStyle>
            <a:lvl1pPr>
              <a:defRPr/>
            </a:lvl1pPr>
          </a:lstStyle>
          <a:p>
            <a:pPr>
              <a:defRPr/>
            </a:pPr>
            <a:endParaRPr lang="en-US"/>
          </a:p>
        </p:txBody>
      </p:sp>
      <p:sp>
        <p:nvSpPr>
          <p:cNvPr id="8" name="Rectangle 5"/>
          <p:cNvSpPr>
            <a:spLocks noGrp="1" noChangeArrowheads="1"/>
          </p:cNvSpPr>
          <p:nvPr>
            <p:ph type="ftr" sz="quarter" idx="11"/>
          </p:nvPr>
        </p:nvSpPr>
        <p:spPr>
          <a:ln/>
        </p:spPr>
        <p:txBody>
          <a:bodyPr/>
          <a:lstStyle>
            <a:lvl1pPr>
              <a:defRPr/>
            </a:lvl1pPr>
          </a:lstStyle>
          <a:p>
            <a:pPr>
              <a:defRPr/>
            </a:pPr>
            <a:endParaRPr lang="en-US"/>
          </a:p>
        </p:txBody>
      </p:sp>
      <p:sp>
        <p:nvSpPr>
          <p:cNvPr id="9" name="Rectangle 6"/>
          <p:cNvSpPr>
            <a:spLocks noGrp="1" noChangeArrowheads="1"/>
          </p:cNvSpPr>
          <p:nvPr>
            <p:ph type="sldNum" sz="quarter" idx="12"/>
          </p:nvPr>
        </p:nvSpPr>
        <p:spPr>
          <a:ln/>
        </p:spPr>
        <p:txBody>
          <a:bodyPr/>
          <a:lstStyle>
            <a:lvl1pPr>
              <a:defRPr/>
            </a:lvl1pPr>
          </a:lstStyle>
          <a:p>
            <a:pPr>
              <a:defRPr/>
            </a:pPr>
            <a:fld id="{8232DF96-210A-46EA-ACFC-8E6B27913151}" type="slidenum">
              <a:rPr lang="en-US"/>
              <a:pPr>
                <a:defRPr/>
              </a:pPr>
              <a:t>‹#›</a:t>
            </a:fld>
            <a:endParaRPr lang="en-US"/>
          </a:p>
        </p:txBody>
      </p:sp>
    </p:spTree>
    <p:extLst>
      <p:ext uri="{BB962C8B-B14F-4D97-AF65-F5344CB8AC3E}">
        <p14:creationId xmlns:p14="http://schemas.microsoft.com/office/powerpoint/2010/main" val="3891011680"/>
      </p:ext>
    </p:extLst>
  </p:cSld>
  <p:clrMapOvr>
    <a:masterClrMapping/>
  </p:clrMapOvr>
  <p:transition>
    <p:fade/>
  </p:transition>
</p:sldLayout>
</file>

<file path=ppt/slideLayouts/slideLayout80.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Rectangle 4"/>
          <p:cNvSpPr>
            <a:spLocks noGrp="1" noChangeArrowheads="1"/>
          </p:cNvSpPr>
          <p:nvPr>
            <p:ph type="dt" sz="half" idx="10"/>
          </p:nvPr>
        </p:nvSpPr>
        <p:spPr>
          <a:ln/>
        </p:spPr>
        <p:txBody>
          <a:bodyPr/>
          <a:lstStyle>
            <a:lvl1pPr>
              <a:defRPr/>
            </a:lvl1pPr>
          </a:lstStyle>
          <a:p>
            <a:pPr>
              <a:defRPr/>
            </a:pPr>
            <a:endParaRPr lang="en-US"/>
          </a:p>
        </p:txBody>
      </p:sp>
      <p:sp>
        <p:nvSpPr>
          <p:cNvPr id="4" name="Rectangle 5"/>
          <p:cNvSpPr>
            <a:spLocks noGrp="1" noChangeArrowheads="1"/>
          </p:cNvSpPr>
          <p:nvPr>
            <p:ph type="ftr" sz="quarter" idx="11"/>
          </p:nvPr>
        </p:nvSpPr>
        <p:spPr>
          <a:ln/>
        </p:spPr>
        <p:txBody>
          <a:bodyPr/>
          <a:lstStyle>
            <a:lvl1pPr>
              <a:defRPr/>
            </a:lvl1pPr>
          </a:lstStyle>
          <a:p>
            <a:pPr>
              <a:defRPr/>
            </a:pPr>
            <a:endParaRPr lang="en-US"/>
          </a:p>
        </p:txBody>
      </p:sp>
      <p:sp>
        <p:nvSpPr>
          <p:cNvPr id="5" name="Rectangle 6"/>
          <p:cNvSpPr>
            <a:spLocks noGrp="1" noChangeArrowheads="1"/>
          </p:cNvSpPr>
          <p:nvPr>
            <p:ph type="sldNum" sz="quarter" idx="12"/>
          </p:nvPr>
        </p:nvSpPr>
        <p:spPr>
          <a:ln/>
        </p:spPr>
        <p:txBody>
          <a:bodyPr/>
          <a:lstStyle>
            <a:lvl1pPr>
              <a:defRPr/>
            </a:lvl1pPr>
          </a:lstStyle>
          <a:p>
            <a:pPr>
              <a:defRPr/>
            </a:pPr>
            <a:fld id="{89751B0B-D1D4-498B-9D6B-6920D5CD666C}" type="slidenum">
              <a:rPr lang="en-US"/>
              <a:pPr>
                <a:defRPr/>
              </a:pPr>
              <a:t>‹#›</a:t>
            </a:fld>
            <a:endParaRPr lang="en-US"/>
          </a:p>
        </p:txBody>
      </p:sp>
    </p:spTree>
    <p:extLst>
      <p:ext uri="{BB962C8B-B14F-4D97-AF65-F5344CB8AC3E}">
        <p14:creationId xmlns:p14="http://schemas.microsoft.com/office/powerpoint/2010/main" val="4087003695"/>
      </p:ext>
    </p:extLst>
  </p:cSld>
  <p:clrMapOvr>
    <a:masterClrMapping/>
  </p:clrMapOvr>
  <p:transition>
    <p:fade/>
  </p:transition>
</p:sldLayout>
</file>

<file path=ppt/slideLayouts/slideLayout81.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Rectangle 4"/>
          <p:cNvSpPr>
            <a:spLocks noGrp="1" noChangeArrowheads="1"/>
          </p:cNvSpPr>
          <p:nvPr>
            <p:ph type="dt" sz="half" idx="10"/>
          </p:nvPr>
        </p:nvSpPr>
        <p:spPr>
          <a:ln/>
        </p:spPr>
        <p:txBody>
          <a:bodyPr/>
          <a:lstStyle>
            <a:lvl1pPr>
              <a:defRPr/>
            </a:lvl1pPr>
          </a:lstStyle>
          <a:p>
            <a:pPr>
              <a:defRPr/>
            </a:pPr>
            <a:endParaRPr lang="en-US"/>
          </a:p>
        </p:txBody>
      </p:sp>
      <p:sp>
        <p:nvSpPr>
          <p:cNvPr id="3" name="Rectangle 5"/>
          <p:cNvSpPr>
            <a:spLocks noGrp="1" noChangeArrowheads="1"/>
          </p:cNvSpPr>
          <p:nvPr>
            <p:ph type="ftr" sz="quarter" idx="11"/>
          </p:nvPr>
        </p:nvSpPr>
        <p:spPr>
          <a:ln/>
        </p:spPr>
        <p:txBody>
          <a:bodyPr/>
          <a:lstStyle>
            <a:lvl1pPr>
              <a:defRPr/>
            </a:lvl1pPr>
          </a:lstStyle>
          <a:p>
            <a:pPr>
              <a:defRPr/>
            </a:pPr>
            <a:endParaRPr lang="en-US"/>
          </a:p>
        </p:txBody>
      </p:sp>
      <p:sp>
        <p:nvSpPr>
          <p:cNvPr id="4" name="Rectangle 6"/>
          <p:cNvSpPr>
            <a:spLocks noGrp="1" noChangeArrowheads="1"/>
          </p:cNvSpPr>
          <p:nvPr>
            <p:ph type="sldNum" sz="quarter" idx="12"/>
          </p:nvPr>
        </p:nvSpPr>
        <p:spPr>
          <a:ln/>
        </p:spPr>
        <p:txBody>
          <a:bodyPr/>
          <a:lstStyle>
            <a:lvl1pPr>
              <a:defRPr/>
            </a:lvl1pPr>
          </a:lstStyle>
          <a:p>
            <a:pPr>
              <a:defRPr/>
            </a:pPr>
            <a:fld id="{0DC4C76E-89C2-41C9-B68C-F331B1F1B429}" type="slidenum">
              <a:rPr lang="en-US"/>
              <a:pPr>
                <a:defRPr/>
              </a:pPr>
              <a:t>‹#›</a:t>
            </a:fld>
            <a:endParaRPr lang="en-US"/>
          </a:p>
        </p:txBody>
      </p:sp>
    </p:spTree>
    <p:extLst>
      <p:ext uri="{BB962C8B-B14F-4D97-AF65-F5344CB8AC3E}">
        <p14:creationId xmlns:p14="http://schemas.microsoft.com/office/powerpoint/2010/main" val="3934806691"/>
      </p:ext>
    </p:extLst>
  </p:cSld>
  <p:clrMapOvr>
    <a:masterClrMapping/>
  </p:clrMapOvr>
  <p:transition>
    <p:fade/>
  </p:transition>
</p:sldLayout>
</file>

<file path=ppt/slideLayouts/slideLayout82.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5" y="204787"/>
            <a:ext cx="3008313" cy="871538"/>
          </a:xfrm>
        </p:spPr>
        <p:txBody>
          <a:bodyPr anchor="b"/>
          <a:lstStyle>
            <a:lvl1pPr algn="l">
              <a:defRPr sz="1500" b="1"/>
            </a:lvl1pPr>
          </a:lstStyle>
          <a:p>
            <a:r>
              <a:rPr lang="en-US"/>
              <a:t>Click to edit Master title style</a:t>
            </a:r>
          </a:p>
        </p:txBody>
      </p:sp>
      <p:sp>
        <p:nvSpPr>
          <p:cNvPr id="3" name="Content Placeholder 2"/>
          <p:cNvSpPr>
            <a:spLocks noGrp="1"/>
          </p:cNvSpPr>
          <p:nvPr>
            <p:ph idx="1"/>
          </p:nvPr>
        </p:nvSpPr>
        <p:spPr>
          <a:xfrm>
            <a:off x="3575054" y="204791"/>
            <a:ext cx="5111751" cy="4389835"/>
          </a:xfrm>
        </p:spPr>
        <p:txBody>
          <a:bodyPr/>
          <a:lstStyle>
            <a:lvl1pPr>
              <a:defRPr sz="2400"/>
            </a:lvl1pPr>
            <a:lvl2pPr>
              <a:defRPr sz="2100"/>
            </a:lvl2pPr>
            <a:lvl3pPr>
              <a:defRPr sz="1800"/>
            </a:lvl3pPr>
            <a:lvl4pPr>
              <a:defRPr sz="1500"/>
            </a:lvl4pPr>
            <a:lvl5pPr>
              <a:defRPr sz="1500"/>
            </a:lvl5pPr>
            <a:lvl6pPr>
              <a:defRPr sz="1500"/>
            </a:lvl6pPr>
            <a:lvl7pPr>
              <a:defRPr sz="1500"/>
            </a:lvl7pPr>
            <a:lvl8pPr>
              <a:defRPr sz="1500"/>
            </a:lvl8pPr>
            <a:lvl9pPr>
              <a:defRPr sz="15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p:cNvSpPr>
            <a:spLocks noGrp="1"/>
          </p:cNvSpPr>
          <p:nvPr>
            <p:ph type="body" sz="half" idx="2"/>
          </p:nvPr>
        </p:nvSpPr>
        <p:spPr>
          <a:xfrm>
            <a:off x="457205" y="1076328"/>
            <a:ext cx="3008313" cy="3518297"/>
          </a:xfrm>
        </p:spPr>
        <p:txBody>
          <a:bodyPr/>
          <a:lstStyle>
            <a:lvl1pPr marL="0" indent="0">
              <a:buNone/>
              <a:defRPr sz="1050"/>
            </a:lvl1pPr>
            <a:lvl2pPr marL="342900" indent="0">
              <a:buNone/>
              <a:defRPr sz="900"/>
            </a:lvl2pPr>
            <a:lvl3pPr marL="685800" indent="0">
              <a:buNone/>
              <a:defRPr sz="750"/>
            </a:lvl3pPr>
            <a:lvl4pPr marL="1028700" indent="0">
              <a:buNone/>
              <a:defRPr sz="675"/>
            </a:lvl4pPr>
            <a:lvl5pPr marL="1371600" indent="0">
              <a:buNone/>
              <a:defRPr sz="675"/>
            </a:lvl5pPr>
            <a:lvl6pPr marL="1714500" indent="0">
              <a:buNone/>
              <a:defRPr sz="675"/>
            </a:lvl6pPr>
            <a:lvl7pPr marL="2057400" indent="0">
              <a:buNone/>
              <a:defRPr sz="675"/>
            </a:lvl7pPr>
            <a:lvl8pPr marL="2400300" indent="0">
              <a:buNone/>
              <a:defRPr sz="675"/>
            </a:lvl8pPr>
            <a:lvl9pPr marL="2743200" indent="0">
              <a:buNone/>
              <a:defRPr sz="675"/>
            </a:lvl9pPr>
          </a:lstStyle>
          <a:p>
            <a:pPr lvl="0"/>
            <a:r>
              <a:rPr lang="en-US"/>
              <a:t>Click to edit Master text styles</a:t>
            </a:r>
          </a:p>
        </p:txBody>
      </p:sp>
      <p:sp>
        <p:nvSpPr>
          <p:cNvPr id="5" name="Rectangle 4"/>
          <p:cNvSpPr>
            <a:spLocks noGrp="1" noChangeArrowheads="1"/>
          </p:cNvSpPr>
          <p:nvPr>
            <p:ph type="dt" sz="half" idx="10"/>
          </p:nvPr>
        </p:nvSpPr>
        <p:spPr>
          <a:ln/>
        </p:spPr>
        <p:txBody>
          <a:bodyPr/>
          <a:lstStyle>
            <a:lvl1pPr>
              <a:defRPr/>
            </a:lvl1pPr>
          </a:lstStyle>
          <a:p>
            <a:pPr>
              <a:defRPr/>
            </a:pPr>
            <a:endParaRPr lang="en-US"/>
          </a:p>
        </p:txBody>
      </p:sp>
      <p:sp>
        <p:nvSpPr>
          <p:cNvPr id="6" name="Rectangle 5"/>
          <p:cNvSpPr>
            <a:spLocks noGrp="1" noChangeArrowheads="1"/>
          </p:cNvSpPr>
          <p:nvPr>
            <p:ph type="ftr" sz="quarter" idx="11"/>
          </p:nvPr>
        </p:nvSpPr>
        <p:spPr>
          <a:ln/>
        </p:spPr>
        <p:txBody>
          <a:bodyPr/>
          <a:lstStyle>
            <a:lvl1pPr>
              <a:defRPr/>
            </a:lvl1pPr>
          </a:lstStyle>
          <a:p>
            <a:pPr>
              <a:defRPr/>
            </a:pPr>
            <a:endParaRPr lang="en-US"/>
          </a:p>
        </p:txBody>
      </p:sp>
      <p:sp>
        <p:nvSpPr>
          <p:cNvPr id="7" name="Rectangle 6"/>
          <p:cNvSpPr>
            <a:spLocks noGrp="1" noChangeArrowheads="1"/>
          </p:cNvSpPr>
          <p:nvPr>
            <p:ph type="sldNum" sz="quarter" idx="12"/>
          </p:nvPr>
        </p:nvSpPr>
        <p:spPr>
          <a:ln/>
        </p:spPr>
        <p:txBody>
          <a:bodyPr/>
          <a:lstStyle>
            <a:lvl1pPr>
              <a:defRPr/>
            </a:lvl1pPr>
          </a:lstStyle>
          <a:p>
            <a:pPr>
              <a:defRPr/>
            </a:pPr>
            <a:fld id="{E28C4ECD-4F2F-46FC-8A98-9C93B4F35ACA}" type="slidenum">
              <a:rPr lang="en-US"/>
              <a:pPr>
                <a:defRPr/>
              </a:pPr>
              <a:t>‹#›</a:t>
            </a:fld>
            <a:endParaRPr lang="en-US"/>
          </a:p>
        </p:txBody>
      </p:sp>
    </p:spTree>
    <p:extLst>
      <p:ext uri="{BB962C8B-B14F-4D97-AF65-F5344CB8AC3E}">
        <p14:creationId xmlns:p14="http://schemas.microsoft.com/office/powerpoint/2010/main" val="2721734361"/>
      </p:ext>
    </p:extLst>
  </p:cSld>
  <p:clrMapOvr>
    <a:masterClrMapping/>
  </p:clrMapOvr>
  <p:transition>
    <p:fade/>
  </p:transition>
</p:sldLayout>
</file>

<file path=ppt/slideLayouts/slideLayout83.xml><?xml version="1.0" encoding="utf-8"?>
<p:sldLayout xmlns:a="http://schemas.openxmlformats.org/drawingml/2006/main" xmlns:r="http://schemas.openxmlformats.org/officeDocument/2006/relationships" xmlns:p="http://schemas.openxmlformats.org/presentationml/2006/main" preserve="1" userDrawn="1">
  <p:cSld name="1_Title and Content">
    <p:spTree>
      <p:nvGrpSpPr>
        <p:cNvPr id="1" name=""/>
        <p:cNvGrpSpPr/>
        <p:nvPr/>
      </p:nvGrpSpPr>
      <p:grpSpPr>
        <a:xfrm>
          <a:off x="0" y="0"/>
          <a:ext cx="0" cy="0"/>
          <a:chOff x="0" y="0"/>
          <a:chExt cx="0" cy="0"/>
        </a:xfrm>
      </p:grpSpPr>
    </p:spTree>
    <p:extLst>
      <p:ext uri="{BB962C8B-B14F-4D97-AF65-F5344CB8AC3E}">
        <p14:creationId xmlns:p14="http://schemas.microsoft.com/office/powerpoint/2010/main" val="3025966030"/>
      </p:ext>
    </p:extLst>
  </p:cSld>
  <p:clrMapOvr>
    <a:masterClrMapping/>
  </p:clrMapOvr>
</p:sldLayout>
</file>

<file path=ppt/slideLayouts/slideLayout84.xml><?xml version="1.0" encoding="utf-8"?>
<p:sldLayout xmlns:a="http://schemas.openxmlformats.org/drawingml/2006/main" xmlns:r="http://schemas.openxmlformats.org/officeDocument/2006/relationships" xmlns:p="http://schemas.openxmlformats.org/presentationml/2006/main" preserve="1" userDrawn="1">
  <p:cSld name="Comparison">
    <p:spTree>
      <p:nvGrpSpPr>
        <p:cNvPr id="1" name=""/>
        <p:cNvGrpSpPr/>
        <p:nvPr/>
      </p:nvGrpSpPr>
      <p:grpSpPr>
        <a:xfrm>
          <a:off x="0" y="0"/>
          <a:ext cx="0" cy="0"/>
          <a:chOff x="0" y="0"/>
          <a:chExt cx="0" cy="0"/>
        </a:xfrm>
      </p:grpSpPr>
      <p:sp>
        <p:nvSpPr>
          <p:cNvPr id="10" name="Rectangle 9">
            <a:extLst>
              <a:ext uri="{FF2B5EF4-FFF2-40B4-BE49-F238E27FC236}">
                <a16:creationId xmlns:a16="http://schemas.microsoft.com/office/drawing/2014/main" id="{3C42E453-DC29-487A-A282-87F2B8642B59}"/>
              </a:ext>
            </a:extLst>
          </p:cNvPr>
          <p:cNvSpPr/>
          <p:nvPr userDrawn="1"/>
        </p:nvSpPr>
        <p:spPr>
          <a:xfrm>
            <a:off x="0" y="0"/>
            <a:ext cx="9144000" cy="1504950"/>
          </a:xfrm>
          <a:prstGeom prst="rect">
            <a:avLst/>
          </a:prstGeom>
          <a:solidFill>
            <a:srgbClr val="CAE8DE"/>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11" name="Picture 10" descr="A picture containing chart&#10;&#10;Description automatically generated">
            <a:extLst>
              <a:ext uri="{FF2B5EF4-FFF2-40B4-BE49-F238E27FC236}">
                <a16:creationId xmlns:a16="http://schemas.microsoft.com/office/drawing/2014/main" id="{697B4178-E8B8-4E3C-9E3A-4D3828105E4E}"/>
              </a:ext>
            </a:extLst>
          </p:cNvPr>
          <p:cNvPicPr>
            <a:picLocks noChangeAspect="1"/>
          </p:cNvPicPr>
          <p:nvPr userDrawn="1"/>
        </p:nvPicPr>
        <p:blipFill>
          <a:blip r:embed="rId2" cstate="print">
            <a:extLst>
              <a:ext uri="{28A0092B-C50C-407E-A947-70E740481C1C}">
                <a14:useLocalDpi xmlns:a14="http://schemas.microsoft.com/office/drawing/2010/main" val="0"/>
              </a:ext>
            </a:extLst>
          </a:blip>
          <a:stretch>
            <a:fillRect/>
          </a:stretch>
        </p:blipFill>
        <p:spPr>
          <a:xfrm>
            <a:off x="152400" y="666750"/>
            <a:ext cx="2316256" cy="1789834"/>
          </a:xfrm>
          <a:prstGeom prst="rect">
            <a:avLst/>
          </a:prstGeom>
        </p:spPr>
      </p:pic>
      <p:sp>
        <p:nvSpPr>
          <p:cNvPr id="12" name="Title 1">
            <a:extLst>
              <a:ext uri="{FF2B5EF4-FFF2-40B4-BE49-F238E27FC236}">
                <a16:creationId xmlns:a16="http://schemas.microsoft.com/office/drawing/2014/main" id="{C2927621-220C-434A-863C-5CF45ECB70D8}"/>
              </a:ext>
            </a:extLst>
          </p:cNvPr>
          <p:cNvSpPr txBox="1">
            <a:spLocks/>
          </p:cNvSpPr>
          <p:nvPr userDrawn="1"/>
        </p:nvSpPr>
        <p:spPr>
          <a:xfrm>
            <a:off x="658792" y="432197"/>
            <a:ext cx="7772400" cy="564356"/>
          </a:xfrm>
          <a:prstGeom prst="rect">
            <a:avLst/>
          </a:prstGeom>
        </p:spPr>
        <p:txBody>
          <a:bodyPr anchor="t"/>
          <a:lstStyle>
            <a:lvl1pPr algn="l" defTabSz="914400" rtl="0" eaLnBrk="1" latinLnBrk="0" hangingPunct="1">
              <a:spcBef>
                <a:spcPct val="0"/>
              </a:spcBef>
              <a:buNone/>
              <a:defRPr sz="3200" b="1" kern="1200" cap="all">
                <a:solidFill>
                  <a:srgbClr val="77ADA4"/>
                </a:solidFill>
                <a:latin typeface="Century Gothic" panose="020B0502020202020204" pitchFamily="34" charset="0"/>
                <a:ea typeface="+mj-ea"/>
                <a:cs typeface="+mj-cs"/>
              </a:defRPr>
            </a:lvl1pPr>
          </a:lstStyle>
          <a:p>
            <a:pPr algn="ctr"/>
            <a:r>
              <a:rPr lang="en-US" b="1" spc="300"/>
              <a:t>Click to add heading</a:t>
            </a:r>
          </a:p>
        </p:txBody>
      </p:sp>
    </p:spTree>
    <p:extLst>
      <p:ext uri="{BB962C8B-B14F-4D97-AF65-F5344CB8AC3E}">
        <p14:creationId xmlns:p14="http://schemas.microsoft.com/office/powerpoint/2010/main" val="4069378557"/>
      </p:ext>
    </p:extLst>
  </p:cSld>
  <p:clrMapOvr>
    <a:masterClrMapping/>
  </p:clrMapOvr>
</p:sldLayout>
</file>

<file path=ppt/slideLayouts/slideLayout85.xml><?xml version="1.0" encoding="utf-8"?>
<p:sldLayout xmlns:a="http://schemas.openxmlformats.org/drawingml/2006/main" xmlns:r="http://schemas.openxmlformats.org/officeDocument/2006/relationships" xmlns:p="http://schemas.openxmlformats.org/presentationml/2006/main" preserve="1" userDrawn="1">
  <p:cSld name="1_Comparison">
    <p:spTree>
      <p:nvGrpSpPr>
        <p:cNvPr id="1" name=""/>
        <p:cNvGrpSpPr/>
        <p:nvPr/>
      </p:nvGrpSpPr>
      <p:grpSpPr>
        <a:xfrm>
          <a:off x="0" y="0"/>
          <a:ext cx="0" cy="0"/>
          <a:chOff x="0" y="0"/>
          <a:chExt cx="0" cy="0"/>
        </a:xfrm>
      </p:grpSpPr>
      <p:sp>
        <p:nvSpPr>
          <p:cNvPr id="10" name="Rectangle 9">
            <a:extLst>
              <a:ext uri="{FF2B5EF4-FFF2-40B4-BE49-F238E27FC236}">
                <a16:creationId xmlns:a16="http://schemas.microsoft.com/office/drawing/2014/main" id="{3C42E453-DC29-487A-A282-87F2B8642B59}"/>
              </a:ext>
            </a:extLst>
          </p:cNvPr>
          <p:cNvSpPr/>
          <p:nvPr userDrawn="1"/>
        </p:nvSpPr>
        <p:spPr>
          <a:xfrm>
            <a:off x="0" y="0"/>
            <a:ext cx="9144000" cy="1504950"/>
          </a:xfrm>
          <a:prstGeom prst="rect">
            <a:avLst/>
          </a:prstGeom>
          <a:solidFill>
            <a:srgbClr val="CAE8DE"/>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2" name="Title 1">
            <a:extLst>
              <a:ext uri="{FF2B5EF4-FFF2-40B4-BE49-F238E27FC236}">
                <a16:creationId xmlns:a16="http://schemas.microsoft.com/office/drawing/2014/main" id="{C2927621-220C-434A-863C-5CF45ECB70D8}"/>
              </a:ext>
            </a:extLst>
          </p:cNvPr>
          <p:cNvSpPr txBox="1">
            <a:spLocks/>
          </p:cNvSpPr>
          <p:nvPr userDrawn="1"/>
        </p:nvSpPr>
        <p:spPr>
          <a:xfrm>
            <a:off x="658792" y="432197"/>
            <a:ext cx="7772400" cy="564356"/>
          </a:xfrm>
          <a:prstGeom prst="rect">
            <a:avLst/>
          </a:prstGeom>
        </p:spPr>
        <p:txBody>
          <a:bodyPr anchor="t"/>
          <a:lstStyle>
            <a:lvl1pPr algn="l" defTabSz="914400" rtl="0" eaLnBrk="1" latinLnBrk="0" hangingPunct="1">
              <a:spcBef>
                <a:spcPct val="0"/>
              </a:spcBef>
              <a:buNone/>
              <a:defRPr sz="3200" b="1" kern="1200" cap="all">
                <a:solidFill>
                  <a:srgbClr val="77ADA4"/>
                </a:solidFill>
                <a:latin typeface="Century Gothic" panose="020B0502020202020204" pitchFamily="34" charset="0"/>
                <a:ea typeface="+mj-ea"/>
                <a:cs typeface="+mj-cs"/>
              </a:defRPr>
            </a:lvl1pPr>
          </a:lstStyle>
          <a:p>
            <a:pPr algn="ctr"/>
            <a:r>
              <a:rPr lang="en-US" b="1" spc="300">
                <a:solidFill>
                  <a:srgbClr val="F49E1E"/>
                </a:solidFill>
              </a:rPr>
              <a:t>Click to add heading</a:t>
            </a:r>
          </a:p>
        </p:txBody>
      </p:sp>
      <p:pic>
        <p:nvPicPr>
          <p:cNvPr id="14" name="Picture 13" descr="A picture containing logo&#10;&#10;Description automatically generated">
            <a:extLst>
              <a:ext uri="{FF2B5EF4-FFF2-40B4-BE49-F238E27FC236}">
                <a16:creationId xmlns:a16="http://schemas.microsoft.com/office/drawing/2014/main" id="{9CA60775-6F4E-45FF-8CBC-C1A33885C78B}"/>
              </a:ext>
            </a:extLst>
          </p:cNvPr>
          <p:cNvPicPr>
            <a:picLocks noChangeAspect="1"/>
          </p:cNvPicPr>
          <p:nvPr userDrawn="1"/>
        </p:nvPicPr>
        <p:blipFill>
          <a:blip r:embed="rId2" cstate="print">
            <a:extLst>
              <a:ext uri="{28A0092B-C50C-407E-A947-70E740481C1C}">
                <a14:useLocalDpi xmlns:a14="http://schemas.microsoft.com/office/drawing/2010/main" val="0"/>
              </a:ext>
            </a:extLst>
          </a:blip>
          <a:stretch>
            <a:fillRect/>
          </a:stretch>
        </p:blipFill>
        <p:spPr>
          <a:xfrm>
            <a:off x="218440" y="649836"/>
            <a:ext cx="2316256" cy="1789834"/>
          </a:xfrm>
          <a:prstGeom prst="rect">
            <a:avLst/>
          </a:prstGeom>
        </p:spPr>
      </p:pic>
    </p:spTree>
    <p:extLst>
      <p:ext uri="{BB962C8B-B14F-4D97-AF65-F5344CB8AC3E}">
        <p14:creationId xmlns:p14="http://schemas.microsoft.com/office/powerpoint/2010/main" val="1911613293"/>
      </p:ext>
    </p:extLst>
  </p:cSld>
  <p:clrMapOvr>
    <a:masterClrMapping/>
  </p:clrMapOvr>
</p:sldLayout>
</file>

<file path=ppt/slideLayouts/slideLayout86.xml><?xml version="1.0" encoding="utf-8"?>
<p:sldLayout xmlns:a="http://schemas.openxmlformats.org/drawingml/2006/main" xmlns:r="http://schemas.openxmlformats.org/officeDocument/2006/relationships" xmlns:p="http://schemas.openxmlformats.org/presentationml/2006/main" preserve="1" userDrawn="1">
  <p:cSld name="2_Comparison">
    <p:spTree>
      <p:nvGrpSpPr>
        <p:cNvPr id="1" name=""/>
        <p:cNvGrpSpPr/>
        <p:nvPr/>
      </p:nvGrpSpPr>
      <p:grpSpPr>
        <a:xfrm>
          <a:off x="0" y="0"/>
          <a:ext cx="0" cy="0"/>
          <a:chOff x="0" y="0"/>
          <a:chExt cx="0" cy="0"/>
        </a:xfrm>
      </p:grpSpPr>
      <p:sp>
        <p:nvSpPr>
          <p:cNvPr id="10" name="Rectangle 9">
            <a:extLst>
              <a:ext uri="{FF2B5EF4-FFF2-40B4-BE49-F238E27FC236}">
                <a16:creationId xmlns:a16="http://schemas.microsoft.com/office/drawing/2014/main" id="{3C42E453-DC29-487A-A282-87F2B8642B59}"/>
              </a:ext>
            </a:extLst>
          </p:cNvPr>
          <p:cNvSpPr/>
          <p:nvPr userDrawn="1"/>
        </p:nvSpPr>
        <p:spPr>
          <a:xfrm>
            <a:off x="0" y="-32147"/>
            <a:ext cx="9144000" cy="1504950"/>
          </a:xfrm>
          <a:prstGeom prst="rect">
            <a:avLst/>
          </a:prstGeom>
          <a:solidFill>
            <a:srgbClr val="CAE8DE"/>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2" name="Title 1">
            <a:extLst>
              <a:ext uri="{FF2B5EF4-FFF2-40B4-BE49-F238E27FC236}">
                <a16:creationId xmlns:a16="http://schemas.microsoft.com/office/drawing/2014/main" id="{C2927621-220C-434A-863C-5CF45ECB70D8}"/>
              </a:ext>
            </a:extLst>
          </p:cNvPr>
          <p:cNvSpPr txBox="1">
            <a:spLocks/>
          </p:cNvSpPr>
          <p:nvPr userDrawn="1"/>
        </p:nvSpPr>
        <p:spPr>
          <a:xfrm>
            <a:off x="1753160" y="438150"/>
            <a:ext cx="7162240" cy="564356"/>
          </a:xfrm>
          <a:prstGeom prst="rect">
            <a:avLst/>
          </a:prstGeom>
        </p:spPr>
        <p:txBody>
          <a:bodyPr anchor="t"/>
          <a:lstStyle>
            <a:lvl1pPr algn="l" defTabSz="914400" rtl="0" eaLnBrk="1" latinLnBrk="0" hangingPunct="1">
              <a:spcBef>
                <a:spcPct val="0"/>
              </a:spcBef>
              <a:buNone/>
              <a:defRPr sz="3200" b="1" kern="1200" cap="all">
                <a:solidFill>
                  <a:srgbClr val="77ADA4"/>
                </a:solidFill>
                <a:latin typeface="Century Gothic" panose="020B0502020202020204" pitchFamily="34" charset="0"/>
                <a:ea typeface="+mj-ea"/>
                <a:cs typeface="+mj-cs"/>
              </a:defRPr>
            </a:lvl1pPr>
          </a:lstStyle>
          <a:p>
            <a:pPr algn="l"/>
            <a:r>
              <a:rPr lang="en-US" b="1" spc="0">
                <a:solidFill>
                  <a:srgbClr val="F49E1E"/>
                </a:solidFill>
              </a:rPr>
              <a:t>Click to add heading</a:t>
            </a:r>
          </a:p>
        </p:txBody>
      </p:sp>
      <p:pic>
        <p:nvPicPr>
          <p:cNvPr id="14" name="Picture 13" descr="A picture containing logo&#10;&#10;Description automatically generated">
            <a:extLst>
              <a:ext uri="{FF2B5EF4-FFF2-40B4-BE49-F238E27FC236}">
                <a16:creationId xmlns:a16="http://schemas.microsoft.com/office/drawing/2014/main" id="{9CA60775-6F4E-45FF-8CBC-C1A33885C78B}"/>
              </a:ext>
            </a:extLst>
          </p:cNvPr>
          <p:cNvPicPr>
            <a:picLocks noChangeAspect="1"/>
          </p:cNvPicPr>
          <p:nvPr userDrawn="1"/>
        </p:nvPicPr>
        <p:blipFill>
          <a:blip r:embed="rId2" cstate="print">
            <a:extLst>
              <a:ext uri="{28A0092B-C50C-407E-A947-70E740481C1C}">
                <a14:useLocalDpi xmlns:a14="http://schemas.microsoft.com/office/drawing/2010/main" val="0"/>
              </a:ext>
            </a:extLst>
          </a:blip>
          <a:stretch>
            <a:fillRect/>
          </a:stretch>
        </p:blipFill>
        <p:spPr>
          <a:xfrm>
            <a:off x="386640" y="152400"/>
            <a:ext cx="1553136" cy="1200150"/>
          </a:xfrm>
          <a:prstGeom prst="rect">
            <a:avLst/>
          </a:prstGeom>
        </p:spPr>
      </p:pic>
    </p:spTree>
    <p:extLst>
      <p:ext uri="{BB962C8B-B14F-4D97-AF65-F5344CB8AC3E}">
        <p14:creationId xmlns:p14="http://schemas.microsoft.com/office/powerpoint/2010/main" val="755401027"/>
      </p:ext>
    </p:extLst>
  </p:cSld>
  <p:clrMapOvr>
    <a:masterClrMapping/>
  </p:clrMapOvr>
</p:sldLayout>
</file>

<file path=ppt/slideLayouts/slideLayout87.xml><?xml version="1.0" encoding="utf-8"?>
<p:sldLayout xmlns:a="http://schemas.openxmlformats.org/drawingml/2006/main" xmlns:r="http://schemas.openxmlformats.org/officeDocument/2006/relationships" xmlns:p="http://schemas.openxmlformats.org/presentationml/2006/main" preserve="1" userDrawn="1">
  <p:cSld name="Title Only">
    <p:spTree>
      <p:nvGrpSpPr>
        <p:cNvPr id="1" name=""/>
        <p:cNvGrpSpPr/>
        <p:nvPr/>
      </p:nvGrpSpPr>
      <p:grpSpPr>
        <a:xfrm>
          <a:off x="0" y="0"/>
          <a:ext cx="0" cy="0"/>
          <a:chOff x="0" y="0"/>
          <a:chExt cx="0" cy="0"/>
        </a:xfrm>
      </p:grpSpPr>
      <p:sp>
        <p:nvSpPr>
          <p:cNvPr id="6" name="Rectangle 5">
            <a:extLst>
              <a:ext uri="{FF2B5EF4-FFF2-40B4-BE49-F238E27FC236}">
                <a16:creationId xmlns:a16="http://schemas.microsoft.com/office/drawing/2014/main" id="{F0F188CF-B93F-482D-A183-7A76D1E64120}"/>
              </a:ext>
            </a:extLst>
          </p:cNvPr>
          <p:cNvSpPr/>
          <p:nvPr userDrawn="1"/>
        </p:nvSpPr>
        <p:spPr>
          <a:xfrm>
            <a:off x="0" y="0"/>
            <a:ext cx="2895600" cy="5143500"/>
          </a:xfrm>
          <a:prstGeom prst="rect">
            <a:avLst/>
          </a:prstGeom>
          <a:solidFill>
            <a:schemeClr val="accent3">
              <a:lumMod val="20000"/>
              <a:lumOff val="8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7" name="Rectangle 6">
            <a:extLst>
              <a:ext uri="{FF2B5EF4-FFF2-40B4-BE49-F238E27FC236}">
                <a16:creationId xmlns:a16="http://schemas.microsoft.com/office/drawing/2014/main" id="{021163D3-1903-4BF6-9B56-A3118E2D4A13}"/>
              </a:ext>
            </a:extLst>
          </p:cNvPr>
          <p:cNvSpPr/>
          <p:nvPr userDrawn="1"/>
        </p:nvSpPr>
        <p:spPr>
          <a:xfrm>
            <a:off x="990600" y="590550"/>
            <a:ext cx="3810000" cy="3962400"/>
          </a:xfrm>
          <a:prstGeom prst="rect">
            <a:avLst/>
          </a:prstGeom>
          <a:solidFill>
            <a:srgbClr val="77ADA4"/>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8" name="Picture 7" descr="A picture containing chart&#10;&#10;Description automatically generated">
            <a:extLst>
              <a:ext uri="{FF2B5EF4-FFF2-40B4-BE49-F238E27FC236}">
                <a16:creationId xmlns:a16="http://schemas.microsoft.com/office/drawing/2014/main" id="{0A89E851-58CC-4A64-BB9C-B1B87713CE3C}"/>
              </a:ext>
            </a:extLst>
          </p:cNvPr>
          <p:cNvPicPr>
            <a:picLocks noChangeAspect="1"/>
          </p:cNvPicPr>
          <p:nvPr userDrawn="1"/>
        </p:nvPicPr>
        <p:blipFill>
          <a:blip r:embed="rId2" cstate="print">
            <a:extLst>
              <a:ext uri="{28A0092B-C50C-407E-A947-70E740481C1C}">
                <a14:useLocalDpi xmlns:a14="http://schemas.microsoft.com/office/drawing/2010/main" val="0"/>
              </a:ext>
            </a:extLst>
          </a:blip>
          <a:stretch>
            <a:fillRect/>
          </a:stretch>
        </p:blipFill>
        <p:spPr>
          <a:xfrm>
            <a:off x="4752726" y="320039"/>
            <a:ext cx="2105274" cy="1626802"/>
          </a:xfrm>
          <a:prstGeom prst="rect">
            <a:avLst/>
          </a:prstGeom>
        </p:spPr>
      </p:pic>
      <p:sp>
        <p:nvSpPr>
          <p:cNvPr id="9" name="Title 1">
            <a:extLst>
              <a:ext uri="{FF2B5EF4-FFF2-40B4-BE49-F238E27FC236}">
                <a16:creationId xmlns:a16="http://schemas.microsoft.com/office/drawing/2014/main" id="{94A3C79A-E787-46A0-9402-B0B56E341D7A}"/>
              </a:ext>
            </a:extLst>
          </p:cNvPr>
          <p:cNvSpPr>
            <a:spLocks noGrp="1"/>
          </p:cNvSpPr>
          <p:nvPr>
            <p:ph type="title" hasCustomPrompt="1"/>
          </p:nvPr>
        </p:nvSpPr>
        <p:spPr>
          <a:xfrm>
            <a:off x="6400800" y="820480"/>
            <a:ext cx="2514600" cy="337759"/>
          </a:xfrm>
          <a:prstGeom prst="rect">
            <a:avLst/>
          </a:prstGeom>
        </p:spPr>
        <p:txBody>
          <a:bodyPr anchor="t"/>
          <a:lstStyle>
            <a:lvl1pPr algn="l">
              <a:defRPr sz="1400" b="1" cap="all">
                <a:solidFill>
                  <a:srgbClr val="77ADA4"/>
                </a:solidFill>
                <a:latin typeface="Century Gothic" panose="020B0502020202020204" pitchFamily="34" charset="0"/>
              </a:defRPr>
            </a:lvl1pPr>
          </a:lstStyle>
          <a:p>
            <a:r>
              <a:rPr lang="en-US" err="1"/>
              <a:t>POInt</a:t>
            </a:r>
            <a:r>
              <a:rPr lang="en-US"/>
              <a:t> 1</a:t>
            </a:r>
          </a:p>
        </p:txBody>
      </p:sp>
      <p:sp>
        <p:nvSpPr>
          <p:cNvPr id="10" name="Text Placeholder 2">
            <a:extLst>
              <a:ext uri="{FF2B5EF4-FFF2-40B4-BE49-F238E27FC236}">
                <a16:creationId xmlns:a16="http://schemas.microsoft.com/office/drawing/2014/main" id="{E22AA25B-738C-4587-933C-D28ECF257EF9}"/>
              </a:ext>
            </a:extLst>
          </p:cNvPr>
          <p:cNvSpPr>
            <a:spLocks noGrp="1"/>
          </p:cNvSpPr>
          <p:nvPr>
            <p:ph type="body" idx="1" hasCustomPrompt="1"/>
          </p:nvPr>
        </p:nvSpPr>
        <p:spPr>
          <a:xfrm>
            <a:off x="6400800" y="1082039"/>
            <a:ext cx="2514600" cy="609600"/>
          </a:xfrm>
          <a:prstGeom prst="rect">
            <a:avLst/>
          </a:prstGeom>
        </p:spPr>
        <p:txBody>
          <a:bodyPr anchor="t"/>
          <a:lstStyle>
            <a:lvl1pPr marL="0" indent="0">
              <a:buNone/>
              <a:defRPr sz="1400">
                <a:solidFill>
                  <a:srgbClr val="77ADA4"/>
                </a:solidFill>
                <a:latin typeface="Century Gothic" panose="020B0502020202020204" pitchFamily="34" charset="0"/>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a:t>context</a:t>
            </a:r>
          </a:p>
        </p:txBody>
      </p:sp>
      <p:pic>
        <p:nvPicPr>
          <p:cNvPr id="11" name="Picture 10" descr="A picture containing chart&#10;&#10;Description automatically generated">
            <a:extLst>
              <a:ext uri="{FF2B5EF4-FFF2-40B4-BE49-F238E27FC236}">
                <a16:creationId xmlns:a16="http://schemas.microsoft.com/office/drawing/2014/main" id="{98677FC2-0131-48AE-8FEC-3ABAD5B20DA2}"/>
              </a:ext>
            </a:extLst>
          </p:cNvPr>
          <p:cNvPicPr>
            <a:picLocks noChangeAspect="1"/>
          </p:cNvPicPr>
          <p:nvPr userDrawn="1"/>
        </p:nvPicPr>
        <p:blipFill>
          <a:blip r:embed="rId2" cstate="print">
            <a:extLst>
              <a:ext uri="{28A0092B-C50C-407E-A947-70E740481C1C}">
                <a14:useLocalDpi xmlns:a14="http://schemas.microsoft.com/office/drawing/2010/main" val="0"/>
              </a:ext>
            </a:extLst>
          </a:blip>
          <a:stretch>
            <a:fillRect/>
          </a:stretch>
        </p:blipFill>
        <p:spPr>
          <a:xfrm>
            <a:off x="4752726" y="1783148"/>
            <a:ext cx="2105274" cy="1626802"/>
          </a:xfrm>
          <a:prstGeom prst="rect">
            <a:avLst/>
          </a:prstGeom>
        </p:spPr>
      </p:pic>
      <p:pic>
        <p:nvPicPr>
          <p:cNvPr id="14" name="Picture 13" descr="A picture containing chart&#10;&#10;Description automatically generated">
            <a:extLst>
              <a:ext uri="{FF2B5EF4-FFF2-40B4-BE49-F238E27FC236}">
                <a16:creationId xmlns:a16="http://schemas.microsoft.com/office/drawing/2014/main" id="{BAFB2096-15C5-4D96-B5FE-6EE192D3C42B}"/>
              </a:ext>
            </a:extLst>
          </p:cNvPr>
          <p:cNvPicPr>
            <a:picLocks noChangeAspect="1"/>
          </p:cNvPicPr>
          <p:nvPr userDrawn="1"/>
        </p:nvPicPr>
        <p:blipFill>
          <a:blip r:embed="rId2" cstate="print">
            <a:extLst>
              <a:ext uri="{28A0092B-C50C-407E-A947-70E740481C1C}">
                <a14:useLocalDpi xmlns:a14="http://schemas.microsoft.com/office/drawing/2010/main" val="0"/>
              </a:ext>
            </a:extLst>
          </a:blip>
          <a:stretch>
            <a:fillRect/>
          </a:stretch>
        </p:blipFill>
        <p:spPr>
          <a:xfrm>
            <a:off x="4752726" y="3307148"/>
            <a:ext cx="2105274" cy="1626802"/>
          </a:xfrm>
          <a:prstGeom prst="rect">
            <a:avLst/>
          </a:prstGeom>
        </p:spPr>
      </p:pic>
      <p:sp>
        <p:nvSpPr>
          <p:cNvPr id="16" name="Text Placeholder 2">
            <a:extLst>
              <a:ext uri="{FF2B5EF4-FFF2-40B4-BE49-F238E27FC236}">
                <a16:creationId xmlns:a16="http://schemas.microsoft.com/office/drawing/2014/main" id="{80D0B14B-F41C-42D0-B380-8F422837C552}"/>
              </a:ext>
            </a:extLst>
          </p:cNvPr>
          <p:cNvSpPr>
            <a:spLocks noGrp="1"/>
          </p:cNvSpPr>
          <p:nvPr>
            <p:ph type="body" idx="11" hasCustomPrompt="1"/>
          </p:nvPr>
        </p:nvSpPr>
        <p:spPr>
          <a:xfrm>
            <a:off x="6400800" y="4069148"/>
            <a:ext cx="2514600" cy="609600"/>
          </a:xfrm>
          <a:prstGeom prst="rect">
            <a:avLst/>
          </a:prstGeom>
        </p:spPr>
        <p:txBody>
          <a:bodyPr anchor="t"/>
          <a:lstStyle>
            <a:lvl1pPr marL="0" indent="0">
              <a:buNone/>
              <a:defRPr sz="1400">
                <a:solidFill>
                  <a:srgbClr val="77ADA4"/>
                </a:solidFill>
                <a:latin typeface="Century Gothic" panose="020B0502020202020204" pitchFamily="34" charset="0"/>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a:t>context</a:t>
            </a:r>
          </a:p>
        </p:txBody>
      </p:sp>
      <p:sp>
        <p:nvSpPr>
          <p:cNvPr id="21" name="Title 1">
            <a:extLst>
              <a:ext uri="{FF2B5EF4-FFF2-40B4-BE49-F238E27FC236}">
                <a16:creationId xmlns:a16="http://schemas.microsoft.com/office/drawing/2014/main" id="{B25EBB7A-527D-4399-9256-875F64D6E371}"/>
              </a:ext>
            </a:extLst>
          </p:cNvPr>
          <p:cNvSpPr txBox="1">
            <a:spLocks/>
          </p:cNvSpPr>
          <p:nvPr userDrawn="1"/>
        </p:nvSpPr>
        <p:spPr>
          <a:xfrm>
            <a:off x="1447800" y="1080375"/>
            <a:ext cx="2514600" cy="1285783"/>
          </a:xfrm>
          <a:prstGeom prst="rect">
            <a:avLst/>
          </a:prstGeom>
        </p:spPr>
        <p:txBody>
          <a:bodyPr anchor="t"/>
          <a:lstStyle>
            <a:lvl1pPr algn="l" defTabSz="914400" rtl="0" eaLnBrk="1" latinLnBrk="0" hangingPunct="1">
              <a:lnSpc>
                <a:spcPct val="90000"/>
              </a:lnSpc>
              <a:spcBef>
                <a:spcPct val="0"/>
              </a:spcBef>
              <a:buNone/>
              <a:defRPr sz="1400" b="1" kern="1200" cap="all">
                <a:solidFill>
                  <a:srgbClr val="77ADA4"/>
                </a:solidFill>
                <a:latin typeface="Century Gothic" panose="020B0502020202020204" pitchFamily="34" charset="0"/>
                <a:ea typeface="+mj-ea"/>
                <a:cs typeface="+mj-cs"/>
              </a:defRPr>
            </a:lvl1pPr>
          </a:lstStyle>
          <a:p>
            <a:endParaRPr lang="en-US" sz="3600">
              <a:solidFill>
                <a:schemeClr val="bg1"/>
              </a:solidFill>
            </a:endParaRPr>
          </a:p>
        </p:txBody>
      </p:sp>
      <p:sp>
        <p:nvSpPr>
          <p:cNvPr id="22" name="Text Placeholder 2">
            <a:extLst>
              <a:ext uri="{FF2B5EF4-FFF2-40B4-BE49-F238E27FC236}">
                <a16:creationId xmlns:a16="http://schemas.microsoft.com/office/drawing/2014/main" id="{F000B83B-7F49-43AA-877A-120A5B62B1E6}"/>
              </a:ext>
            </a:extLst>
          </p:cNvPr>
          <p:cNvSpPr>
            <a:spLocks noGrp="1"/>
          </p:cNvSpPr>
          <p:nvPr>
            <p:ph type="body" idx="12" hasCustomPrompt="1"/>
          </p:nvPr>
        </p:nvSpPr>
        <p:spPr>
          <a:xfrm>
            <a:off x="1524000" y="2218807"/>
            <a:ext cx="2895600" cy="2176682"/>
          </a:xfrm>
          <a:prstGeom prst="rect">
            <a:avLst/>
          </a:prstGeom>
        </p:spPr>
        <p:txBody>
          <a:bodyPr anchor="t"/>
          <a:lstStyle>
            <a:lvl1pPr marL="0" indent="0">
              <a:buNone/>
              <a:defRPr sz="2000">
                <a:solidFill>
                  <a:schemeClr val="bg1"/>
                </a:solidFill>
                <a:latin typeface="Century Gothic" panose="020B0502020202020204" pitchFamily="34" charset="0"/>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marL="0" marR="0" lvl="0" indent="0" algn="l" defTabSz="914400" rtl="0" eaLnBrk="1" fontAlgn="auto" latinLnBrk="0" hangingPunct="1">
              <a:lnSpc>
                <a:spcPct val="90000"/>
              </a:lnSpc>
              <a:spcBef>
                <a:spcPts val="1000"/>
              </a:spcBef>
              <a:spcAft>
                <a:spcPts val="0"/>
              </a:spcAft>
              <a:buClrTx/>
              <a:buSzTx/>
              <a:buFont typeface="Arial" panose="020B0604020202020204" pitchFamily="34" charset="0"/>
              <a:buNone/>
              <a:tabLst/>
              <a:defRPr/>
            </a:pPr>
            <a:r>
              <a:rPr lang="en-US"/>
              <a:t>Context, context, and more context. Context, context, and more context. Context, context, and more context.</a:t>
            </a:r>
          </a:p>
          <a:p>
            <a:pPr lvl="0"/>
            <a:endParaRPr lang="en-US"/>
          </a:p>
        </p:txBody>
      </p:sp>
    </p:spTree>
    <p:extLst>
      <p:ext uri="{BB962C8B-B14F-4D97-AF65-F5344CB8AC3E}">
        <p14:creationId xmlns:p14="http://schemas.microsoft.com/office/powerpoint/2010/main" val="4294774997"/>
      </p:ext>
    </p:extLst>
  </p:cSld>
  <p:clrMapOvr>
    <a:masterClrMapping/>
  </p:clrMapOvr>
</p:sldLayout>
</file>

<file path=ppt/slideLayouts/slideLayout88.xml><?xml version="1.0" encoding="utf-8"?>
<p:sldLayout xmlns:a="http://schemas.openxmlformats.org/drawingml/2006/main" xmlns:r="http://schemas.openxmlformats.org/officeDocument/2006/relationships" xmlns:p="http://schemas.openxmlformats.org/presentationml/2006/main" preserve="1" userDrawn="1">
  <p:cSld name="2_Title Only">
    <p:spTree>
      <p:nvGrpSpPr>
        <p:cNvPr id="1" name=""/>
        <p:cNvGrpSpPr/>
        <p:nvPr/>
      </p:nvGrpSpPr>
      <p:grpSpPr>
        <a:xfrm>
          <a:off x="0" y="0"/>
          <a:ext cx="0" cy="0"/>
          <a:chOff x="0" y="0"/>
          <a:chExt cx="0" cy="0"/>
        </a:xfrm>
      </p:grpSpPr>
      <p:sp>
        <p:nvSpPr>
          <p:cNvPr id="6" name="Rectangle 5">
            <a:extLst>
              <a:ext uri="{FF2B5EF4-FFF2-40B4-BE49-F238E27FC236}">
                <a16:creationId xmlns:a16="http://schemas.microsoft.com/office/drawing/2014/main" id="{F0F188CF-B93F-482D-A183-7A76D1E64120}"/>
              </a:ext>
            </a:extLst>
          </p:cNvPr>
          <p:cNvSpPr/>
          <p:nvPr userDrawn="1"/>
        </p:nvSpPr>
        <p:spPr>
          <a:xfrm>
            <a:off x="6275954" y="-19050"/>
            <a:ext cx="2895600" cy="5181600"/>
          </a:xfrm>
          <a:prstGeom prst="rect">
            <a:avLst/>
          </a:prstGeom>
          <a:solidFill>
            <a:schemeClr val="accent3">
              <a:lumMod val="20000"/>
              <a:lumOff val="8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7" name="Rectangle 6">
            <a:extLst>
              <a:ext uri="{FF2B5EF4-FFF2-40B4-BE49-F238E27FC236}">
                <a16:creationId xmlns:a16="http://schemas.microsoft.com/office/drawing/2014/main" id="{021163D3-1903-4BF6-9B56-A3118E2D4A13}"/>
              </a:ext>
            </a:extLst>
          </p:cNvPr>
          <p:cNvSpPr/>
          <p:nvPr userDrawn="1"/>
        </p:nvSpPr>
        <p:spPr>
          <a:xfrm>
            <a:off x="0" y="-10376"/>
            <a:ext cx="3276600" cy="5172926"/>
          </a:xfrm>
          <a:prstGeom prst="rect">
            <a:avLst/>
          </a:prstGeom>
          <a:solidFill>
            <a:srgbClr val="77ADA4"/>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8" name="Picture 7" descr="A picture containing chart&#10;&#10;Description automatically generated">
            <a:extLst>
              <a:ext uri="{FF2B5EF4-FFF2-40B4-BE49-F238E27FC236}">
                <a16:creationId xmlns:a16="http://schemas.microsoft.com/office/drawing/2014/main" id="{0A89E851-58CC-4A64-BB9C-B1B87713CE3C}"/>
              </a:ext>
            </a:extLst>
          </p:cNvPr>
          <p:cNvPicPr>
            <a:picLocks noChangeAspect="1"/>
          </p:cNvPicPr>
          <p:nvPr userDrawn="1"/>
        </p:nvPicPr>
        <p:blipFill>
          <a:blip r:embed="rId2" cstate="print">
            <a:extLst>
              <a:ext uri="{28A0092B-C50C-407E-A947-70E740481C1C}">
                <a14:useLocalDpi xmlns:a14="http://schemas.microsoft.com/office/drawing/2010/main" val="0"/>
              </a:ext>
            </a:extLst>
          </a:blip>
          <a:stretch>
            <a:fillRect/>
          </a:stretch>
        </p:blipFill>
        <p:spPr>
          <a:xfrm>
            <a:off x="7010400" y="313021"/>
            <a:ext cx="1538064" cy="1188504"/>
          </a:xfrm>
          <a:prstGeom prst="rect">
            <a:avLst/>
          </a:prstGeom>
        </p:spPr>
      </p:pic>
      <p:sp>
        <p:nvSpPr>
          <p:cNvPr id="9" name="Title 1">
            <a:extLst>
              <a:ext uri="{FF2B5EF4-FFF2-40B4-BE49-F238E27FC236}">
                <a16:creationId xmlns:a16="http://schemas.microsoft.com/office/drawing/2014/main" id="{94A3C79A-E787-46A0-9402-B0B56E341D7A}"/>
              </a:ext>
            </a:extLst>
          </p:cNvPr>
          <p:cNvSpPr>
            <a:spLocks noGrp="1"/>
          </p:cNvSpPr>
          <p:nvPr>
            <p:ph type="title" hasCustomPrompt="1"/>
          </p:nvPr>
        </p:nvSpPr>
        <p:spPr>
          <a:xfrm>
            <a:off x="6400800" y="1657350"/>
            <a:ext cx="2514600" cy="337759"/>
          </a:xfrm>
          <a:prstGeom prst="rect">
            <a:avLst/>
          </a:prstGeom>
        </p:spPr>
        <p:txBody>
          <a:bodyPr anchor="t"/>
          <a:lstStyle>
            <a:lvl1pPr algn="ctr">
              <a:defRPr sz="1400" b="1" cap="all">
                <a:solidFill>
                  <a:srgbClr val="77ADA4"/>
                </a:solidFill>
                <a:latin typeface="Century Gothic" panose="020B0502020202020204" pitchFamily="34" charset="0"/>
              </a:defRPr>
            </a:lvl1pPr>
          </a:lstStyle>
          <a:p>
            <a:r>
              <a:rPr lang="en-US"/>
              <a:t>HEADLINE</a:t>
            </a:r>
          </a:p>
        </p:txBody>
      </p:sp>
      <p:sp>
        <p:nvSpPr>
          <p:cNvPr id="10" name="Text Placeholder 2">
            <a:extLst>
              <a:ext uri="{FF2B5EF4-FFF2-40B4-BE49-F238E27FC236}">
                <a16:creationId xmlns:a16="http://schemas.microsoft.com/office/drawing/2014/main" id="{E22AA25B-738C-4587-933C-D28ECF257EF9}"/>
              </a:ext>
            </a:extLst>
          </p:cNvPr>
          <p:cNvSpPr>
            <a:spLocks noGrp="1"/>
          </p:cNvSpPr>
          <p:nvPr>
            <p:ph type="body" idx="1" hasCustomPrompt="1"/>
          </p:nvPr>
        </p:nvSpPr>
        <p:spPr>
          <a:xfrm>
            <a:off x="6400800" y="1918909"/>
            <a:ext cx="2514600" cy="609600"/>
          </a:xfrm>
          <a:prstGeom prst="rect">
            <a:avLst/>
          </a:prstGeom>
        </p:spPr>
        <p:txBody>
          <a:bodyPr anchor="t"/>
          <a:lstStyle>
            <a:lvl1pPr marL="0" indent="0" algn="ctr">
              <a:buNone/>
              <a:defRPr sz="1400">
                <a:solidFill>
                  <a:srgbClr val="77ADA4"/>
                </a:solidFill>
                <a:latin typeface="Century Gothic" panose="020B0502020202020204" pitchFamily="34" charset="0"/>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a:t>context</a:t>
            </a:r>
          </a:p>
        </p:txBody>
      </p:sp>
      <p:sp>
        <p:nvSpPr>
          <p:cNvPr id="15" name="Title 1">
            <a:extLst>
              <a:ext uri="{FF2B5EF4-FFF2-40B4-BE49-F238E27FC236}">
                <a16:creationId xmlns:a16="http://schemas.microsoft.com/office/drawing/2014/main" id="{1C55A1E3-0EC9-42C7-8256-B4ABC60B11AE}"/>
              </a:ext>
            </a:extLst>
          </p:cNvPr>
          <p:cNvSpPr txBox="1">
            <a:spLocks/>
          </p:cNvSpPr>
          <p:nvPr userDrawn="1"/>
        </p:nvSpPr>
        <p:spPr>
          <a:xfrm>
            <a:off x="3620963" y="645714"/>
            <a:ext cx="2514600" cy="337759"/>
          </a:xfrm>
          <a:prstGeom prst="rect">
            <a:avLst/>
          </a:prstGeom>
        </p:spPr>
        <p:txBody>
          <a:bodyPr anchor="t"/>
          <a:lstStyle>
            <a:lvl1pPr algn="l" defTabSz="914400" rtl="0" eaLnBrk="1" latinLnBrk="0" hangingPunct="1">
              <a:lnSpc>
                <a:spcPct val="90000"/>
              </a:lnSpc>
              <a:spcBef>
                <a:spcPct val="0"/>
              </a:spcBef>
              <a:buNone/>
              <a:defRPr sz="1400" b="1" kern="1200" cap="all">
                <a:solidFill>
                  <a:srgbClr val="77ADA4"/>
                </a:solidFill>
                <a:latin typeface="Century Gothic" panose="020B0502020202020204" pitchFamily="34" charset="0"/>
                <a:ea typeface="+mj-ea"/>
                <a:cs typeface="+mj-cs"/>
              </a:defRPr>
            </a:lvl1pPr>
          </a:lstStyle>
          <a:p>
            <a:pPr algn="ctr"/>
            <a:r>
              <a:rPr lang="en-US">
                <a:solidFill>
                  <a:srgbClr val="414042"/>
                </a:solidFill>
              </a:rPr>
              <a:t>TITLE HERE</a:t>
            </a:r>
          </a:p>
        </p:txBody>
      </p:sp>
      <p:sp>
        <p:nvSpPr>
          <p:cNvPr id="16" name="Text Placeholder 2">
            <a:extLst>
              <a:ext uri="{FF2B5EF4-FFF2-40B4-BE49-F238E27FC236}">
                <a16:creationId xmlns:a16="http://schemas.microsoft.com/office/drawing/2014/main" id="{80D0B14B-F41C-42D0-B380-8F422837C552}"/>
              </a:ext>
            </a:extLst>
          </p:cNvPr>
          <p:cNvSpPr>
            <a:spLocks noGrp="1"/>
          </p:cNvSpPr>
          <p:nvPr>
            <p:ph type="body" idx="11" hasCustomPrompt="1"/>
          </p:nvPr>
        </p:nvSpPr>
        <p:spPr>
          <a:xfrm>
            <a:off x="3620963" y="907273"/>
            <a:ext cx="2514600" cy="609600"/>
          </a:xfrm>
          <a:prstGeom prst="rect">
            <a:avLst/>
          </a:prstGeom>
        </p:spPr>
        <p:txBody>
          <a:bodyPr anchor="t"/>
          <a:lstStyle>
            <a:lvl1pPr marL="0" indent="0" algn="ctr">
              <a:buNone/>
              <a:defRPr sz="1400">
                <a:solidFill>
                  <a:srgbClr val="414042"/>
                </a:solidFill>
                <a:latin typeface="Century Gothic" panose="020B0502020202020204" pitchFamily="34" charset="0"/>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a:t>context</a:t>
            </a:r>
          </a:p>
        </p:txBody>
      </p:sp>
      <p:sp>
        <p:nvSpPr>
          <p:cNvPr id="21" name="Title 1">
            <a:extLst>
              <a:ext uri="{FF2B5EF4-FFF2-40B4-BE49-F238E27FC236}">
                <a16:creationId xmlns:a16="http://schemas.microsoft.com/office/drawing/2014/main" id="{B25EBB7A-527D-4399-9256-875F64D6E371}"/>
              </a:ext>
            </a:extLst>
          </p:cNvPr>
          <p:cNvSpPr txBox="1">
            <a:spLocks/>
          </p:cNvSpPr>
          <p:nvPr userDrawn="1"/>
        </p:nvSpPr>
        <p:spPr>
          <a:xfrm>
            <a:off x="381000" y="450239"/>
            <a:ext cx="2514600" cy="1285783"/>
          </a:xfrm>
          <a:prstGeom prst="rect">
            <a:avLst/>
          </a:prstGeom>
        </p:spPr>
        <p:txBody>
          <a:bodyPr anchor="t"/>
          <a:lstStyle>
            <a:lvl1pPr algn="l" defTabSz="914400" rtl="0" eaLnBrk="1" latinLnBrk="0" hangingPunct="1">
              <a:lnSpc>
                <a:spcPct val="90000"/>
              </a:lnSpc>
              <a:spcBef>
                <a:spcPct val="0"/>
              </a:spcBef>
              <a:buNone/>
              <a:defRPr sz="1400" b="1" kern="1200" cap="all">
                <a:solidFill>
                  <a:srgbClr val="77ADA4"/>
                </a:solidFill>
                <a:latin typeface="Century Gothic" panose="020B0502020202020204" pitchFamily="34" charset="0"/>
                <a:ea typeface="+mj-ea"/>
                <a:cs typeface="+mj-cs"/>
              </a:defRPr>
            </a:lvl1pPr>
          </a:lstStyle>
          <a:p>
            <a:r>
              <a:rPr lang="en-US" sz="3600">
                <a:solidFill>
                  <a:srgbClr val="414042"/>
                </a:solidFill>
              </a:rPr>
              <a:t>OUR VALUE</a:t>
            </a:r>
          </a:p>
        </p:txBody>
      </p:sp>
      <p:sp>
        <p:nvSpPr>
          <p:cNvPr id="22" name="Text Placeholder 2">
            <a:extLst>
              <a:ext uri="{FF2B5EF4-FFF2-40B4-BE49-F238E27FC236}">
                <a16:creationId xmlns:a16="http://schemas.microsoft.com/office/drawing/2014/main" id="{F000B83B-7F49-43AA-877A-120A5B62B1E6}"/>
              </a:ext>
            </a:extLst>
          </p:cNvPr>
          <p:cNvSpPr>
            <a:spLocks noGrp="1"/>
          </p:cNvSpPr>
          <p:nvPr>
            <p:ph type="body" idx="12" hasCustomPrompt="1"/>
          </p:nvPr>
        </p:nvSpPr>
        <p:spPr>
          <a:xfrm>
            <a:off x="457200" y="1588671"/>
            <a:ext cx="2514600" cy="2176682"/>
          </a:xfrm>
          <a:prstGeom prst="rect">
            <a:avLst/>
          </a:prstGeom>
        </p:spPr>
        <p:txBody>
          <a:bodyPr anchor="t"/>
          <a:lstStyle>
            <a:lvl1pPr marL="0" indent="0">
              <a:buNone/>
              <a:defRPr sz="2000">
                <a:solidFill>
                  <a:srgbClr val="414042"/>
                </a:solidFill>
                <a:latin typeface="Century Gothic" panose="020B0502020202020204" pitchFamily="34" charset="0"/>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marL="0" marR="0" lvl="0" indent="0" algn="l" defTabSz="914400" rtl="0" eaLnBrk="1" fontAlgn="auto" latinLnBrk="0" hangingPunct="1">
              <a:lnSpc>
                <a:spcPct val="90000"/>
              </a:lnSpc>
              <a:spcBef>
                <a:spcPts val="1000"/>
              </a:spcBef>
              <a:spcAft>
                <a:spcPts val="0"/>
              </a:spcAft>
              <a:buClrTx/>
              <a:buSzTx/>
              <a:buFont typeface="Arial" panose="020B0604020202020204" pitchFamily="34" charset="0"/>
              <a:buNone/>
              <a:tabLst/>
              <a:defRPr/>
            </a:pPr>
            <a:r>
              <a:rPr lang="en-US"/>
              <a:t>Context, context, and more context. Context, context, and more context. Context, context, and more context.</a:t>
            </a:r>
          </a:p>
          <a:p>
            <a:pPr lvl="0"/>
            <a:endParaRPr lang="en-US"/>
          </a:p>
        </p:txBody>
      </p:sp>
      <p:sp>
        <p:nvSpPr>
          <p:cNvPr id="17" name="Title 1">
            <a:extLst>
              <a:ext uri="{FF2B5EF4-FFF2-40B4-BE49-F238E27FC236}">
                <a16:creationId xmlns:a16="http://schemas.microsoft.com/office/drawing/2014/main" id="{5618C0FF-05EE-456A-893D-18E43276BF13}"/>
              </a:ext>
            </a:extLst>
          </p:cNvPr>
          <p:cNvSpPr txBox="1">
            <a:spLocks/>
          </p:cNvSpPr>
          <p:nvPr userDrawn="1"/>
        </p:nvSpPr>
        <p:spPr>
          <a:xfrm>
            <a:off x="3584631" y="1815255"/>
            <a:ext cx="2514600" cy="337759"/>
          </a:xfrm>
          <a:prstGeom prst="rect">
            <a:avLst/>
          </a:prstGeom>
        </p:spPr>
        <p:txBody>
          <a:bodyPr anchor="t"/>
          <a:lstStyle>
            <a:lvl1pPr algn="l" defTabSz="914400" rtl="0" eaLnBrk="1" latinLnBrk="0" hangingPunct="1">
              <a:lnSpc>
                <a:spcPct val="90000"/>
              </a:lnSpc>
              <a:spcBef>
                <a:spcPct val="0"/>
              </a:spcBef>
              <a:buNone/>
              <a:defRPr sz="1400" b="1" kern="1200" cap="all">
                <a:solidFill>
                  <a:srgbClr val="77ADA4"/>
                </a:solidFill>
                <a:latin typeface="Century Gothic" panose="020B0502020202020204" pitchFamily="34" charset="0"/>
                <a:ea typeface="+mj-ea"/>
                <a:cs typeface="+mj-cs"/>
              </a:defRPr>
            </a:lvl1pPr>
          </a:lstStyle>
          <a:p>
            <a:pPr algn="ctr"/>
            <a:r>
              <a:rPr lang="en-US">
                <a:solidFill>
                  <a:srgbClr val="414042"/>
                </a:solidFill>
              </a:rPr>
              <a:t>TITLE HERE</a:t>
            </a:r>
          </a:p>
        </p:txBody>
      </p:sp>
      <p:sp>
        <p:nvSpPr>
          <p:cNvPr id="18" name="Text Placeholder 2">
            <a:extLst>
              <a:ext uri="{FF2B5EF4-FFF2-40B4-BE49-F238E27FC236}">
                <a16:creationId xmlns:a16="http://schemas.microsoft.com/office/drawing/2014/main" id="{D9BAEF7F-8AB7-4147-9B7E-4E0668F070E4}"/>
              </a:ext>
            </a:extLst>
          </p:cNvPr>
          <p:cNvSpPr>
            <a:spLocks noGrp="1"/>
          </p:cNvSpPr>
          <p:nvPr>
            <p:ph type="body" idx="13" hasCustomPrompt="1"/>
          </p:nvPr>
        </p:nvSpPr>
        <p:spPr>
          <a:xfrm>
            <a:off x="3584631" y="2076814"/>
            <a:ext cx="2514600" cy="609600"/>
          </a:xfrm>
          <a:prstGeom prst="rect">
            <a:avLst/>
          </a:prstGeom>
        </p:spPr>
        <p:txBody>
          <a:bodyPr anchor="t"/>
          <a:lstStyle>
            <a:lvl1pPr marL="0" indent="0" algn="ctr">
              <a:buNone/>
              <a:defRPr sz="1400">
                <a:solidFill>
                  <a:srgbClr val="414042"/>
                </a:solidFill>
                <a:latin typeface="Century Gothic" panose="020B0502020202020204" pitchFamily="34" charset="0"/>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a:t>context</a:t>
            </a:r>
          </a:p>
        </p:txBody>
      </p:sp>
      <p:sp>
        <p:nvSpPr>
          <p:cNvPr id="19" name="Title 1">
            <a:extLst>
              <a:ext uri="{FF2B5EF4-FFF2-40B4-BE49-F238E27FC236}">
                <a16:creationId xmlns:a16="http://schemas.microsoft.com/office/drawing/2014/main" id="{B1D32706-4678-4EB7-AAFB-5BF6AA021D44}"/>
              </a:ext>
            </a:extLst>
          </p:cNvPr>
          <p:cNvSpPr txBox="1">
            <a:spLocks/>
          </p:cNvSpPr>
          <p:nvPr userDrawn="1"/>
        </p:nvSpPr>
        <p:spPr>
          <a:xfrm>
            <a:off x="3584631" y="3060269"/>
            <a:ext cx="2514600" cy="337759"/>
          </a:xfrm>
          <a:prstGeom prst="rect">
            <a:avLst/>
          </a:prstGeom>
        </p:spPr>
        <p:txBody>
          <a:bodyPr anchor="t"/>
          <a:lstStyle>
            <a:lvl1pPr algn="l" defTabSz="914400" rtl="0" eaLnBrk="1" latinLnBrk="0" hangingPunct="1">
              <a:lnSpc>
                <a:spcPct val="90000"/>
              </a:lnSpc>
              <a:spcBef>
                <a:spcPct val="0"/>
              </a:spcBef>
              <a:buNone/>
              <a:defRPr sz="1400" b="1" kern="1200" cap="all">
                <a:solidFill>
                  <a:srgbClr val="77ADA4"/>
                </a:solidFill>
                <a:latin typeface="Century Gothic" panose="020B0502020202020204" pitchFamily="34" charset="0"/>
                <a:ea typeface="+mj-ea"/>
                <a:cs typeface="+mj-cs"/>
              </a:defRPr>
            </a:lvl1pPr>
          </a:lstStyle>
          <a:p>
            <a:pPr algn="ctr"/>
            <a:r>
              <a:rPr lang="en-US">
                <a:solidFill>
                  <a:srgbClr val="414042"/>
                </a:solidFill>
              </a:rPr>
              <a:t>TITLE HERE</a:t>
            </a:r>
          </a:p>
        </p:txBody>
      </p:sp>
      <p:sp>
        <p:nvSpPr>
          <p:cNvPr id="20" name="Text Placeholder 2">
            <a:extLst>
              <a:ext uri="{FF2B5EF4-FFF2-40B4-BE49-F238E27FC236}">
                <a16:creationId xmlns:a16="http://schemas.microsoft.com/office/drawing/2014/main" id="{2BA30753-9BA8-4D7D-9378-939D39708F71}"/>
              </a:ext>
            </a:extLst>
          </p:cNvPr>
          <p:cNvSpPr>
            <a:spLocks noGrp="1"/>
          </p:cNvSpPr>
          <p:nvPr>
            <p:ph type="body" idx="14" hasCustomPrompt="1"/>
          </p:nvPr>
        </p:nvSpPr>
        <p:spPr>
          <a:xfrm>
            <a:off x="3584631" y="3321828"/>
            <a:ext cx="2514600" cy="609600"/>
          </a:xfrm>
          <a:prstGeom prst="rect">
            <a:avLst/>
          </a:prstGeom>
        </p:spPr>
        <p:txBody>
          <a:bodyPr anchor="t"/>
          <a:lstStyle>
            <a:lvl1pPr marL="0" indent="0" algn="ctr">
              <a:buNone/>
              <a:defRPr sz="1400">
                <a:solidFill>
                  <a:srgbClr val="414042"/>
                </a:solidFill>
                <a:latin typeface="Century Gothic" panose="020B0502020202020204" pitchFamily="34" charset="0"/>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a:t>context</a:t>
            </a:r>
          </a:p>
        </p:txBody>
      </p:sp>
    </p:spTree>
    <p:extLst>
      <p:ext uri="{BB962C8B-B14F-4D97-AF65-F5344CB8AC3E}">
        <p14:creationId xmlns:p14="http://schemas.microsoft.com/office/powerpoint/2010/main" val="3347757087"/>
      </p:ext>
    </p:extLst>
  </p:cSld>
  <p:clrMapOvr>
    <a:masterClrMapping/>
  </p:clrMapOvr>
</p:sldLayout>
</file>

<file path=ppt/slideLayouts/slideLayout89.xml><?xml version="1.0" encoding="utf-8"?>
<p:sldLayout xmlns:a="http://schemas.openxmlformats.org/drawingml/2006/main" xmlns:r="http://schemas.openxmlformats.org/officeDocument/2006/relationships" xmlns:p="http://schemas.openxmlformats.org/presentationml/2006/main" preserve="1" userDrawn="1">
  <p:cSld name="1_Title Only">
    <p:spTree>
      <p:nvGrpSpPr>
        <p:cNvPr id="1" name=""/>
        <p:cNvGrpSpPr/>
        <p:nvPr/>
      </p:nvGrpSpPr>
      <p:grpSpPr>
        <a:xfrm>
          <a:off x="0" y="0"/>
          <a:ext cx="0" cy="0"/>
          <a:chOff x="0" y="0"/>
          <a:chExt cx="0" cy="0"/>
        </a:xfrm>
      </p:grpSpPr>
      <p:sp>
        <p:nvSpPr>
          <p:cNvPr id="6" name="Rectangle 5">
            <a:extLst>
              <a:ext uri="{FF2B5EF4-FFF2-40B4-BE49-F238E27FC236}">
                <a16:creationId xmlns:a16="http://schemas.microsoft.com/office/drawing/2014/main" id="{F0F188CF-B93F-482D-A183-7A76D1E64120}"/>
              </a:ext>
            </a:extLst>
          </p:cNvPr>
          <p:cNvSpPr/>
          <p:nvPr userDrawn="1"/>
        </p:nvSpPr>
        <p:spPr>
          <a:xfrm>
            <a:off x="4495800" y="0"/>
            <a:ext cx="1828800" cy="5143500"/>
          </a:xfrm>
          <a:prstGeom prst="rect">
            <a:avLst/>
          </a:prstGeom>
          <a:solidFill>
            <a:schemeClr val="accent3">
              <a:lumMod val="20000"/>
              <a:lumOff val="8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7" name="Rectangle 6">
            <a:extLst>
              <a:ext uri="{FF2B5EF4-FFF2-40B4-BE49-F238E27FC236}">
                <a16:creationId xmlns:a16="http://schemas.microsoft.com/office/drawing/2014/main" id="{021163D3-1903-4BF6-9B56-A3118E2D4A13}"/>
              </a:ext>
            </a:extLst>
          </p:cNvPr>
          <p:cNvSpPr/>
          <p:nvPr userDrawn="1"/>
        </p:nvSpPr>
        <p:spPr>
          <a:xfrm>
            <a:off x="6248400" y="0"/>
            <a:ext cx="2895600" cy="5143500"/>
          </a:xfrm>
          <a:prstGeom prst="rect">
            <a:avLst/>
          </a:prstGeom>
          <a:solidFill>
            <a:srgbClr val="77ADA4"/>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1" name="Title 1">
            <a:extLst>
              <a:ext uri="{FF2B5EF4-FFF2-40B4-BE49-F238E27FC236}">
                <a16:creationId xmlns:a16="http://schemas.microsoft.com/office/drawing/2014/main" id="{B25EBB7A-527D-4399-9256-875F64D6E371}"/>
              </a:ext>
            </a:extLst>
          </p:cNvPr>
          <p:cNvSpPr txBox="1">
            <a:spLocks/>
          </p:cNvSpPr>
          <p:nvPr userDrawn="1"/>
        </p:nvSpPr>
        <p:spPr>
          <a:xfrm>
            <a:off x="685800" y="819150"/>
            <a:ext cx="3429000" cy="1285783"/>
          </a:xfrm>
          <a:prstGeom prst="rect">
            <a:avLst/>
          </a:prstGeom>
        </p:spPr>
        <p:txBody>
          <a:bodyPr anchor="t"/>
          <a:lstStyle>
            <a:lvl1pPr algn="l" defTabSz="914400" rtl="0" eaLnBrk="1" latinLnBrk="0" hangingPunct="1">
              <a:lnSpc>
                <a:spcPct val="90000"/>
              </a:lnSpc>
              <a:spcBef>
                <a:spcPct val="0"/>
              </a:spcBef>
              <a:buNone/>
              <a:defRPr sz="1400" b="1" kern="1200" cap="all">
                <a:solidFill>
                  <a:srgbClr val="77ADA4"/>
                </a:solidFill>
                <a:latin typeface="Century Gothic" panose="020B0502020202020204" pitchFamily="34" charset="0"/>
                <a:ea typeface="+mj-ea"/>
                <a:cs typeface="+mj-cs"/>
              </a:defRPr>
            </a:lvl1pPr>
          </a:lstStyle>
          <a:p>
            <a:endParaRPr lang="en-US" sz="3600">
              <a:solidFill>
                <a:srgbClr val="F49E1E"/>
              </a:solidFill>
            </a:endParaRPr>
          </a:p>
        </p:txBody>
      </p:sp>
      <p:sp>
        <p:nvSpPr>
          <p:cNvPr id="22" name="Text Placeholder 2">
            <a:extLst>
              <a:ext uri="{FF2B5EF4-FFF2-40B4-BE49-F238E27FC236}">
                <a16:creationId xmlns:a16="http://schemas.microsoft.com/office/drawing/2014/main" id="{F000B83B-7F49-43AA-877A-120A5B62B1E6}"/>
              </a:ext>
            </a:extLst>
          </p:cNvPr>
          <p:cNvSpPr>
            <a:spLocks noGrp="1"/>
          </p:cNvSpPr>
          <p:nvPr>
            <p:ph type="body" idx="12" hasCustomPrompt="1"/>
          </p:nvPr>
        </p:nvSpPr>
        <p:spPr>
          <a:xfrm>
            <a:off x="762360" y="2019308"/>
            <a:ext cx="3352800" cy="2743200"/>
          </a:xfrm>
          <a:prstGeom prst="rect">
            <a:avLst/>
          </a:prstGeom>
        </p:spPr>
        <p:txBody>
          <a:bodyPr anchor="t"/>
          <a:lstStyle>
            <a:lvl1pPr marL="0" indent="0">
              <a:buNone/>
              <a:defRPr sz="2000">
                <a:solidFill>
                  <a:srgbClr val="F49E1E"/>
                </a:solidFill>
                <a:latin typeface="Century Gothic" panose="020B0502020202020204" pitchFamily="34" charset="0"/>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marL="0" marR="0" lvl="0" indent="0" algn="l" defTabSz="914400" rtl="0" eaLnBrk="1" fontAlgn="auto" latinLnBrk="0" hangingPunct="1">
              <a:lnSpc>
                <a:spcPct val="90000"/>
              </a:lnSpc>
              <a:spcBef>
                <a:spcPts val="1000"/>
              </a:spcBef>
              <a:spcAft>
                <a:spcPts val="0"/>
              </a:spcAft>
              <a:buClrTx/>
              <a:buSzTx/>
              <a:buFont typeface="Arial" panose="020B0604020202020204" pitchFamily="34" charset="0"/>
              <a:buNone/>
              <a:tabLst/>
              <a:defRPr/>
            </a:pPr>
            <a:r>
              <a:rPr lang="en-US"/>
              <a:t>Context, context, and more context. Context, context, and more context. Context, context, and more context.</a:t>
            </a:r>
          </a:p>
          <a:p>
            <a:pPr lvl="0"/>
            <a:endParaRPr lang="en-US"/>
          </a:p>
        </p:txBody>
      </p:sp>
      <p:pic>
        <p:nvPicPr>
          <p:cNvPr id="17" name="Picture 16" descr="Text, logo, company name&#10;&#10;Description automatically generated">
            <a:extLst>
              <a:ext uri="{FF2B5EF4-FFF2-40B4-BE49-F238E27FC236}">
                <a16:creationId xmlns:a16="http://schemas.microsoft.com/office/drawing/2014/main" id="{3C596127-0BDA-4236-8204-787AAD68B13D}"/>
              </a:ext>
            </a:extLst>
          </p:cNvPr>
          <p:cNvPicPr>
            <a:picLocks noChangeAspect="1"/>
          </p:cNvPicPr>
          <p:nvPr userDrawn="1"/>
        </p:nvPicPr>
        <p:blipFill>
          <a:blip r:embed="rId2" cstate="print">
            <a:extLst>
              <a:ext uri="{28A0092B-C50C-407E-A947-70E740481C1C}">
                <a14:useLocalDpi xmlns:a14="http://schemas.microsoft.com/office/drawing/2010/main" val="0"/>
              </a:ext>
            </a:extLst>
          </a:blip>
          <a:stretch>
            <a:fillRect/>
          </a:stretch>
        </p:blipFill>
        <p:spPr>
          <a:xfrm>
            <a:off x="6950698" y="3867150"/>
            <a:ext cx="1430942" cy="1105728"/>
          </a:xfrm>
          <a:prstGeom prst="rect">
            <a:avLst/>
          </a:prstGeom>
        </p:spPr>
      </p:pic>
      <p:sp>
        <p:nvSpPr>
          <p:cNvPr id="18" name="Title 1">
            <a:extLst>
              <a:ext uri="{FF2B5EF4-FFF2-40B4-BE49-F238E27FC236}">
                <a16:creationId xmlns:a16="http://schemas.microsoft.com/office/drawing/2014/main" id="{098BDC2F-F0B2-4ECD-896E-E4D2A6EDE98B}"/>
              </a:ext>
            </a:extLst>
          </p:cNvPr>
          <p:cNvSpPr txBox="1">
            <a:spLocks/>
          </p:cNvSpPr>
          <p:nvPr userDrawn="1"/>
        </p:nvSpPr>
        <p:spPr>
          <a:xfrm>
            <a:off x="6408869" y="895350"/>
            <a:ext cx="2514600" cy="1285783"/>
          </a:xfrm>
          <a:prstGeom prst="rect">
            <a:avLst/>
          </a:prstGeom>
        </p:spPr>
        <p:txBody>
          <a:bodyPr anchor="t"/>
          <a:lstStyle>
            <a:lvl1pPr algn="l" defTabSz="914400" rtl="0" eaLnBrk="1" latinLnBrk="0" hangingPunct="1">
              <a:lnSpc>
                <a:spcPct val="90000"/>
              </a:lnSpc>
              <a:spcBef>
                <a:spcPct val="0"/>
              </a:spcBef>
              <a:buNone/>
              <a:defRPr sz="1400" b="1" kern="1200" cap="all">
                <a:solidFill>
                  <a:srgbClr val="77ADA4"/>
                </a:solidFill>
                <a:latin typeface="Century Gothic" panose="020B0502020202020204" pitchFamily="34" charset="0"/>
                <a:ea typeface="+mj-ea"/>
                <a:cs typeface="+mj-cs"/>
              </a:defRPr>
            </a:lvl1pPr>
          </a:lstStyle>
          <a:p>
            <a:endParaRPr lang="en-US" sz="3600">
              <a:solidFill>
                <a:schemeClr val="bg1"/>
              </a:solidFill>
            </a:endParaRPr>
          </a:p>
        </p:txBody>
      </p:sp>
      <p:sp>
        <p:nvSpPr>
          <p:cNvPr id="19" name="Text Placeholder 2">
            <a:extLst>
              <a:ext uri="{FF2B5EF4-FFF2-40B4-BE49-F238E27FC236}">
                <a16:creationId xmlns:a16="http://schemas.microsoft.com/office/drawing/2014/main" id="{E48EF865-2F41-4857-B886-CB7485E139AA}"/>
              </a:ext>
            </a:extLst>
          </p:cNvPr>
          <p:cNvSpPr>
            <a:spLocks noGrp="1"/>
          </p:cNvSpPr>
          <p:nvPr>
            <p:ph type="body" idx="13" hasCustomPrompt="1"/>
          </p:nvPr>
        </p:nvSpPr>
        <p:spPr>
          <a:xfrm>
            <a:off x="6485069" y="2033782"/>
            <a:ext cx="2895600" cy="2176682"/>
          </a:xfrm>
          <a:prstGeom prst="rect">
            <a:avLst/>
          </a:prstGeom>
        </p:spPr>
        <p:txBody>
          <a:bodyPr anchor="t"/>
          <a:lstStyle>
            <a:lvl1pPr marL="0" indent="0">
              <a:buNone/>
              <a:defRPr sz="2000">
                <a:solidFill>
                  <a:schemeClr val="bg1"/>
                </a:solidFill>
                <a:latin typeface="Century Gothic" panose="020B0502020202020204" pitchFamily="34" charset="0"/>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marL="0" marR="0" lvl="0" indent="0" algn="l" defTabSz="914400" rtl="0" eaLnBrk="1" fontAlgn="auto" latinLnBrk="0" hangingPunct="1">
              <a:lnSpc>
                <a:spcPct val="90000"/>
              </a:lnSpc>
              <a:spcBef>
                <a:spcPts val="1000"/>
              </a:spcBef>
              <a:spcAft>
                <a:spcPts val="0"/>
              </a:spcAft>
              <a:buClrTx/>
              <a:buSzTx/>
              <a:buFont typeface="Arial" panose="020B0604020202020204" pitchFamily="34" charset="0"/>
              <a:buNone/>
              <a:tabLst/>
              <a:defRPr/>
            </a:pPr>
            <a:r>
              <a:rPr lang="en-US"/>
              <a:t>Context, context, and more context. Context, context, and more context. Context, context, and more context.</a:t>
            </a:r>
          </a:p>
          <a:p>
            <a:pPr lvl="0"/>
            <a:endParaRPr lang="en-US"/>
          </a:p>
        </p:txBody>
      </p:sp>
    </p:spTree>
    <p:extLst>
      <p:ext uri="{BB962C8B-B14F-4D97-AF65-F5344CB8AC3E}">
        <p14:creationId xmlns:p14="http://schemas.microsoft.com/office/powerpoint/2010/main" val="2083442753"/>
      </p:ext>
    </p:extLst>
  </p:cSld>
  <p:clrMapOvr>
    <a:masterClrMapping/>
  </p:clrMapOvr>
</p:sldLayout>
</file>

<file path=ppt/slideLayouts/slideLayout90.xml><?xml version="1.0" encoding="utf-8"?>
<p:sldLayout xmlns:a="http://schemas.openxmlformats.org/drawingml/2006/main" xmlns:r="http://schemas.openxmlformats.org/officeDocument/2006/relationships" xmlns:p="http://schemas.openxmlformats.org/presentationml/2006/main" preserve="1" userDrawn="1">
  <p:cSld name="Blank">
    <p:spTree>
      <p:nvGrpSpPr>
        <p:cNvPr id="1" name=""/>
        <p:cNvGrpSpPr/>
        <p:nvPr/>
      </p:nvGrpSpPr>
      <p:grpSpPr>
        <a:xfrm>
          <a:off x="0" y="0"/>
          <a:ext cx="0" cy="0"/>
          <a:chOff x="0" y="0"/>
          <a:chExt cx="0" cy="0"/>
        </a:xfrm>
      </p:grpSpPr>
      <p:pic>
        <p:nvPicPr>
          <p:cNvPr id="5" name="Picture 4" descr="A picture containing logo&#10;&#10;Description automatically generated">
            <a:extLst>
              <a:ext uri="{FF2B5EF4-FFF2-40B4-BE49-F238E27FC236}">
                <a16:creationId xmlns:a16="http://schemas.microsoft.com/office/drawing/2014/main" id="{ADD72BA7-07DE-44FD-A1F6-5509825F93EA}"/>
              </a:ext>
            </a:extLst>
          </p:cNvPr>
          <p:cNvPicPr>
            <a:picLocks noChangeAspect="1"/>
          </p:cNvPicPr>
          <p:nvPr userDrawn="1"/>
        </p:nvPicPr>
        <p:blipFill rotWithShape="1">
          <a:blip r:embed="rId2" cstate="print">
            <a:extLst>
              <a:ext uri="{28A0092B-C50C-407E-A947-70E740481C1C}">
                <a14:useLocalDpi xmlns:a14="http://schemas.microsoft.com/office/drawing/2010/main" val="0"/>
              </a:ext>
            </a:extLst>
          </a:blip>
          <a:srcRect r="23380"/>
          <a:stretch/>
        </p:blipFill>
        <p:spPr>
          <a:xfrm>
            <a:off x="0" y="-19050"/>
            <a:ext cx="894079" cy="901690"/>
          </a:xfrm>
          <a:prstGeom prst="rect">
            <a:avLst/>
          </a:prstGeom>
        </p:spPr>
      </p:pic>
      <p:sp>
        <p:nvSpPr>
          <p:cNvPr id="6" name="Text Placeholder 2">
            <a:extLst>
              <a:ext uri="{FF2B5EF4-FFF2-40B4-BE49-F238E27FC236}">
                <a16:creationId xmlns:a16="http://schemas.microsoft.com/office/drawing/2014/main" id="{D28D2D01-B630-40DB-80D2-DE234314AE33}"/>
              </a:ext>
            </a:extLst>
          </p:cNvPr>
          <p:cNvSpPr>
            <a:spLocks noGrp="1"/>
          </p:cNvSpPr>
          <p:nvPr>
            <p:ph type="body" idx="12" hasCustomPrompt="1"/>
          </p:nvPr>
        </p:nvSpPr>
        <p:spPr>
          <a:xfrm>
            <a:off x="393079" y="431795"/>
            <a:ext cx="457200" cy="304800"/>
          </a:xfrm>
          <a:prstGeom prst="rect">
            <a:avLst/>
          </a:prstGeom>
        </p:spPr>
        <p:txBody>
          <a:bodyPr anchor="t"/>
          <a:lstStyle>
            <a:lvl1pPr marL="0" indent="0">
              <a:buNone/>
              <a:defRPr sz="1000">
                <a:solidFill>
                  <a:srgbClr val="F49E1E"/>
                </a:solidFill>
                <a:latin typeface="Century Gothic" panose="020B0502020202020204" pitchFamily="34" charset="0"/>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marL="0" marR="0" lvl="0" indent="0" algn="l" defTabSz="914400" rtl="0" eaLnBrk="1" fontAlgn="auto" latinLnBrk="0" hangingPunct="1">
              <a:lnSpc>
                <a:spcPct val="90000"/>
              </a:lnSpc>
              <a:spcBef>
                <a:spcPts val="1000"/>
              </a:spcBef>
              <a:spcAft>
                <a:spcPts val="0"/>
              </a:spcAft>
              <a:buClrTx/>
              <a:buSzTx/>
              <a:buFont typeface="Arial" panose="020B0604020202020204" pitchFamily="34" charset="0"/>
              <a:buNone/>
              <a:tabLst/>
              <a:defRPr/>
            </a:pPr>
            <a:r>
              <a:rPr lang="en-US"/>
              <a:t>123</a:t>
            </a:r>
          </a:p>
          <a:p>
            <a:pPr lvl="0"/>
            <a:endParaRPr lang="en-US"/>
          </a:p>
        </p:txBody>
      </p:sp>
      <p:sp>
        <p:nvSpPr>
          <p:cNvPr id="7" name="Text Placeholder 2">
            <a:extLst>
              <a:ext uri="{FF2B5EF4-FFF2-40B4-BE49-F238E27FC236}">
                <a16:creationId xmlns:a16="http://schemas.microsoft.com/office/drawing/2014/main" id="{91A78B7C-9211-4B50-A5AA-B88AB3896D50}"/>
              </a:ext>
            </a:extLst>
          </p:cNvPr>
          <p:cNvSpPr>
            <a:spLocks noGrp="1"/>
          </p:cNvSpPr>
          <p:nvPr>
            <p:ph type="body" idx="13" hasCustomPrompt="1"/>
          </p:nvPr>
        </p:nvSpPr>
        <p:spPr>
          <a:xfrm>
            <a:off x="3352800" y="361950"/>
            <a:ext cx="5334000" cy="2362200"/>
          </a:xfrm>
          <a:prstGeom prst="rect">
            <a:avLst/>
          </a:prstGeom>
        </p:spPr>
        <p:txBody>
          <a:bodyPr numCol="2" anchor="t"/>
          <a:lstStyle>
            <a:lvl1pPr marL="0" indent="0">
              <a:buNone/>
              <a:defRPr sz="1200">
                <a:solidFill>
                  <a:srgbClr val="414042"/>
                </a:solidFill>
                <a:latin typeface="Century Gothic" panose="020B0502020202020204" pitchFamily="34" charset="0"/>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marL="0" marR="0" lvl="0" indent="0" algn="l" defTabSz="914400" rtl="0" eaLnBrk="1" fontAlgn="auto" latinLnBrk="0" hangingPunct="1">
              <a:lnSpc>
                <a:spcPct val="90000"/>
              </a:lnSpc>
              <a:spcBef>
                <a:spcPts val="1000"/>
              </a:spcBef>
              <a:spcAft>
                <a:spcPts val="0"/>
              </a:spcAft>
              <a:buClrTx/>
              <a:buSzTx/>
              <a:buFont typeface="Arial" panose="020B0604020202020204" pitchFamily="34" charset="0"/>
              <a:buNone/>
              <a:tabLst/>
              <a:defRPr/>
            </a:pPr>
            <a:r>
              <a:rPr lang="en-US"/>
              <a:t>Context, context, and more context. Context, context, and more context. Context, context, and more context.</a:t>
            </a:r>
          </a:p>
          <a:p>
            <a:pPr marL="0" marR="0" lvl="0" indent="0" algn="l" defTabSz="914400" rtl="0" eaLnBrk="1" fontAlgn="auto" latinLnBrk="0" hangingPunct="1">
              <a:lnSpc>
                <a:spcPct val="90000"/>
              </a:lnSpc>
              <a:spcBef>
                <a:spcPts val="1000"/>
              </a:spcBef>
              <a:spcAft>
                <a:spcPts val="0"/>
              </a:spcAft>
              <a:buClrTx/>
              <a:buSzTx/>
              <a:buFont typeface="Arial" panose="020B0604020202020204" pitchFamily="34" charset="0"/>
              <a:buNone/>
              <a:tabLst/>
              <a:defRPr/>
            </a:pPr>
            <a:r>
              <a:rPr lang="en-US"/>
              <a:t>Context, context, and more context. Context, context, and more context. Context, context, and more context.</a:t>
            </a:r>
          </a:p>
          <a:p>
            <a:pPr marL="0" marR="0" lvl="0" indent="0" algn="l" defTabSz="914400" rtl="0" eaLnBrk="1" fontAlgn="auto" latinLnBrk="0" hangingPunct="1">
              <a:lnSpc>
                <a:spcPct val="90000"/>
              </a:lnSpc>
              <a:spcBef>
                <a:spcPts val="1000"/>
              </a:spcBef>
              <a:spcAft>
                <a:spcPts val="0"/>
              </a:spcAft>
              <a:buClrTx/>
              <a:buSzTx/>
              <a:buFont typeface="Arial" panose="020B0604020202020204" pitchFamily="34" charset="0"/>
              <a:buNone/>
              <a:tabLst/>
              <a:defRPr/>
            </a:pPr>
            <a:r>
              <a:rPr lang="en-US"/>
              <a:t>Context, context, and more context. Context, context, and more context. Context, context, and more context.</a:t>
            </a:r>
          </a:p>
          <a:p>
            <a:pPr marL="0" marR="0" lvl="0" indent="0" algn="l" defTabSz="914400" rtl="0" eaLnBrk="1" fontAlgn="auto" latinLnBrk="0" hangingPunct="1">
              <a:lnSpc>
                <a:spcPct val="90000"/>
              </a:lnSpc>
              <a:spcBef>
                <a:spcPts val="1000"/>
              </a:spcBef>
              <a:spcAft>
                <a:spcPts val="0"/>
              </a:spcAft>
              <a:buClrTx/>
              <a:buSzTx/>
              <a:buFont typeface="Arial" panose="020B0604020202020204" pitchFamily="34" charset="0"/>
              <a:buNone/>
              <a:tabLst/>
              <a:defRPr/>
            </a:pPr>
            <a:r>
              <a:rPr lang="en-US"/>
              <a:t>Context, context, and more context. Context, context, and more context. Context, context, and more context.</a:t>
            </a:r>
          </a:p>
          <a:p>
            <a:pPr marL="0" marR="0" lvl="0" indent="0" algn="l" defTabSz="914400" rtl="0" eaLnBrk="1" fontAlgn="auto" latinLnBrk="0" hangingPunct="1">
              <a:lnSpc>
                <a:spcPct val="90000"/>
              </a:lnSpc>
              <a:spcBef>
                <a:spcPts val="1000"/>
              </a:spcBef>
              <a:spcAft>
                <a:spcPts val="0"/>
              </a:spcAft>
              <a:buClrTx/>
              <a:buSzTx/>
              <a:buFont typeface="Arial" panose="020B0604020202020204" pitchFamily="34" charset="0"/>
              <a:buNone/>
              <a:tabLst/>
              <a:defRPr/>
            </a:pPr>
            <a:r>
              <a:rPr lang="en-US"/>
              <a:t>Context, context, and more</a:t>
            </a:r>
          </a:p>
        </p:txBody>
      </p:sp>
      <p:sp>
        <p:nvSpPr>
          <p:cNvPr id="8" name="Text Placeholder 2">
            <a:extLst>
              <a:ext uri="{FF2B5EF4-FFF2-40B4-BE49-F238E27FC236}">
                <a16:creationId xmlns:a16="http://schemas.microsoft.com/office/drawing/2014/main" id="{87CE091D-359B-4857-973C-B9AF99FB8EAB}"/>
              </a:ext>
            </a:extLst>
          </p:cNvPr>
          <p:cNvSpPr>
            <a:spLocks noGrp="1"/>
          </p:cNvSpPr>
          <p:nvPr>
            <p:ph type="body" idx="14" hasCustomPrompt="1"/>
          </p:nvPr>
        </p:nvSpPr>
        <p:spPr>
          <a:xfrm>
            <a:off x="533400" y="886285"/>
            <a:ext cx="2590800" cy="381000"/>
          </a:xfrm>
          <a:prstGeom prst="rect">
            <a:avLst/>
          </a:prstGeom>
        </p:spPr>
        <p:txBody>
          <a:bodyPr numCol="1" anchor="t"/>
          <a:lstStyle>
            <a:lvl1pPr marL="0" indent="0" algn="r">
              <a:buNone/>
              <a:defRPr sz="3200" b="1">
                <a:solidFill>
                  <a:srgbClr val="F49E1E"/>
                </a:solidFill>
                <a:latin typeface="Century Gothic" panose="020B0502020202020204" pitchFamily="34" charset="0"/>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marL="0" marR="0" lvl="0" indent="0" algn="l" defTabSz="914400" rtl="0" eaLnBrk="1" fontAlgn="auto" latinLnBrk="0" hangingPunct="1">
              <a:lnSpc>
                <a:spcPct val="90000"/>
              </a:lnSpc>
              <a:spcBef>
                <a:spcPts val="1000"/>
              </a:spcBef>
              <a:spcAft>
                <a:spcPts val="0"/>
              </a:spcAft>
              <a:buClrTx/>
              <a:buSzTx/>
              <a:buFont typeface="Arial" panose="020B0604020202020204" pitchFamily="34" charset="0"/>
              <a:buNone/>
              <a:tabLst/>
              <a:defRPr/>
            </a:pPr>
            <a:r>
              <a:rPr lang="en-US"/>
              <a:t>HEADER</a:t>
            </a:r>
          </a:p>
          <a:p>
            <a:pPr marL="0" marR="0" lvl="0" indent="0" algn="l" defTabSz="914400" rtl="0" eaLnBrk="1" fontAlgn="auto" latinLnBrk="0" hangingPunct="1">
              <a:lnSpc>
                <a:spcPct val="90000"/>
              </a:lnSpc>
              <a:spcBef>
                <a:spcPts val="1000"/>
              </a:spcBef>
              <a:spcAft>
                <a:spcPts val="0"/>
              </a:spcAft>
              <a:buClrTx/>
              <a:buSzTx/>
              <a:buFont typeface="Arial" panose="020B0604020202020204" pitchFamily="34" charset="0"/>
              <a:buNone/>
              <a:tabLst/>
              <a:defRPr/>
            </a:pPr>
            <a:endParaRPr lang="en-US"/>
          </a:p>
        </p:txBody>
      </p:sp>
      <p:sp>
        <p:nvSpPr>
          <p:cNvPr id="9" name="Text Placeholder 2">
            <a:extLst>
              <a:ext uri="{FF2B5EF4-FFF2-40B4-BE49-F238E27FC236}">
                <a16:creationId xmlns:a16="http://schemas.microsoft.com/office/drawing/2014/main" id="{AAE50DAE-6411-4EE0-92CA-69BEE048CC2A}"/>
              </a:ext>
            </a:extLst>
          </p:cNvPr>
          <p:cNvSpPr>
            <a:spLocks noGrp="1"/>
          </p:cNvSpPr>
          <p:nvPr>
            <p:ph type="body" idx="15" hasCustomPrompt="1"/>
          </p:nvPr>
        </p:nvSpPr>
        <p:spPr>
          <a:xfrm>
            <a:off x="457200" y="1358207"/>
            <a:ext cx="2590800" cy="744230"/>
          </a:xfrm>
          <a:prstGeom prst="rect">
            <a:avLst/>
          </a:prstGeom>
        </p:spPr>
        <p:txBody>
          <a:bodyPr numCol="1" anchor="t"/>
          <a:lstStyle>
            <a:lvl1pPr marL="0" indent="0">
              <a:buNone/>
              <a:defRPr sz="1600" b="1">
                <a:solidFill>
                  <a:srgbClr val="414042"/>
                </a:solidFill>
                <a:latin typeface="Century Gothic" panose="020B0502020202020204" pitchFamily="34" charset="0"/>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marL="0" marR="0" lvl="0" indent="0" algn="l" defTabSz="914400" rtl="0" eaLnBrk="1" fontAlgn="auto" latinLnBrk="0" hangingPunct="1">
              <a:lnSpc>
                <a:spcPct val="90000"/>
              </a:lnSpc>
              <a:spcBef>
                <a:spcPts val="1000"/>
              </a:spcBef>
              <a:spcAft>
                <a:spcPts val="0"/>
              </a:spcAft>
              <a:buClrTx/>
              <a:buSzTx/>
              <a:buFont typeface="Arial" panose="020B0604020202020204" pitchFamily="34" charset="0"/>
              <a:buNone/>
              <a:tabLst/>
              <a:defRPr/>
            </a:pPr>
            <a:r>
              <a:rPr lang="en-US"/>
              <a:t>Subhead goes here and here and here and here</a:t>
            </a:r>
          </a:p>
          <a:p>
            <a:pPr marL="0" marR="0" lvl="0" indent="0" algn="l" defTabSz="914400" rtl="0" eaLnBrk="1" fontAlgn="auto" latinLnBrk="0" hangingPunct="1">
              <a:lnSpc>
                <a:spcPct val="90000"/>
              </a:lnSpc>
              <a:spcBef>
                <a:spcPts val="1000"/>
              </a:spcBef>
              <a:spcAft>
                <a:spcPts val="0"/>
              </a:spcAft>
              <a:buClrTx/>
              <a:buSzTx/>
              <a:buFont typeface="Arial" panose="020B0604020202020204" pitchFamily="34" charset="0"/>
              <a:buNone/>
              <a:tabLst/>
              <a:defRPr/>
            </a:pPr>
            <a:endParaRPr lang="en-US"/>
          </a:p>
        </p:txBody>
      </p:sp>
      <p:pic>
        <p:nvPicPr>
          <p:cNvPr id="11" name="Picture 10" descr="Blue flowers">
            <a:extLst>
              <a:ext uri="{FF2B5EF4-FFF2-40B4-BE49-F238E27FC236}">
                <a16:creationId xmlns:a16="http://schemas.microsoft.com/office/drawing/2014/main" id="{5D91A01F-0FE3-40BE-8410-9A1E57E1FFDA}"/>
              </a:ext>
            </a:extLst>
          </p:cNvPr>
          <p:cNvPicPr>
            <a:picLocks noChangeAspect="1"/>
          </p:cNvPicPr>
          <p:nvPr userDrawn="1"/>
        </p:nvPicPr>
        <p:blipFill rotWithShape="1">
          <a:blip r:embed="rId3" cstate="print">
            <a:extLst>
              <a:ext uri="{28A0092B-C50C-407E-A947-70E740481C1C}">
                <a14:useLocalDpi xmlns:a14="http://schemas.microsoft.com/office/drawing/2010/main" val="0"/>
              </a:ext>
            </a:extLst>
          </a:blip>
          <a:srcRect t="44907" b="13575"/>
          <a:stretch/>
        </p:blipFill>
        <p:spPr>
          <a:xfrm>
            <a:off x="533400" y="2952750"/>
            <a:ext cx="8194548" cy="1913900"/>
          </a:xfrm>
          <a:prstGeom prst="rect">
            <a:avLst/>
          </a:prstGeom>
        </p:spPr>
      </p:pic>
    </p:spTree>
    <p:extLst>
      <p:ext uri="{BB962C8B-B14F-4D97-AF65-F5344CB8AC3E}">
        <p14:creationId xmlns:p14="http://schemas.microsoft.com/office/powerpoint/2010/main" val="3529703862"/>
      </p:ext>
    </p:extLst>
  </p:cSld>
  <p:clrMapOvr>
    <a:masterClrMapping/>
  </p:clrMapOvr>
</p:sldLayout>
</file>

<file path=ppt/slideLayouts/slideLayout91.xml><?xml version="1.0" encoding="utf-8"?>
<p:sldLayout xmlns:a="http://schemas.openxmlformats.org/drawingml/2006/main" xmlns:r="http://schemas.openxmlformats.org/officeDocument/2006/relationships" xmlns:p="http://schemas.openxmlformats.org/presentationml/2006/main" preserve="1" userDrawn="1">
  <p:cSld name="1_Blank">
    <p:spTree>
      <p:nvGrpSpPr>
        <p:cNvPr id="1" name=""/>
        <p:cNvGrpSpPr/>
        <p:nvPr/>
      </p:nvGrpSpPr>
      <p:grpSpPr>
        <a:xfrm>
          <a:off x="0" y="0"/>
          <a:ext cx="0" cy="0"/>
          <a:chOff x="0" y="0"/>
          <a:chExt cx="0" cy="0"/>
        </a:xfrm>
      </p:grpSpPr>
      <p:pic>
        <p:nvPicPr>
          <p:cNvPr id="5" name="Picture 4" descr="A picture containing logo&#10;&#10;Description automatically generated">
            <a:extLst>
              <a:ext uri="{FF2B5EF4-FFF2-40B4-BE49-F238E27FC236}">
                <a16:creationId xmlns:a16="http://schemas.microsoft.com/office/drawing/2014/main" id="{ADD72BA7-07DE-44FD-A1F6-5509825F93EA}"/>
              </a:ext>
            </a:extLst>
          </p:cNvPr>
          <p:cNvPicPr>
            <a:picLocks noChangeAspect="1"/>
          </p:cNvPicPr>
          <p:nvPr userDrawn="1"/>
        </p:nvPicPr>
        <p:blipFill rotWithShape="1">
          <a:blip r:embed="rId2" cstate="print">
            <a:extLst>
              <a:ext uri="{28A0092B-C50C-407E-A947-70E740481C1C}">
                <a14:useLocalDpi xmlns:a14="http://schemas.microsoft.com/office/drawing/2010/main" val="0"/>
              </a:ext>
            </a:extLst>
          </a:blip>
          <a:srcRect r="23380"/>
          <a:stretch/>
        </p:blipFill>
        <p:spPr>
          <a:xfrm>
            <a:off x="8249921" y="-6340"/>
            <a:ext cx="894079" cy="901690"/>
          </a:xfrm>
          <a:prstGeom prst="rect">
            <a:avLst/>
          </a:prstGeom>
        </p:spPr>
      </p:pic>
      <p:sp>
        <p:nvSpPr>
          <p:cNvPr id="6" name="Text Placeholder 2">
            <a:extLst>
              <a:ext uri="{FF2B5EF4-FFF2-40B4-BE49-F238E27FC236}">
                <a16:creationId xmlns:a16="http://schemas.microsoft.com/office/drawing/2014/main" id="{D28D2D01-B630-40DB-80D2-DE234314AE33}"/>
              </a:ext>
            </a:extLst>
          </p:cNvPr>
          <p:cNvSpPr>
            <a:spLocks noGrp="1"/>
          </p:cNvSpPr>
          <p:nvPr>
            <p:ph type="body" idx="12" hasCustomPrompt="1"/>
          </p:nvPr>
        </p:nvSpPr>
        <p:spPr>
          <a:xfrm>
            <a:off x="8239760" y="424175"/>
            <a:ext cx="457200" cy="304800"/>
          </a:xfrm>
          <a:prstGeom prst="rect">
            <a:avLst/>
          </a:prstGeom>
        </p:spPr>
        <p:txBody>
          <a:bodyPr anchor="t"/>
          <a:lstStyle>
            <a:lvl1pPr marL="0" indent="0">
              <a:buNone/>
              <a:defRPr sz="1000">
                <a:solidFill>
                  <a:srgbClr val="F49E1E"/>
                </a:solidFill>
                <a:latin typeface="Century Gothic" panose="020B0502020202020204" pitchFamily="34" charset="0"/>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marL="0" marR="0" lvl="0" indent="0" algn="l" defTabSz="914400" rtl="0" eaLnBrk="1" fontAlgn="auto" latinLnBrk="0" hangingPunct="1">
              <a:lnSpc>
                <a:spcPct val="90000"/>
              </a:lnSpc>
              <a:spcBef>
                <a:spcPts val="1000"/>
              </a:spcBef>
              <a:spcAft>
                <a:spcPts val="0"/>
              </a:spcAft>
              <a:buClrTx/>
              <a:buSzTx/>
              <a:buFont typeface="Arial" panose="020B0604020202020204" pitchFamily="34" charset="0"/>
              <a:buNone/>
              <a:tabLst/>
              <a:defRPr/>
            </a:pPr>
            <a:r>
              <a:rPr lang="en-US"/>
              <a:t>124</a:t>
            </a:r>
          </a:p>
          <a:p>
            <a:pPr lvl="0"/>
            <a:endParaRPr lang="en-US"/>
          </a:p>
        </p:txBody>
      </p:sp>
      <p:sp>
        <p:nvSpPr>
          <p:cNvPr id="7" name="Text Placeholder 2">
            <a:extLst>
              <a:ext uri="{FF2B5EF4-FFF2-40B4-BE49-F238E27FC236}">
                <a16:creationId xmlns:a16="http://schemas.microsoft.com/office/drawing/2014/main" id="{91A78B7C-9211-4B50-A5AA-B88AB3896D50}"/>
              </a:ext>
            </a:extLst>
          </p:cNvPr>
          <p:cNvSpPr>
            <a:spLocks noGrp="1"/>
          </p:cNvSpPr>
          <p:nvPr>
            <p:ph type="body" idx="13" hasCustomPrompt="1"/>
          </p:nvPr>
        </p:nvSpPr>
        <p:spPr>
          <a:xfrm>
            <a:off x="482600" y="1546860"/>
            <a:ext cx="8009128" cy="3158490"/>
          </a:xfrm>
          <a:prstGeom prst="rect">
            <a:avLst/>
          </a:prstGeom>
        </p:spPr>
        <p:txBody>
          <a:bodyPr numCol="3" anchor="t"/>
          <a:lstStyle>
            <a:lvl1pPr marL="0" indent="0">
              <a:buNone/>
              <a:defRPr sz="1200">
                <a:solidFill>
                  <a:srgbClr val="414042"/>
                </a:solidFill>
                <a:latin typeface="Century Gothic" panose="020B0502020202020204" pitchFamily="34" charset="0"/>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marL="0" marR="0" lvl="0" indent="0" algn="l" defTabSz="914400" rtl="0" eaLnBrk="1" fontAlgn="auto" latinLnBrk="0" hangingPunct="1">
              <a:lnSpc>
                <a:spcPct val="90000"/>
              </a:lnSpc>
              <a:spcBef>
                <a:spcPts val="1000"/>
              </a:spcBef>
              <a:spcAft>
                <a:spcPts val="0"/>
              </a:spcAft>
              <a:buClrTx/>
              <a:buSzTx/>
              <a:buFont typeface="Arial" panose="020B0604020202020204" pitchFamily="34" charset="0"/>
              <a:buNone/>
              <a:tabLst/>
              <a:defRPr/>
            </a:pPr>
            <a:r>
              <a:rPr lang="en-US"/>
              <a:t>Context, context, and more context. Context, context, and more context. Context, context, and more context.</a:t>
            </a:r>
          </a:p>
          <a:p>
            <a:pPr marL="0" marR="0" lvl="0" indent="0" algn="l" defTabSz="914400" rtl="0" eaLnBrk="1" fontAlgn="auto" latinLnBrk="0" hangingPunct="1">
              <a:lnSpc>
                <a:spcPct val="90000"/>
              </a:lnSpc>
              <a:spcBef>
                <a:spcPts val="1000"/>
              </a:spcBef>
              <a:spcAft>
                <a:spcPts val="0"/>
              </a:spcAft>
              <a:buClrTx/>
              <a:buSzTx/>
              <a:buFont typeface="Arial" panose="020B0604020202020204" pitchFamily="34" charset="0"/>
              <a:buNone/>
              <a:tabLst/>
              <a:defRPr/>
            </a:pPr>
            <a:r>
              <a:rPr lang="en-US"/>
              <a:t>Context, context, and more context. Context, context, and more context. Context, context, and more context.</a:t>
            </a:r>
          </a:p>
          <a:p>
            <a:pPr marL="0" marR="0" lvl="0" indent="0" algn="l" defTabSz="914400" rtl="0" eaLnBrk="1" fontAlgn="auto" latinLnBrk="0" hangingPunct="1">
              <a:lnSpc>
                <a:spcPct val="90000"/>
              </a:lnSpc>
              <a:spcBef>
                <a:spcPts val="1000"/>
              </a:spcBef>
              <a:spcAft>
                <a:spcPts val="0"/>
              </a:spcAft>
              <a:buClrTx/>
              <a:buSzTx/>
              <a:buFont typeface="Arial" panose="020B0604020202020204" pitchFamily="34" charset="0"/>
              <a:buNone/>
              <a:tabLst/>
              <a:defRPr/>
            </a:pPr>
            <a:r>
              <a:rPr lang="en-US"/>
              <a:t>Context, context, and more context. Context, context, and more context. Context, context, and more context.</a:t>
            </a:r>
          </a:p>
          <a:p>
            <a:pPr marL="0" marR="0" lvl="0" indent="0" algn="l" defTabSz="914400" rtl="0" eaLnBrk="1" fontAlgn="auto" latinLnBrk="0" hangingPunct="1">
              <a:lnSpc>
                <a:spcPct val="90000"/>
              </a:lnSpc>
              <a:spcBef>
                <a:spcPts val="1000"/>
              </a:spcBef>
              <a:spcAft>
                <a:spcPts val="0"/>
              </a:spcAft>
              <a:buClrTx/>
              <a:buSzTx/>
              <a:buFont typeface="Arial" panose="020B0604020202020204" pitchFamily="34" charset="0"/>
              <a:buNone/>
              <a:tabLst/>
              <a:defRPr/>
            </a:pPr>
            <a:r>
              <a:rPr lang="en-US"/>
              <a:t>Context, context, and more context. Context, context, and more context. Context, context, and more context.</a:t>
            </a:r>
          </a:p>
          <a:p>
            <a:pPr marL="0" marR="0" lvl="0" indent="0" algn="l" defTabSz="914400" rtl="0" eaLnBrk="1" fontAlgn="auto" latinLnBrk="0" hangingPunct="1">
              <a:lnSpc>
                <a:spcPct val="90000"/>
              </a:lnSpc>
              <a:spcBef>
                <a:spcPts val="1000"/>
              </a:spcBef>
              <a:spcAft>
                <a:spcPts val="0"/>
              </a:spcAft>
              <a:buClrTx/>
              <a:buSzTx/>
              <a:buFont typeface="Arial" panose="020B0604020202020204" pitchFamily="34" charset="0"/>
              <a:buNone/>
              <a:tabLst/>
              <a:defRPr/>
            </a:pPr>
            <a:r>
              <a:rPr lang="en-US"/>
              <a:t>Context, context, and more context. Context, context, and more context. Context, context, and more context.</a:t>
            </a:r>
          </a:p>
          <a:p>
            <a:pPr marL="0" marR="0" lvl="0" indent="0" algn="l" defTabSz="914400" rtl="0" eaLnBrk="1" fontAlgn="auto" latinLnBrk="0" hangingPunct="1">
              <a:lnSpc>
                <a:spcPct val="90000"/>
              </a:lnSpc>
              <a:spcBef>
                <a:spcPts val="1000"/>
              </a:spcBef>
              <a:spcAft>
                <a:spcPts val="0"/>
              </a:spcAft>
              <a:buClrTx/>
              <a:buSzTx/>
              <a:buFont typeface="Arial" panose="020B0604020202020204" pitchFamily="34" charset="0"/>
              <a:buNone/>
              <a:tabLst/>
              <a:defRPr/>
            </a:pPr>
            <a:r>
              <a:rPr lang="en-US"/>
              <a:t>Context, context, and more context. Context, context, and more context. Context, context, and more context.</a:t>
            </a:r>
          </a:p>
          <a:p>
            <a:pPr marL="0" marR="0" lvl="0" indent="0" algn="l" defTabSz="914400" rtl="0" eaLnBrk="1" fontAlgn="auto" latinLnBrk="0" hangingPunct="1">
              <a:lnSpc>
                <a:spcPct val="90000"/>
              </a:lnSpc>
              <a:spcBef>
                <a:spcPts val="1000"/>
              </a:spcBef>
              <a:spcAft>
                <a:spcPts val="0"/>
              </a:spcAft>
              <a:buClrTx/>
              <a:buSzTx/>
              <a:buFont typeface="Arial" panose="020B0604020202020204" pitchFamily="34" charset="0"/>
              <a:buNone/>
              <a:tabLst/>
              <a:defRPr/>
            </a:pPr>
            <a:r>
              <a:rPr lang="en-US"/>
              <a:t>Context, context, and more context. Context, context, and more context. Context, context, and more context.</a:t>
            </a:r>
          </a:p>
          <a:p>
            <a:pPr marL="0" marR="0" lvl="0" indent="0" algn="l" defTabSz="914400" rtl="0" eaLnBrk="1" fontAlgn="auto" latinLnBrk="0" hangingPunct="1">
              <a:lnSpc>
                <a:spcPct val="90000"/>
              </a:lnSpc>
              <a:spcBef>
                <a:spcPts val="1000"/>
              </a:spcBef>
              <a:spcAft>
                <a:spcPts val="0"/>
              </a:spcAft>
              <a:buClrTx/>
              <a:buSzTx/>
              <a:buFont typeface="Arial" panose="020B0604020202020204" pitchFamily="34" charset="0"/>
              <a:buNone/>
              <a:tabLst/>
              <a:defRPr/>
            </a:pPr>
            <a:r>
              <a:rPr lang="en-US"/>
              <a:t>Context, context, and more context. Context, context, and more context. Context, context, and more context.</a:t>
            </a:r>
          </a:p>
          <a:p>
            <a:pPr marL="0" marR="0" lvl="0" indent="0" algn="l" defTabSz="914400" rtl="0" eaLnBrk="1" fontAlgn="auto" latinLnBrk="0" hangingPunct="1">
              <a:lnSpc>
                <a:spcPct val="90000"/>
              </a:lnSpc>
              <a:spcBef>
                <a:spcPts val="1000"/>
              </a:spcBef>
              <a:spcAft>
                <a:spcPts val="0"/>
              </a:spcAft>
              <a:buClrTx/>
              <a:buSzTx/>
              <a:buFont typeface="Arial" panose="020B0604020202020204" pitchFamily="34" charset="0"/>
              <a:buNone/>
              <a:tabLst/>
              <a:defRPr/>
            </a:pPr>
            <a:r>
              <a:rPr lang="en-US"/>
              <a:t>Context, context, and more context. Context, context, and more context. Context, context, and more context.</a:t>
            </a:r>
          </a:p>
          <a:p>
            <a:pPr marL="0" marR="0" lvl="0" indent="0" algn="l" defTabSz="914400" rtl="0" eaLnBrk="1" fontAlgn="auto" latinLnBrk="0" hangingPunct="1">
              <a:lnSpc>
                <a:spcPct val="90000"/>
              </a:lnSpc>
              <a:spcBef>
                <a:spcPts val="1000"/>
              </a:spcBef>
              <a:spcAft>
                <a:spcPts val="0"/>
              </a:spcAft>
              <a:buClrTx/>
              <a:buSzTx/>
              <a:buFont typeface="Arial" panose="020B0604020202020204" pitchFamily="34" charset="0"/>
              <a:buNone/>
              <a:tabLst/>
              <a:defRPr/>
            </a:pPr>
            <a:r>
              <a:rPr lang="en-US"/>
              <a:t>Context, context, and more context. Context, context, and more context. Context, context, and more context.</a:t>
            </a:r>
          </a:p>
          <a:p>
            <a:pPr marL="0" marR="0" lvl="0" indent="0" algn="l" defTabSz="914400" rtl="0" eaLnBrk="1" fontAlgn="auto" latinLnBrk="0" hangingPunct="1">
              <a:lnSpc>
                <a:spcPct val="90000"/>
              </a:lnSpc>
              <a:spcBef>
                <a:spcPts val="1000"/>
              </a:spcBef>
              <a:spcAft>
                <a:spcPts val="0"/>
              </a:spcAft>
              <a:buClrTx/>
              <a:buSzTx/>
              <a:buFont typeface="Arial" panose="020B0604020202020204" pitchFamily="34" charset="0"/>
              <a:buNone/>
              <a:tabLst/>
              <a:defRPr/>
            </a:pPr>
            <a:endParaRPr lang="en-US"/>
          </a:p>
        </p:txBody>
      </p:sp>
      <p:sp>
        <p:nvSpPr>
          <p:cNvPr id="8" name="Text Placeholder 2">
            <a:extLst>
              <a:ext uri="{FF2B5EF4-FFF2-40B4-BE49-F238E27FC236}">
                <a16:creationId xmlns:a16="http://schemas.microsoft.com/office/drawing/2014/main" id="{87CE091D-359B-4857-973C-B9AF99FB8EAB}"/>
              </a:ext>
            </a:extLst>
          </p:cNvPr>
          <p:cNvSpPr>
            <a:spLocks noGrp="1"/>
          </p:cNvSpPr>
          <p:nvPr>
            <p:ph type="body" idx="14" hasCustomPrompt="1"/>
          </p:nvPr>
        </p:nvSpPr>
        <p:spPr>
          <a:xfrm>
            <a:off x="533400" y="276850"/>
            <a:ext cx="2590800" cy="381000"/>
          </a:xfrm>
          <a:prstGeom prst="rect">
            <a:avLst/>
          </a:prstGeom>
        </p:spPr>
        <p:txBody>
          <a:bodyPr numCol="1" anchor="t"/>
          <a:lstStyle>
            <a:lvl1pPr marL="0" indent="0">
              <a:buNone/>
              <a:defRPr sz="3200" b="1">
                <a:solidFill>
                  <a:srgbClr val="F49E1E"/>
                </a:solidFill>
                <a:latin typeface="Century Gothic" panose="020B0502020202020204" pitchFamily="34" charset="0"/>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marL="0" marR="0" lvl="0" indent="0" algn="l" defTabSz="914400" rtl="0" eaLnBrk="1" fontAlgn="auto" latinLnBrk="0" hangingPunct="1">
              <a:lnSpc>
                <a:spcPct val="90000"/>
              </a:lnSpc>
              <a:spcBef>
                <a:spcPts val="1000"/>
              </a:spcBef>
              <a:spcAft>
                <a:spcPts val="0"/>
              </a:spcAft>
              <a:buClrTx/>
              <a:buSzTx/>
              <a:buFont typeface="Arial" panose="020B0604020202020204" pitchFamily="34" charset="0"/>
              <a:buNone/>
              <a:tabLst/>
              <a:defRPr/>
            </a:pPr>
            <a:r>
              <a:rPr lang="en-US"/>
              <a:t>HEADER</a:t>
            </a:r>
          </a:p>
          <a:p>
            <a:pPr marL="0" marR="0" lvl="0" indent="0" algn="l" defTabSz="914400" rtl="0" eaLnBrk="1" fontAlgn="auto" latinLnBrk="0" hangingPunct="1">
              <a:lnSpc>
                <a:spcPct val="90000"/>
              </a:lnSpc>
              <a:spcBef>
                <a:spcPts val="1000"/>
              </a:spcBef>
              <a:spcAft>
                <a:spcPts val="0"/>
              </a:spcAft>
              <a:buClrTx/>
              <a:buSzTx/>
              <a:buFont typeface="Arial" panose="020B0604020202020204" pitchFamily="34" charset="0"/>
              <a:buNone/>
              <a:tabLst/>
              <a:defRPr/>
            </a:pPr>
            <a:endParaRPr lang="en-US"/>
          </a:p>
        </p:txBody>
      </p:sp>
      <p:sp>
        <p:nvSpPr>
          <p:cNvPr id="9" name="Text Placeholder 2">
            <a:extLst>
              <a:ext uri="{FF2B5EF4-FFF2-40B4-BE49-F238E27FC236}">
                <a16:creationId xmlns:a16="http://schemas.microsoft.com/office/drawing/2014/main" id="{AAE50DAE-6411-4EE0-92CA-69BEE048CC2A}"/>
              </a:ext>
            </a:extLst>
          </p:cNvPr>
          <p:cNvSpPr>
            <a:spLocks noGrp="1"/>
          </p:cNvSpPr>
          <p:nvPr>
            <p:ph type="body" idx="15" hasCustomPrompt="1"/>
          </p:nvPr>
        </p:nvSpPr>
        <p:spPr>
          <a:xfrm>
            <a:off x="533400" y="730240"/>
            <a:ext cx="2590800" cy="744230"/>
          </a:xfrm>
          <a:prstGeom prst="rect">
            <a:avLst/>
          </a:prstGeom>
        </p:spPr>
        <p:txBody>
          <a:bodyPr numCol="1" anchor="t"/>
          <a:lstStyle>
            <a:lvl1pPr marL="0" indent="0">
              <a:buNone/>
              <a:defRPr sz="1600" b="1">
                <a:solidFill>
                  <a:srgbClr val="414042"/>
                </a:solidFill>
                <a:latin typeface="Century Gothic" panose="020B0502020202020204" pitchFamily="34" charset="0"/>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marL="0" marR="0" lvl="0" indent="0" algn="l" defTabSz="914400" rtl="0" eaLnBrk="1" fontAlgn="auto" latinLnBrk="0" hangingPunct="1">
              <a:lnSpc>
                <a:spcPct val="90000"/>
              </a:lnSpc>
              <a:spcBef>
                <a:spcPts val="1000"/>
              </a:spcBef>
              <a:spcAft>
                <a:spcPts val="0"/>
              </a:spcAft>
              <a:buClrTx/>
              <a:buSzTx/>
              <a:buFont typeface="Arial" panose="020B0604020202020204" pitchFamily="34" charset="0"/>
              <a:buNone/>
              <a:tabLst/>
              <a:defRPr/>
            </a:pPr>
            <a:r>
              <a:rPr lang="en-US"/>
              <a:t>Subhead goes here and here and here and here</a:t>
            </a:r>
          </a:p>
          <a:p>
            <a:pPr marL="0" marR="0" lvl="0" indent="0" algn="l" defTabSz="914400" rtl="0" eaLnBrk="1" fontAlgn="auto" latinLnBrk="0" hangingPunct="1">
              <a:lnSpc>
                <a:spcPct val="90000"/>
              </a:lnSpc>
              <a:spcBef>
                <a:spcPts val="1000"/>
              </a:spcBef>
              <a:spcAft>
                <a:spcPts val="0"/>
              </a:spcAft>
              <a:buClrTx/>
              <a:buSzTx/>
              <a:buFont typeface="Arial" panose="020B0604020202020204" pitchFamily="34" charset="0"/>
              <a:buNone/>
              <a:tabLst/>
              <a:defRPr/>
            </a:pPr>
            <a:endParaRPr lang="en-US"/>
          </a:p>
        </p:txBody>
      </p:sp>
    </p:spTree>
    <p:extLst>
      <p:ext uri="{BB962C8B-B14F-4D97-AF65-F5344CB8AC3E}">
        <p14:creationId xmlns:p14="http://schemas.microsoft.com/office/powerpoint/2010/main" val="3855477240"/>
      </p:ext>
    </p:extLst>
  </p:cSld>
  <p:clrMapOvr>
    <a:masterClrMapping/>
  </p:clrMapOvr>
</p:sldLayout>
</file>

<file path=ppt/slideLayouts/slideLayout92.xml><?xml version="1.0" encoding="utf-8"?>
<p:sldLayout xmlns:a="http://schemas.openxmlformats.org/drawingml/2006/main" xmlns:r="http://schemas.openxmlformats.org/officeDocument/2006/relationships" xmlns:p="http://schemas.openxmlformats.org/presentationml/2006/main" preserve="1" userDrawn="1">
  <p:cSld name="2_Blank">
    <p:spTree>
      <p:nvGrpSpPr>
        <p:cNvPr id="1" name=""/>
        <p:cNvGrpSpPr/>
        <p:nvPr/>
      </p:nvGrpSpPr>
      <p:grpSpPr>
        <a:xfrm>
          <a:off x="0" y="0"/>
          <a:ext cx="0" cy="0"/>
          <a:chOff x="0" y="0"/>
          <a:chExt cx="0" cy="0"/>
        </a:xfrm>
      </p:grpSpPr>
      <p:pic>
        <p:nvPicPr>
          <p:cNvPr id="5" name="Picture 4" descr="A picture containing logo&#10;&#10;Description automatically generated">
            <a:extLst>
              <a:ext uri="{FF2B5EF4-FFF2-40B4-BE49-F238E27FC236}">
                <a16:creationId xmlns:a16="http://schemas.microsoft.com/office/drawing/2014/main" id="{ADD72BA7-07DE-44FD-A1F6-5509825F93EA}"/>
              </a:ext>
            </a:extLst>
          </p:cNvPr>
          <p:cNvPicPr>
            <a:picLocks noChangeAspect="1"/>
          </p:cNvPicPr>
          <p:nvPr userDrawn="1"/>
        </p:nvPicPr>
        <p:blipFill rotWithShape="1">
          <a:blip r:embed="rId2" cstate="print">
            <a:extLst>
              <a:ext uri="{28A0092B-C50C-407E-A947-70E740481C1C}">
                <a14:useLocalDpi xmlns:a14="http://schemas.microsoft.com/office/drawing/2010/main" val="0"/>
              </a:ext>
            </a:extLst>
          </a:blip>
          <a:srcRect r="23380"/>
          <a:stretch/>
        </p:blipFill>
        <p:spPr>
          <a:xfrm>
            <a:off x="0" y="-19050"/>
            <a:ext cx="894079" cy="901690"/>
          </a:xfrm>
          <a:prstGeom prst="rect">
            <a:avLst/>
          </a:prstGeom>
        </p:spPr>
      </p:pic>
      <p:sp>
        <p:nvSpPr>
          <p:cNvPr id="6" name="Text Placeholder 2">
            <a:extLst>
              <a:ext uri="{FF2B5EF4-FFF2-40B4-BE49-F238E27FC236}">
                <a16:creationId xmlns:a16="http://schemas.microsoft.com/office/drawing/2014/main" id="{D28D2D01-B630-40DB-80D2-DE234314AE33}"/>
              </a:ext>
            </a:extLst>
          </p:cNvPr>
          <p:cNvSpPr>
            <a:spLocks noGrp="1"/>
          </p:cNvSpPr>
          <p:nvPr>
            <p:ph type="body" idx="12" hasCustomPrompt="1"/>
          </p:nvPr>
        </p:nvSpPr>
        <p:spPr>
          <a:xfrm>
            <a:off x="393079" y="431795"/>
            <a:ext cx="457200" cy="304800"/>
          </a:xfrm>
          <a:prstGeom prst="rect">
            <a:avLst/>
          </a:prstGeom>
        </p:spPr>
        <p:txBody>
          <a:bodyPr anchor="t"/>
          <a:lstStyle>
            <a:lvl1pPr marL="0" indent="0">
              <a:buNone/>
              <a:defRPr sz="1000">
                <a:solidFill>
                  <a:srgbClr val="F49E1E"/>
                </a:solidFill>
                <a:latin typeface="Century Gothic" panose="020B0502020202020204" pitchFamily="34" charset="0"/>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marL="0" marR="0" lvl="0" indent="0" algn="l" defTabSz="914400" rtl="0" eaLnBrk="1" fontAlgn="auto" latinLnBrk="0" hangingPunct="1">
              <a:lnSpc>
                <a:spcPct val="90000"/>
              </a:lnSpc>
              <a:spcBef>
                <a:spcPts val="1000"/>
              </a:spcBef>
              <a:spcAft>
                <a:spcPts val="0"/>
              </a:spcAft>
              <a:buClrTx/>
              <a:buSzTx/>
              <a:buFont typeface="Arial" panose="020B0604020202020204" pitchFamily="34" charset="0"/>
              <a:buNone/>
              <a:tabLst/>
              <a:defRPr/>
            </a:pPr>
            <a:r>
              <a:rPr lang="en-US"/>
              <a:t>123</a:t>
            </a:r>
          </a:p>
          <a:p>
            <a:pPr lvl="0"/>
            <a:endParaRPr lang="en-US"/>
          </a:p>
        </p:txBody>
      </p:sp>
    </p:spTree>
    <p:extLst>
      <p:ext uri="{BB962C8B-B14F-4D97-AF65-F5344CB8AC3E}">
        <p14:creationId xmlns:p14="http://schemas.microsoft.com/office/powerpoint/2010/main" val="2141460575"/>
      </p:ext>
    </p:extLst>
  </p:cSld>
  <p:clrMapOvr>
    <a:masterClrMapping/>
  </p:clrMapOvr>
</p:sldLayout>
</file>

<file path=ppt/slideLayouts/slideLayout93.xml><?xml version="1.0" encoding="utf-8"?>
<p:sldLayout xmlns:a="http://schemas.openxmlformats.org/drawingml/2006/main" xmlns:r="http://schemas.openxmlformats.org/officeDocument/2006/relationships" xmlns:p="http://schemas.openxmlformats.org/presentationml/2006/main" preserve="1" userDrawn="1">
  <p:cSld name="3_Blank">
    <p:spTree>
      <p:nvGrpSpPr>
        <p:cNvPr id="1" name=""/>
        <p:cNvGrpSpPr/>
        <p:nvPr/>
      </p:nvGrpSpPr>
      <p:grpSpPr>
        <a:xfrm>
          <a:off x="0" y="0"/>
          <a:ext cx="0" cy="0"/>
          <a:chOff x="0" y="0"/>
          <a:chExt cx="0" cy="0"/>
        </a:xfrm>
      </p:grpSpPr>
      <p:pic>
        <p:nvPicPr>
          <p:cNvPr id="5" name="Picture 4" descr="A picture containing logo&#10;&#10;Description automatically generated">
            <a:extLst>
              <a:ext uri="{FF2B5EF4-FFF2-40B4-BE49-F238E27FC236}">
                <a16:creationId xmlns:a16="http://schemas.microsoft.com/office/drawing/2014/main" id="{ADD72BA7-07DE-44FD-A1F6-5509825F93EA}"/>
              </a:ext>
            </a:extLst>
          </p:cNvPr>
          <p:cNvPicPr>
            <a:picLocks noChangeAspect="1"/>
          </p:cNvPicPr>
          <p:nvPr userDrawn="1"/>
        </p:nvPicPr>
        <p:blipFill rotWithShape="1">
          <a:blip r:embed="rId2" cstate="print">
            <a:extLst>
              <a:ext uri="{28A0092B-C50C-407E-A947-70E740481C1C}">
                <a14:useLocalDpi xmlns:a14="http://schemas.microsoft.com/office/drawing/2010/main" val="0"/>
              </a:ext>
            </a:extLst>
          </a:blip>
          <a:srcRect r="23380"/>
          <a:stretch/>
        </p:blipFill>
        <p:spPr>
          <a:xfrm>
            <a:off x="8249921" y="-6340"/>
            <a:ext cx="894079" cy="901690"/>
          </a:xfrm>
          <a:prstGeom prst="rect">
            <a:avLst/>
          </a:prstGeom>
        </p:spPr>
      </p:pic>
      <p:sp>
        <p:nvSpPr>
          <p:cNvPr id="6" name="Text Placeholder 2">
            <a:extLst>
              <a:ext uri="{FF2B5EF4-FFF2-40B4-BE49-F238E27FC236}">
                <a16:creationId xmlns:a16="http://schemas.microsoft.com/office/drawing/2014/main" id="{D28D2D01-B630-40DB-80D2-DE234314AE33}"/>
              </a:ext>
            </a:extLst>
          </p:cNvPr>
          <p:cNvSpPr>
            <a:spLocks noGrp="1"/>
          </p:cNvSpPr>
          <p:nvPr>
            <p:ph type="body" idx="12" hasCustomPrompt="1"/>
          </p:nvPr>
        </p:nvSpPr>
        <p:spPr>
          <a:xfrm>
            <a:off x="8239760" y="424175"/>
            <a:ext cx="457200" cy="304800"/>
          </a:xfrm>
          <a:prstGeom prst="rect">
            <a:avLst/>
          </a:prstGeom>
        </p:spPr>
        <p:txBody>
          <a:bodyPr anchor="t"/>
          <a:lstStyle>
            <a:lvl1pPr marL="0" indent="0">
              <a:buNone/>
              <a:defRPr sz="1000">
                <a:solidFill>
                  <a:srgbClr val="F49E1E"/>
                </a:solidFill>
                <a:latin typeface="Century Gothic" panose="020B0502020202020204" pitchFamily="34" charset="0"/>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marL="0" marR="0" lvl="0" indent="0" algn="l" defTabSz="914400" rtl="0" eaLnBrk="1" fontAlgn="auto" latinLnBrk="0" hangingPunct="1">
              <a:lnSpc>
                <a:spcPct val="90000"/>
              </a:lnSpc>
              <a:spcBef>
                <a:spcPts val="1000"/>
              </a:spcBef>
              <a:spcAft>
                <a:spcPts val="0"/>
              </a:spcAft>
              <a:buClrTx/>
              <a:buSzTx/>
              <a:buFont typeface="Arial" panose="020B0604020202020204" pitchFamily="34" charset="0"/>
              <a:buNone/>
              <a:tabLst/>
              <a:defRPr/>
            </a:pPr>
            <a:r>
              <a:rPr lang="en-US"/>
              <a:t>124</a:t>
            </a:r>
          </a:p>
          <a:p>
            <a:pPr lvl="0"/>
            <a:endParaRPr lang="en-US"/>
          </a:p>
        </p:txBody>
      </p:sp>
    </p:spTree>
    <p:extLst>
      <p:ext uri="{BB962C8B-B14F-4D97-AF65-F5344CB8AC3E}">
        <p14:creationId xmlns:p14="http://schemas.microsoft.com/office/powerpoint/2010/main" val="31224059"/>
      </p:ext>
    </p:extLst>
  </p:cSld>
  <p:clrMapOvr>
    <a:masterClrMapping/>
  </p:clrMapOvr>
</p:sldLayout>
</file>

<file path=ppt/slideLayouts/slideLayout94.xml><?xml version="1.0" encoding="utf-8"?>
<p:sldLayout xmlns:a="http://schemas.openxmlformats.org/drawingml/2006/main" xmlns:r="http://schemas.openxmlformats.org/officeDocument/2006/relationships" xmlns:p="http://schemas.openxmlformats.org/presentationml/2006/main" userDrawn="1">
  <p:cSld name="Title and Content">
    <p:spTree>
      <p:nvGrpSpPr>
        <p:cNvPr id="1" name=""/>
        <p:cNvGrpSpPr/>
        <p:nvPr/>
      </p:nvGrpSpPr>
      <p:grpSpPr>
        <a:xfrm>
          <a:off x="0" y="0"/>
          <a:ext cx="0" cy="0"/>
          <a:chOff x="0" y="0"/>
          <a:chExt cx="0" cy="0"/>
        </a:xfrm>
      </p:grpSpPr>
      <p:sp>
        <p:nvSpPr>
          <p:cNvPr id="14" name="Title 1"/>
          <p:cNvSpPr>
            <a:spLocks noGrp="1"/>
          </p:cNvSpPr>
          <p:nvPr>
            <p:ph type="title" hasCustomPrompt="1"/>
          </p:nvPr>
        </p:nvSpPr>
        <p:spPr>
          <a:xfrm>
            <a:off x="457200" y="205979"/>
            <a:ext cx="8229600" cy="563299"/>
          </a:xfrm>
          <a:prstGeom prst="rect">
            <a:avLst/>
          </a:prstGeom>
        </p:spPr>
        <p:txBody>
          <a:bodyPr/>
          <a:lstStyle>
            <a:lvl1pPr algn="l">
              <a:defRPr sz="2800"/>
            </a:lvl1pPr>
          </a:lstStyle>
          <a:p>
            <a:r>
              <a:rPr lang="en-US"/>
              <a:t>Click to add heading</a:t>
            </a:r>
          </a:p>
        </p:txBody>
      </p:sp>
      <p:grpSp>
        <p:nvGrpSpPr>
          <p:cNvPr id="15" name="Group 14"/>
          <p:cNvGrpSpPr/>
          <p:nvPr userDrawn="1"/>
        </p:nvGrpSpPr>
        <p:grpSpPr>
          <a:xfrm>
            <a:off x="0" y="769278"/>
            <a:ext cx="8305800" cy="228316"/>
            <a:chOff x="0" y="997594"/>
            <a:chExt cx="10972800" cy="228316"/>
          </a:xfrm>
        </p:grpSpPr>
        <p:sp>
          <p:nvSpPr>
            <p:cNvPr id="16" name="Rectangle 15"/>
            <p:cNvSpPr/>
            <p:nvPr/>
          </p:nvSpPr>
          <p:spPr>
            <a:xfrm rot="5400000">
              <a:off x="5447876" y="-4450282"/>
              <a:ext cx="77048" cy="10972800"/>
            </a:xfrm>
            <a:prstGeom prst="rect">
              <a:avLst/>
            </a:prstGeom>
            <a:solidFill>
              <a:srgbClr val="77ADA4"/>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7" name="Rectangle 16"/>
            <p:cNvSpPr/>
            <p:nvPr/>
          </p:nvSpPr>
          <p:spPr>
            <a:xfrm rot="5400000">
              <a:off x="4670636" y="-3595993"/>
              <a:ext cx="77050" cy="9418320"/>
            </a:xfrm>
            <a:prstGeom prst="rect">
              <a:avLst/>
            </a:prstGeom>
            <a:solidFill>
              <a:srgbClr val="B33D1F"/>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8" name="Rectangle 17"/>
            <p:cNvSpPr/>
            <p:nvPr/>
          </p:nvSpPr>
          <p:spPr>
            <a:xfrm rot="5400000">
              <a:off x="5036396" y="-3887534"/>
              <a:ext cx="77048" cy="10149840"/>
            </a:xfrm>
            <a:prstGeom prst="rect">
              <a:avLst/>
            </a:prstGeom>
            <a:solidFill>
              <a:srgbClr val="FAC917"/>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grpSp>
        <p:nvGrpSpPr>
          <p:cNvPr id="20" name="Group 19"/>
          <p:cNvGrpSpPr/>
          <p:nvPr userDrawn="1"/>
        </p:nvGrpSpPr>
        <p:grpSpPr>
          <a:xfrm>
            <a:off x="18" y="4389120"/>
            <a:ext cx="9143983" cy="754379"/>
            <a:chOff x="18" y="4389120"/>
            <a:chExt cx="9143983" cy="754379"/>
          </a:xfrm>
        </p:grpSpPr>
        <p:sp>
          <p:nvSpPr>
            <p:cNvPr id="21" name="Rectangle 20"/>
            <p:cNvSpPr/>
            <p:nvPr userDrawn="1"/>
          </p:nvSpPr>
          <p:spPr>
            <a:xfrm rot="5400000">
              <a:off x="4194820" y="194318"/>
              <a:ext cx="754379" cy="9143983"/>
            </a:xfrm>
            <a:prstGeom prst="rect">
              <a:avLst/>
            </a:prstGeom>
            <a:solidFill>
              <a:srgbClr val="406E9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22" name="Picture 21"/>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7295208" y="4424369"/>
              <a:ext cx="1320207" cy="683881"/>
            </a:xfrm>
            <a:prstGeom prst="rect">
              <a:avLst/>
            </a:prstGeom>
          </p:spPr>
        </p:pic>
      </p:grpSp>
      <p:sp>
        <p:nvSpPr>
          <p:cNvPr id="3" name="Text Placeholder 2"/>
          <p:cNvSpPr>
            <a:spLocks noGrp="1"/>
          </p:cNvSpPr>
          <p:nvPr>
            <p:ph type="body" sz="quarter" idx="10"/>
          </p:nvPr>
        </p:nvSpPr>
        <p:spPr>
          <a:xfrm>
            <a:off x="457200" y="1047750"/>
            <a:ext cx="8229600" cy="3200400"/>
          </a:xfrm>
          <a:prstGeom prst="rect">
            <a:avLst/>
          </a:prstGeom>
        </p:spPr>
        <p:txBody>
          <a:bodyPr/>
          <a:lstStyle>
            <a:lvl1pPr>
              <a:defRPr sz="2400"/>
            </a:lvl1pPr>
            <a:lvl2pPr>
              <a:defRPr sz="2400"/>
            </a:lvl2pPr>
            <a:lvl3pPr>
              <a:defRPr sz="2000"/>
            </a:lvl3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Tree>
    <p:extLst>
      <p:ext uri="{BB962C8B-B14F-4D97-AF65-F5344CB8AC3E}">
        <p14:creationId xmlns:p14="http://schemas.microsoft.com/office/powerpoint/2010/main" val="3615898135"/>
      </p:ext>
    </p:extLst>
  </p:cSld>
  <p:clrMapOvr>
    <a:masterClrMapping/>
  </p:clrMapOvr>
</p:sldLayout>
</file>

<file path=ppt/slideLayouts/slideLayout95.xml><?xml version="1.0" encoding="utf-8"?>
<p:sldLayout xmlns:a="http://schemas.openxmlformats.org/drawingml/2006/main" xmlns:r="http://schemas.openxmlformats.org/officeDocument/2006/relationships" xmlns:p="http://schemas.openxmlformats.org/presentationml/2006/main" type="title">
  <p:cSld name="1_Title Slide">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E68CF7B-602B-5BB3-3FCD-055AEE14E508}"/>
              </a:ext>
            </a:extLst>
          </p:cNvPr>
          <p:cNvSpPr>
            <a:spLocks noGrp="1"/>
          </p:cNvSpPr>
          <p:nvPr>
            <p:ph type="ctrTitle"/>
          </p:nvPr>
        </p:nvSpPr>
        <p:spPr>
          <a:xfrm>
            <a:off x="1143000" y="841772"/>
            <a:ext cx="6858000" cy="1790700"/>
          </a:xfrm>
        </p:spPr>
        <p:txBody>
          <a:bodyPr anchor="b"/>
          <a:lstStyle>
            <a:lvl1pPr algn="ctr">
              <a:defRPr sz="4500"/>
            </a:lvl1pPr>
          </a:lstStyle>
          <a:p>
            <a:r>
              <a:rPr lang="en-US"/>
              <a:t>Click to edit Master title style</a:t>
            </a:r>
          </a:p>
        </p:txBody>
      </p:sp>
      <p:sp>
        <p:nvSpPr>
          <p:cNvPr id="3" name="Subtitle 2">
            <a:extLst>
              <a:ext uri="{FF2B5EF4-FFF2-40B4-BE49-F238E27FC236}">
                <a16:creationId xmlns:a16="http://schemas.microsoft.com/office/drawing/2014/main" id="{28FBDA64-66B2-98EC-8ACD-A4DEA78206A1}"/>
              </a:ext>
            </a:extLst>
          </p:cNvPr>
          <p:cNvSpPr>
            <a:spLocks noGrp="1"/>
          </p:cNvSpPr>
          <p:nvPr>
            <p:ph type="subTitle" idx="1"/>
          </p:nvPr>
        </p:nvSpPr>
        <p:spPr>
          <a:xfrm>
            <a:off x="1143000" y="2701528"/>
            <a:ext cx="6858000" cy="1241822"/>
          </a:xfrm>
        </p:spPr>
        <p:txBody>
          <a:bodyPr/>
          <a:lstStyle>
            <a:lvl1pPr marL="0" indent="0" algn="ctr">
              <a:buNone/>
              <a:defRPr sz="1800"/>
            </a:lvl1pPr>
            <a:lvl2pPr marL="342892" indent="0" algn="ctr">
              <a:buNone/>
              <a:defRPr sz="1500"/>
            </a:lvl2pPr>
            <a:lvl3pPr marL="685783" indent="0" algn="ctr">
              <a:buNone/>
              <a:defRPr sz="1350"/>
            </a:lvl3pPr>
            <a:lvl4pPr marL="1028675" indent="0" algn="ctr">
              <a:buNone/>
              <a:defRPr sz="1200"/>
            </a:lvl4pPr>
            <a:lvl5pPr marL="1371566" indent="0" algn="ctr">
              <a:buNone/>
              <a:defRPr sz="1200"/>
            </a:lvl5pPr>
            <a:lvl6pPr marL="1714457" indent="0" algn="ctr">
              <a:buNone/>
              <a:defRPr sz="1200"/>
            </a:lvl6pPr>
            <a:lvl7pPr marL="2057348" indent="0" algn="ctr">
              <a:buNone/>
              <a:defRPr sz="1200"/>
            </a:lvl7pPr>
            <a:lvl8pPr marL="2400240" indent="0" algn="ctr">
              <a:buNone/>
              <a:defRPr sz="1200"/>
            </a:lvl8pPr>
            <a:lvl9pPr marL="2743132" indent="0" algn="ctr">
              <a:buNone/>
              <a:defRPr sz="1200"/>
            </a:lvl9pPr>
          </a:lstStyle>
          <a:p>
            <a:r>
              <a:rPr lang="en-US"/>
              <a:t>Click to edit Master subtitle style</a:t>
            </a:r>
          </a:p>
        </p:txBody>
      </p:sp>
      <p:sp>
        <p:nvSpPr>
          <p:cNvPr id="4" name="Date Placeholder 3">
            <a:extLst>
              <a:ext uri="{FF2B5EF4-FFF2-40B4-BE49-F238E27FC236}">
                <a16:creationId xmlns:a16="http://schemas.microsoft.com/office/drawing/2014/main" id="{8E81DAEA-FA9A-02B2-C6CA-0AA6FCFAECE0}"/>
              </a:ext>
            </a:extLst>
          </p:cNvPr>
          <p:cNvSpPr>
            <a:spLocks noGrp="1"/>
          </p:cNvSpPr>
          <p:nvPr>
            <p:ph type="dt" sz="half" idx="10"/>
          </p:nvPr>
        </p:nvSpPr>
        <p:spPr/>
        <p:txBody>
          <a:bodyPr/>
          <a:lstStyle/>
          <a:p>
            <a:endParaRPr lang="en-US"/>
          </a:p>
        </p:txBody>
      </p:sp>
      <p:sp>
        <p:nvSpPr>
          <p:cNvPr id="5" name="Footer Placeholder 4">
            <a:extLst>
              <a:ext uri="{FF2B5EF4-FFF2-40B4-BE49-F238E27FC236}">
                <a16:creationId xmlns:a16="http://schemas.microsoft.com/office/drawing/2014/main" id="{17E2F672-B106-EC63-293A-51E05602EB2F}"/>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2E835666-D784-E750-9132-C4EB53CC2C85}"/>
              </a:ext>
            </a:extLst>
          </p:cNvPr>
          <p:cNvSpPr>
            <a:spLocks noGrp="1"/>
          </p:cNvSpPr>
          <p:nvPr>
            <p:ph type="sldNum" sz="quarter" idx="12"/>
          </p:nvPr>
        </p:nvSpPr>
        <p:spPr/>
        <p:txBody>
          <a:bodyPr/>
          <a:lstStyle/>
          <a:p>
            <a:fld id="{21FF573C-7E7D-4474-80B2-CCE6061A91B6}" type="slidenum">
              <a:rPr lang="en-US" smtClean="0"/>
              <a:t>‹#›</a:t>
            </a:fld>
            <a:endParaRPr lang="en-US"/>
          </a:p>
        </p:txBody>
      </p:sp>
    </p:spTree>
    <p:extLst>
      <p:ext uri="{BB962C8B-B14F-4D97-AF65-F5344CB8AC3E}">
        <p14:creationId xmlns:p14="http://schemas.microsoft.com/office/powerpoint/2010/main" val="3055052471"/>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5" Type="http://schemas.openxmlformats.org/officeDocument/2006/relationships/slideLayout" Target="../slideLayouts/slideLayout5.xml"/><Relationship Id="rId4" Type="http://schemas.openxmlformats.org/officeDocument/2006/relationships/slideLayout" Target="../slideLayouts/slideLayout4.xml"/><Relationship Id="rId9" Type="http://schemas.openxmlformats.org/officeDocument/2006/relationships/theme" Target="../theme/theme1.xml"/></Relationships>
</file>

<file path=ppt/slideMasters/_rels/slideMaster2.xml.rels><?xml version="1.0" encoding="UTF-8" standalone="yes"?>
<Relationships xmlns="http://schemas.openxmlformats.org/package/2006/relationships"><Relationship Id="rId8" Type="http://schemas.openxmlformats.org/officeDocument/2006/relationships/slideLayout" Target="../slideLayouts/slideLayout16.xml"/><Relationship Id="rId3" Type="http://schemas.openxmlformats.org/officeDocument/2006/relationships/slideLayout" Target="../slideLayouts/slideLayout11.xml"/><Relationship Id="rId7" Type="http://schemas.openxmlformats.org/officeDocument/2006/relationships/slideLayout" Target="../slideLayouts/slideLayout15.xml"/><Relationship Id="rId12" Type="http://schemas.openxmlformats.org/officeDocument/2006/relationships/theme" Target="../theme/theme2.xml"/><Relationship Id="rId2" Type="http://schemas.openxmlformats.org/officeDocument/2006/relationships/slideLayout" Target="../slideLayouts/slideLayout10.xml"/><Relationship Id="rId1" Type="http://schemas.openxmlformats.org/officeDocument/2006/relationships/slideLayout" Target="../slideLayouts/slideLayout9.xml"/><Relationship Id="rId6" Type="http://schemas.openxmlformats.org/officeDocument/2006/relationships/slideLayout" Target="../slideLayouts/slideLayout14.xml"/><Relationship Id="rId11" Type="http://schemas.openxmlformats.org/officeDocument/2006/relationships/slideLayout" Target="../slideLayouts/slideLayout19.xml"/><Relationship Id="rId5" Type="http://schemas.openxmlformats.org/officeDocument/2006/relationships/slideLayout" Target="../slideLayouts/slideLayout13.xml"/><Relationship Id="rId10" Type="http://schemas.openxmlformats.org/officeDocument/2006/relationships/slideLayout" Target="../slideLayouts/slideLayout18.xml"/><Relationship Id="rId4" Type="http://schemas.openxmlformats.org/officeDocument/2006/relationships/slideLayout" Target="../slideLayouts/slideLayout12.xml"/><Relationship Id="rId9" Type="http://schemas.openxmlformats.org/officeDocument/2006/relationships/slideLayout" Target="../slideLayouts/slideLayout17.xml"/></Relationships>
</file>

<file path=ppt/slideMasters/_rels/slideMaster3.xml.rels><?xml version="1.0" encoding="UTF-8" standalone="yes"?>
<Relationships xmlns="http://schemas.openxmlformats.org/package/2006/relationships"><Relationship Id="rId8" Type="http://schemas.openxmlformats.org/officeDocument/2006/relationships/slideLayout" Target="../slideLayouts/slideLayout27.xml"/><Relationship Id="rId3" Type="http://schemas.openxmlformats.org/officeDocument/2006/relationships/slideLayout" Target="../slideLayouts/slideLayout22.xml"/><Relationship Id="rId7" Type="http://schemas.openxmlformats.org/officeDocument/2006/relationships/slideLayout" Target="../slideLayouts/slideLayout26.xml"/><Relationship Id="rId12" Type="http://schemas.openxmlformats.org/officeDocument/2006/relationships/theme" Target="../theme/theme3.xml"/><Relationship Id="rId2" Type="http://schemas.openxmlformats.org/officeDocument/2006/relationships/slideLayout" Target="../slideLayouts/slideLayout21.xml"/><Relationship Id="rId1" Type="http://schemas.openxmlformats.org/officeDocument/2006/relationships/slideLayout" Target="../slideLayouts/slideLayout20.xml"/><Relationship Id="rId6" Type="http://schemas.openxmlformats.org/officeDocument/2006/relationships/slideLayout" Target="../slideLayouts/slideLayout25.xml"/><Relationship Id="rId11" Type="http://schemas.openxmlformats.org/officeDocument/2006/relationships/slideLayout" Target="../slideLayouts/slideLayout30.xml"/><Relationship Id="rId5" Type="http://schemas.openxmlformats.org/officeDocument/2006/relationships/slideLayout" Target="../slideLayouts/slideLayout24.xml"/><Relationship Id="rId10" Type="http://schemas.openxmlformats.org/officeDocument/2006/relationships/slideLayout" Target="../slideLayouts/slideLayout29.xml"/><Relationship Id="rId4" Type="http://schemas.openxmlformats.org/officeDocument/2006/relationships/slideLayout" Target="../slideLayouts/slideLayout23.xml"/><Relationship Id="rId9" Type="http://schemas.openxmlformats.org/officeDocument/2006/relationships/slideLayout" Target="../slideLayouts/slideLayout28.xml"/></Relationships>
</file>

<file path=ppt/slideMasters/_rels/slideMaster4.xml.rels><?xml version="1.0" encoding="UTF-8" standalone="yes"?>
<Relationships xmlns="http://schemas.openxmlformats.org/package/2006/relationships"><Relationship Id="rId8" Type="http://schemas.openxmlformats.org/officeDocument/2006/relationships/slideLayout" Target="../slideLayouts/slideLayout38.xml"/><Relationship Id="rId3" Type="http://schemas.openxmlformats.org/officeDocument/2006/relationships/slideLayout" Target="../slideLayouts/slideLayout33.xml"/><Relationship Id="rId7" Type="http://schemas.openxmlformats.org/officeDocument/2006/relationships/slideLayout" Target="../slideLayouts/slideLayout37.xml"/><Relationship Id="rId12" Type="http://schemas.openxmlformats.org/officeDocument/2006/relationships/theme" Target="../theme/theme4.xml"/><Relationship Id="rId2" Type="http://schemas.openxmlformats.org/officeDocument/2006/relationships/slideLayout" Target="../slideLayouts/slideLayout32.xml"/><Relationship Id="rId1" Type="http://schemas.openxmlformats.org/officeDocument/2006/relationships/slideLayout" Target="../slideLayouts/slideLayout31.xml"/><Relationship Id="rId6" Type="http://schemas.openxmlformats.org/officeDocument/2006/relationships/slideLayout" Target="../slideLayouts/slideLayout36.xml"/><Relationship Id="rId11" Type="http://schemas.openxmlformats.org/officeDocument/2006/relationships/slideLayout" Target="../slideLayouts/slideLayout41.xml"/><Relationship Id="rId5" Type="http://schemas.openxmlformats.org/officeDocument/2006/relationships/slideLayout" Target="../slideLayouts/slideLayout35.xml"/><Relationship Id="rId10" Type="http://schemas.openxmlformats.org/officeDocument/2006/relationships/slideLayout" Target="../slideLayouts/slideLayout40.xml"/><Relationship Id="rId4" Type="http://schemas.openxmlformats.org/officeDocument/2006/relationships/slideLayout" Target="../slideLayouts/slideLayout34.xml"/><Relationship Id="rId9" Type="http://schemas.openxmlformats.org/officeDocument/2006/relationships/slideLayout" Target="../slideLayouts/slideLayout39.xml"/></Relationships>
</file>

<file path=ppt/slideMasters/_rels/slideMaster5.xml.rels><?xml version="1.0" encoding="UTF-8" standalone="yes"?>
<Relationships xmlns="http://schemas.openxmlformats.org/package/2006/relationships"><Relationship Id="rId8" Type="http://schemas.openxmlformats.org/officeDocument/2006/relationships/slideLayout" Target="../slideLayouts/slideLayout49.xml"/><Relationship Id="rId3" Type="http://schemas.openxmlformats.org/officeDocument/2006/relationships/slideLayout" Target="../slideLayouts/slideLayout44.xml"/><Relationship Id="rId7" Type="http://schemas.openxmlformats.org/officeDocument/2006/relationships/slideLayout" Target="../slideLayouts/slideLayout48.xml"/><Relationship Id="rId12" Type="http://schemas.openxmlformats.org/officeDocument/2006/relationships/theme" Target="../theme/theme5.xml"/><Relationship Id="rId2" Type="http://schemas.openxmlformats.org/officeDocument/2006/relationships/slideLayout" Target="../slideLayouts/slideLayout43.xml"/><Relationship Id="rId1" Type="http://schemas.openxmlformats.org/officeDocument/2006/relationships/slideLayout" Target="../slideLayouts/slideLayout42.xml"/><Relationship Id="rId6" Type="http://schemas.openxmlformats.org/officeDocument/2006/relationships/slideLayout" Target="../slideLayouts/slideLayout47.xml"/><Relationship Id="rId11" Type="http://schemas.openxmlformats.org/officeDocument/2006/relationships/slideLayout" Target="../slideLayouts/slideLayout52.xml"/><Relationship Id="rId5" Type="http://schemas.openxmlformats.org/officeDocument/2006/relationships/slideLayout" Target="../slideLayouts/slideLayout46.xml"/><Relationship Id="rId10" Type="http://schemas.openxmlformats.org/officeDocument/2006/relationships/slideLayout" Target="../slideLayouts/slideLayout51.xml"/><Relationship Id="rId4" Type="http://schemas.openxmlformats.org/officeDocument/2006/relationships/slideLayout" Target="../slideLayouts/slideLayout45.xml"/><Relationship Id="rId9" Type="http://schemas.openxmlformats.org/officeDocument/2006/relationships/slideLayout" Target="../slideLayouts/slideLayout50.xml"/></Relationships>
</file>

<file path=ppt/slideMasters/_rels/slideMaster6.xml.rels><?xml version="1.0" encoding="UTF-8" standalone="yes"?>
<Relationships xmlns="http://schemas.openxmlformats.org/package/2006/relationships"><Relationship Id="rId8" Type="http://schemas.openxmlformats.org/officeDocument/2006/relationships/slideLayout" Target="../slideLayouts/slideLayout60.xml"/><Relationship Id="rId3" Type="http://schemas.openxmlformats.org/officeDocument/2006/relationships/slideLayout" Target="../slideLayouts/slideLayout55.xml"/><Relationship Id="rId7" Type="http://schemas.openxmlformats.org/officeDocument/2006/relationships/slideLayout" Target="../slideLayouts/slideLayout59.xml"/><Relationship Id="rId12" Type="http://schemas.openxmlformats.org/officeDocument/2006/relationships/theme" Target="../theme/theme6.xml"/><Relationship Id="rId2" Type="http://schemas.openxmlformats.org/officeDocument/2006/relationships/slideLayout" Target="../slideLayouts/slideLayout54.xml"/><Relationship Id="rId1" Type="http://schemas.openxmlformats.org/officeDocument/2006/relationships/slideLayout" Target="../slideLayouts/slideLayout53.xml"/><Relationship Id="rId6" Type="http://schemas.openxmlformats.org/officeDocument/2006/relationships/slideLayout" Target="../slideLayouts/slideLayout58.xml"/><Relationship Id="rId11" Type="http://schemas.openxmlformats.org/officeDocument/2006/relationships/slideLayout" Target="../slideLayouts/slideLayout63.xml"/><Relationship Id="rId5" Type="http://schemas.openxmlformats.org/officeDocument/2006/relationships/slideLayout" Target="../slideLayouts/slideLayout57.xml"/><Relationship Id="rId10" Type="http://schemas.openxmlformats.org/officeDocument/2006/relationships/slideLayout" Target="../slideLayouts/slideLayout62.xml"/><Relationship Id="rId4" Type="http://schemas.openxmlformats.org/officeDocument/2006/relationships/slideLayout" Target="../slideLayouts/slideLayout56.xml"/><Relationship Id="rId9" Type="http://schemas.openxmlformats.org/officeDocument/2006/relationships/slideLayout" Target="../slideLayouts/slideLayout61.xml"/></Relationships>
</file>

<file path=ppt/slideMasters/_rels/slideMaster7.xml.rels><?xml version="1.0" encoding="UTF-8" standalone="yes"?>
<Relationships xmlns="http://schemas.openxmlformats.org/package/2006/relationships"><Relationship Id="rId8" Type="http://schemas.openxmlformats.org/officeDocument/2006/relationships/slideLayout" Target="../slideLayouts/slideLayout71.xml"/><Relationship Id="rId3" Type="http://schemas.openxmlformats.org/officeDocument/2006/relationships/slideLayout" Target="../slideLayouts/slideLayout66.xml"/><Relationship Id="rId7" Type="http://schemas.openxmlformats.org/officeDocument/2006/relationships/slideLayout" Target="../slideLayouts/slideLayout70.xml"/><Relationship Id="rId12" Type="http://schemas.openxmlformats.org/officeDocument/2006/relationships/theme" Target="../theme/theme7.xml"/><Relationship Id="rId2" Type="http://schemas.openxmlformats.org/officeDocument/2006/relationships/slideLayout" Target="../slideLayouts/slideLayout65.xml"/><Relationship Id="rId1" Type="http://schemas.openxmlformats.org/officeDocument/2006/relationships/slideLayout" Target="../slideLayouts/slideLayout64.xml"/><Relationship Id="rId6" Type="http://schemas.openxmlformats.org/officeDocument/2006/relationships/slideLayout" Target="../slideLayouts/slideLayout69.xml"/><Relationship Id="rId11" Type="http://schemas.openxmlformats.org/officeDocument/2006/relationships/slideLayout" Target="../slideLayouts/slideLayout74.xml"/><Relationship Id="rId5" Type="http://schemas.openxmlformats.org/officeDocument/2006/relationships/slideLayout" Target="../slideLayouts/slideLayout68.xml"/><Relationship Id="rId10" Type="http://schemas.openxmlformats.org/officeDocument/2006/relationships/slideLayout" Target="../slideLayouts/slideLayout73.xml"/><Relationship Id="rId4" Type="http://schemas.openxmlformats.org/officeDocument/2006/relationships/slideLayout" Target="../slideLayouts/slideLayout67.xml"/><Relationship Id="rId9" Type="http://schemas.openxmlformats.org/officeDocument/2006/relationships/slideLayout" Target="../slideLayouts/slideLayout72.xml"/></Relationships>
</file>

<file path=ppt/slideMasters/_rels/slideMaster8.xml.rels><?xml version="1.0" encoding="UTF-8" standalone="yes"?>
<Relationships xmlns="http://schemas.openxmlformats.org/package/2006/relationships"><Relationship Id="rId8" Type="http://schemas.openxmlformats.org/officeDocument/2006/relationships/slideLayout" Target="../slideLayouts/slideLayout82.xml"/><Relationship Id="rId3" Type="http://schemas.openxmlformats.org/officeDocument/2006/relationships/slideLayout" Target="../slideLayouts/slideLayout77.xml"/><Relationship Id="rId7" Type="http://schemas.openxmlformats.org/officeDocument/2006/relationships/slideLayout" Target="../slideLayouts/slideLayout81.xml"/><Relationship Id="rId2" Type="http://schemas.openxmlformats.org/officeDocument/2006/relationships/slideLayout" Target="../slideLayouts/slideLayout76.xml"/><Relationship Id="rId1" Type="http://schemas.openxmlformats.org/officeDocument/2006/relationships/slideLayout" Target="../slideLayouts/slideLayout75.xml"/><Relationship Id="rId6" Type="http://schemas.openxmlformats.org/officeDocument/2006/relationships/slideLayout" Target="../slideLayouts/slideLayout80.xml"/><Relationship Id="rId11" Type="http://schemas.openxmlformats.org/officeDocument/2006/relationships/image" Target="../media/image10.jpeg"/><Relationship Id="rId5" Type="http://schemas.openxmlformats.org/officeDocument/2006/relationships/slideLayout" Target="../slideLayouts/slideLayout79.xml"/><Relationship Id="rId10" Type="http://schemas.openxmlformats.org/officeDocument/2006/relationships/theme" Target="../theme/theme8.xml"/><Relationship Id="rId4" Type="http://schemas.openxmlformats.org/officeDocument/2006/relationships/slideLayout" Target="../slideLayouts/slideLayout78.xml"/><Relationship Id="rId9" Type="http://schemas.openxmlformats.org/officeDocument/2006/relationships/slideLayout" Target="../slideLayouts/slideLayout83.xml"/></Relationships>
</file>

<file path=ppt/slideMasters/_rels/slideMaster9.xml.rels><?xml version="1.0" encoding="UTF-8" standalone="yes"?>
<Relationships xmlns="http://schemas.openxmlformats.org/package/2006/relationships"><Relationship Id="rId8" Type="http://schemas.openxmlformats.org/officeDocument/2006/relationships/slideLayout" Target="../slideLayouts/slideLayout91.xml"/><Relationship Id="rId13" Type="http://schemas.openxmlformats.org/officeDocument/2006/relationships/theme" Target="../theme/theme9.xml"/><Relationship Id="rId3" Type="http://schemas.openxmlformats.org/officeDocument/2006/relationships/slideLayout" Target="../slideLayouts/slideLayout86.xml"/><Relationship Id="rId7" Type="http://schemas.openxmlformats.org/officeDocument/2006/relationships/slideLayout" Target="../slideLayouts/slideLayout90.xml"/><Relationship Id="rId12" Type="http://schemas.openxmlformats.org/officeDocument/2006/relationships/slideLayout" Target="../slideLayouts/slideLayout95.xml"/><Relationship Id="rId2" Type="http://schemas.openxmlformats.org/officeDocument/2006/relationships/slideLayout" Target="../slideLayouts/slideLayout85.xml"/><Relationship Id="rId1" Type="http://schemas.openxmlformats.org/officeDocument/2006/relationships/slideLayout" Target="../slideLayouts/slideLayout84.xml"/><Relationship Id="rId6" Type="http://schemas.openxmlformats.org/officeDocument/2006/relationships/slideLayout" Target="../slideLayouts/slideLayout89.xml"/><Relationship Id="rId11" Type="http://schemas.openxmlformats.org/officeDocument/2006/relationships/slideLayout" Target="../slideLayouts/slideLayout94.xml"/><Relationship Id="rId5" Type="http://schemas.openxmlformats.org/officeDocument/2006/relationships/slideLayout" Target="../slideLayouts/slideLayout88.xml"/><Relationship Id="rId10" Type="http://schemas.openxmlformats.org/officeDocument/2006/relationships/slideLayout" Target="../slideLayouts/slideLayout93.xml"/><Relationship Id="rId4" Type="http://schemas.openxmlformats.org/officeDocument/2006/relationships/slideLayout" Target="../slideLayouts/slideLayout87.xml"/><Relationship Id="rId9" Type="http://schemas.openxmlformats.org/officeDocument/2006/relationships/slideLayout" Target="../slideLayouts/slideLayout92.xml"/></Relationships>
</file>

<file path=ppt/slideMasters/slideMaster1.xml><?xml version="1.0" encoding="utf-8"?>
<p:sldMaster xmlns:a="http://schemas.openxmlformats.org/drawingml/2006/main" xmlns:r="http://schemas.openxmlformats.org/officeDocument/2006/relationships" xmlns:p="http://schemas.openxmlformats.org/presentationml/2006/main" preserve="1">
  <p:cSld>
    <p:bg>
      <p:bgPr>
        <a:solidFill>
          <a:srgbClr val="77ADA4"/>
        </a:solidFill>
        <a:effectLst/>
      </p:bgPr>
    </p:bg>
    <p:spTree>
      <p:nvGrpSpPr>
        <p:cNvPr id="1" name=""/>
        <p:cNvGrpSpPr/>
        <p:nvPr/>
      </p:nvGrpSpPr>
      <p:grpSpPr>
        <a:xfrm>
          <a:off x="0" y="0"/>
          <a:ext cx="0" cy="0"/>
          <a:chOff x="0" y="0"/>
          <a:chExt cx="0" cy="0"/>
        </a:xfrm>
      </p:grpSpPr>
    </p:spTree>
    <p:extLst>
      <p:ext uri="{BB962C8B-B14F-4D97-AF65-F5344CB8AC3E}">
        <p14:creationId xmlns:p14="http://schemas.microsoft.com/office/powerpoint/2010/main" val="1143771682"/>
      </p:ext>
    </p:extLst>
  </p:cSld>
  <p:clrMap bg1="lt1" tx1="dk1" bg2="lt2" tx2="dk2" accent1="accent1" accent2="accent2" accent3="accent3" accent4="accent4" accent5="accent5" accent6="accent6" hlink="hlink" folHlink="folHlink"/>
  <p:sldLayoutIdLst>
    <p:sldLayoutId id="2147483662" r:id="rId1"/>
    <p:sldLayoutId id="2147483739" r:id="rId2"/>
    <p:sldLayoutId id="2147483768" r:id="rId3"/>
    <p:sldLayoutId id="2147483649" r:id="rId4"/>
    <p:sldLayoutId id="2147483742" r:id="rId5"/>
    <p:sldLayoutId id="2147483737" r:id="rId6"/>
    <p:sldLayoutId id="2147483663" r:id="rId7"/>
    <p:sldLayoutId id="2147483740" r:id="rId8"/>
  </p:sldLayoutIdLst>
  <p:hf sldNum="0" hdr="0" ftr="0" dt="0"/>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2.xml><?xml version="1.0" encoding="utf-8"?>
<p:sldMaster xmlns:a="http://schemas.openxmlformats.org/drawingml/2006/main" xmlns:r="http://schemas.openxmlformats.org/officeDocument/2006/relationships" xmlns:p="http://schemas.openxmlformats.org/presentationml/2006/main" preserve="1">
  <p:cSld>
    <p:bg>
      <p:bgRef idx="1001">
        <a:schemeClr val="bg1"/>
      </p:bgRef>
    </p:bg>
    <p:spTree>
      <p:nvGrpSpPr>
        <p:cNvPr id="1" name=""/>
        <p:cNvGrpSpPr/>
        <p:nvPr/>
      </p:nvGrpSpPr>
      <p:grpSpPr>
        <a:xfrm>
          <a:off x="0" y="0"/>
          <a:ext cx="0" cy="0"/>
          <a:chOff x="0" y="0"/>
          <a:chExt cx="0" cy="0"/>
        </a:xfrm>
      </p:grpSpPr>
    </p:spTree>
    <p:extLst>
      <p:ext uri="{BB962C8B-B14F-4D97-AF65-F5344CB8AC3E}">
        <p14:creationId xmlns:p14="http://schemas.microsoft.com/office/powerpoint/2010/main" val="443281913"/>
      </p:ext>
    </p:extLst>
  </p:cSld>
  <p:clrMap bg1="lt1" tx1="dk1" bg2="lt2" tx2="dk2" accent1="accent1" accent2="accent2" accent3="accent3" accent4="accent4" accent5="accent5" accent6="accent6" hlink="hlink" folHlink="folHlink"/>
  <p:sldLayoutIdLst>
    <p:sldLayoutId id="2147483774" r:id="rId1"/>
    <p:sldLayoutId id="2147483781" r:id="rId2"/>
    <p:sldLayoutId id="2147483782" r:id="rId3"/>
    <p:sldLayoutId id="2147483775" r:id="rId4"/>
    <p:sldLayoutId id="2147483786" r:id="rId5"/>
    <p:sldLayoutId id="2147483783" r:id="rId6"/>
    <p:sldLayoutId id="2147483776" r:id="rId7"/>
    <p:sldLayoutId id="2147483784" r:id="rId8"/>
    <p:sldLayoutId id="2147483800" r:id="rId9"/>
    <p:sldLayoutId id="2147483801" r:id="rId10"/>
    <p:sldLayoutId id="2147483787" r:id="rId11"/>
  </p:sldLayoutIdLst>
  <p:hf sldNum="0" hdr="0" ftr="0" dt="0"/>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3.xml><?xml version="1.0" encoding="utf-8"?>
<p:sldMaster xmlns:a="http://schemas.openxmlformats.org/drawingml/2006/main" xmlns:r="http://schemas.openxmlformats.org/officeDocument/2006/relationships" xmlns:p="http://schemas.openxmlformats.org/presentationml/2006/main" preserve="1">
  <p:cSld>
    <p:bg>
      <p:bgRef idx="1001">
        <a:schemeClr val="bg1"/>
      </p:bgRef>
    </p:bg>
    <p:spTree>
      <p:nvGrpSpPr>
        <p:cNvPr id="1" name=""/>
        <p:cNvGrpSpPr/>
        <p:nvPr/>
      </p:nvGrpSpPr>
      <p:grpSpPr>
        <a:xfrm>
          <a:off x="0" y="0"/>
          <a:ext cx="0" cy="0"/>
          <a:chOff x="0" y="0"/>
          <a:chExt cx="0" cy="0"/>
        </a:xfrm>
      </p:grpSpPr>
    </p:spTree>
    <p:extLst>
      <p:ext uri="{BB962C8B-B14F-4D97-AF65-F5344CB8AC3E}">
        <p14:creationId xmlns:p14="http://schemas.microsoft.com/office/powerpoint/2010/main" val="1248559335"/>
      </p:ext>
    </p:extLst>
  </p:cSld>
  <p:clrMap bg1="lt1" tx1="dk1" bg2="lt2" tx2="dk2" accent1="accent1" accent2="accent2" accent3="accent3" accent4="accent4" accent5="accent5" accent6="accent6" hlink="hlink" folHlink="folHlink"/>
  <p:sldLayoutIdLst>
    <p:sldLayoutId id="2147483789" r:id="rId1"/>
    <p:sldLayoutId id="2147483790" r:id="rId2"/>
    <p:sldLayoutId id="2147483791" r:id="rId3"/>
    <p:sldLayoutId id="2147483792" r:id="rId4"/>
    <p:sldLayoutId id="2147483793" r:id="rId5"/>
    <p:sldLayoutId id="2147483794" r:id="rId6"/>
    <p:sldLayoutId id="2147483795" r:id="rId7"/>
    <p:sldLayoutId id="2147483796" r:id="rId8"/>
    <p:sldLayoutId id="2147483797" r:id="rId9"/>
    <p:sldLayoutId id="2147483798" r:id="rId10"/>
    <p:sldLayoutId id="2147483799" r:id="rId11"/>
  </p:sldLayoutIdLst>
  <p:hf sldNum="0" hdr="0" ftr="0" dt="0"/>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4.xml><?xml version="1.0" encoding="utf-8"?>
<p:sldMaster xmlns:a="http://schemas.openxmlformats.org/drawingml/2006/main" xmlns:r="http://schemas.openxmlformats.org/officeDocument/2006/relationships" xmlns:p="http://schemas.openxmlformats.org/presentationml/2006/main" preserve="1">
  <p:cSld>
    <p:bg>
      <p:bgRef idx="1001">
        <a:schemeClr val="bg1"/>
      </p:bgRef>
    </p:bg>
    <p:spTree>
      <p:nvGrpSpPr>
        <p:cNvPr id="1" name=""/>
        <p:cNvGrpSpPr/>
        <p:nvPr/>
      </p:nvGrpSpPr>
      <p:grpSpPr>
        <a:xfrm>
          <a:off x="0" y="0"/>
          <a:ext cx="0" cy="0"/>
          <a:chOff x="0" y="0"/>
          <a:chExt cx="0" cy="0"/>
        </a:xfrm>
      </p:grpSpPr>
    </p:spTree>
    <p:extLst>
      <p:ext uri="{BB962C8B-B14F-4D97-AF65-F5344CB8AC3E}">
        <p14:creationId xmlns:p14="http://schemas.microsoft.com/office/powerpoint/2010/main" val="360671172"/>
      </p:ext>
    </p:extLst>
  </p:cSld>
  <p:clrMap bg1="lt1" tx1="dk1" bg2="lt2" tx2="dk2" accent1="accent1" accent2="accent2" accent3="accent3" accent4="accent4" accent5="accent5" accent6="accent6" hlink="hlink" folHlink="folHlink"/>
  <p:sldLayoutIdLst>
    <p:sldLayoutId id="2147483828" r:id="rId1"/>
    <p:sldLayoutId id="2147483829" r:id="rId2"/>
    <p:sldLayoutId id="2147483830" r:id="rId3"/>
    <p:sldLayoutId id="2147483831" r:id="rId4"/>
    <p:sldLayoutId id="2147483832" r:id="rId5"/>
    <p:sldLayoutId id="2147483833" r:id="rId6"/>
    <p:sldLayoutId id="2147483834" r:id="rId7"/>
    <p:sldLayoutId id="2147483835" r:id="rId8"/>
    <p:sldLayoutId id="2147483836" r:id="rId9"/>
    <p:sldLayoutId id="2147483837" r:id="rId10"/>
    <p:sldLayoutId id="2147483838" r:id="rId11"/>
  </p:sldLayoutIdLst>
  <p:hf sldNum="0" hdr="0" ftr="0" dt="0"/>
  <p:txStyles>
    <p:titleStyle>
      <a:lvl1pPr algn="l" defTabSz="914378"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594" indent="-228594" algn="l" defTabSz="914378"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783" indent="-228594" algn="l" defTabSz="914378"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2972" indent="-228594" algn="l" defTabSz="914378"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160" indent="-228594" algn="l" defTabSz="914378"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348" indent="-228594" algn="l" defTabSz="914378"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537" indent="-228594" algn="l" defTabSz="914378"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726" indent="-228594" algn="l" defTabSz="914378"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8915" indent="-228594" algn="l" defTabSz="914378"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103" indent="-228594" algn="l" defTabSz="914378"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378" rtl="0" eaLnBrk="1" latinLnBrk="0" hangingPunct="1">
        <a:defRPr sz="1800" kern="1200">
          <a:solidFill>
            <a:schemeClr val="tx1"/>
          </a:solidFill>
          <a:latin typeface="+mn-lt"/>
          <a:ea typeface="+mn-ea"/>
          <a:cs typeface="+mn-cs"/>
        </a:defRPr>
      </a:lvl1pPr>
      <a:lvl2pPr marL="457189" algn="l" defTabSz="914378" rtl="0" eaLnBrk="1" latinLnBrk="0" hangingPunct="1">
        <a:defRPr sz="1800" kern="1200">
          <a:solidFill>
            <a:schemeClr val="tx1"/>
          </a:solidFill>
          <a:latin typeface="+mn-lt"/>
          <a:ea typeface="+mn-ea"/>
          <a:cs typeface="+mn-cs"/>
        </a:defRPr>
      </a:lvl2pPr>
      <a:lvl3pPr marL="914378" algn="l" defTabSz="914378" rtl="0" eaLnBrk="1" latinLnBrk="0" hangingPunct="1">
        <a:defRPr sz="1800" kern="1200">
          <a:solidFill>
            <a:schemeClr val="tx1"/>
          </a:solidFill>
          <a:latin typeface="+mn-lt"/>
          <a:ea typeface="+mn-ea"/>
          <a:cs typeface="+mn-cs"/>
        </a:defRPr>
      </a:lvl3pPr>
      <a:lvl4pPr marL="1371566" algn="l" defTabSz="914378" rtl="0" eaLnBrk="1" latinLnBrk="0" hangingPunct="1">
        <a:defRPr sz="1800" kern="1200">
          <a:solidFill>
            <a:schemeClr val="tx1"/>
          </a:solidFill>
          <a:latin typeface="+mn-lt"/>
          <a:ea typeface="+mn-ea"/>
          <a:cs typeface="+mn-cs"/>
        </a:defRPr>
      </a:lvl4pPr>
      <a:lvl5pPr marL="1828754" algn="l" defTabSz="914378" rtl="0" eaLnBrk="1" latinLnBrk="0" hangingPunct="1">
        <a:defRPr sz="1800" kern="1200">
          <a:solidFill>
            <a:schemeClr val="tx1"/>
          </a:solidFill>
          <a:latin typeface="+mn-lt"/>
          <a:ea typeface="+mn-ea"/>
          <a:cs typeface="+mn-cs"/>
        </a:defRPr>
      </a:lvl5pPr>
      <a:lvl6pPr marL="2285943" algn="l" defTabSz="914378" rtl="0" eaLnBrk="1" latinLnBrk="0" hangingPunct="1">
        <a:defRPr sz="1800" kern="1200">
          <a:solidFill>
            <a:schemeClr val="tx1"/>
          </a:solidFill>
          <a:latin typeface="+mn-lt"/>
          <a:ea typeface="+mn-ea"/>
          <a:cs typeface="+mn-cs"/>
        </a:defRPr>
      </a:lvl6pPr>
      <a:lvl7pPr marL="2743132" algn="l" defTabSz="914378" rtl="0" eaLnBrk="1" latinLnBrk="0" hangingPunct="1">
        <a:defRPr sz="1800" kern="1200">
          <a:solidFill>
            <a:schemeClr val="tx1"/>
          </a:solidFill>
          <a:latin typeface="+mn-lt"/>
          <a:ea typeface="+mn-ea"/>
          <a:cs typeface="+mn-cs"/>
        </a:defRPr>
      </a:lvl7pPr>
      <a:lvl8pPr marL="3200320" algn="l" defTabSz="914378" rtl="0" eaLnBrk="1" latinLnBrk="0" hangingPunct="1">
        <a:defRPr sz="1800" kern="1200">
          <a:solidFill>
            <a:schemeClr val="tx1"/>
          </a:solidFill>
          <a:latin typeface="+mn-lt"/>
          <a:ea typeface="+mn-ea"/>
          <a:cs typeface="+mn-cs"/>
        </a:defRPr>
      </a:lvl8pPr>
      <a:lvl9pPr marL="3657509" algn="l" defTabSz="914378" rtl="0" eaLnBrk="1" latinLnBrk="0" hangingPunct="1">
        <a:defRPr sz="1800" kern="1200">
          <a:solidFill>
            <a:schemeClr val="tx1"/>
          </a:solidFill>
          <a:latin typeface="+mn-lt"/>
          <a:ea typeface="+mn-ea"/>
          <a:cs typeface="+mn-cs"/>
        </a:defRPr>
      </a:lvl9pPr>
    </p:otherStyle>
  </p:txStyles>
</p:sldMaster>
</file>

<file path=ppt/slideMasters/slideMaster5.xml><?xml version="1.0" encoding="utf-8"?>
<p:sldMaster xmlns:a="http://schemas.openxmlformats.org/drawingml/2006/main" xmlns:r="http://schemas.openxmlformats.org/officeDocument/2006/relationships" xmlns:p="http://schemas.openxmlformats.org/presentationml/2006/main" preserve="1">
  <p:cSld>
    <p:bg>
      <p:bgRef idx="1001">
        <a:schemeClr val="bg1"/>
      </p:bgRef>
    </p:bg>
    <p:spTree>
      <p:nvGrpSpPr>
        <p:cNvPr id="1" name=""/>
        <p:cNvGrpSpPr/>
        <p:nvPr/>
      </p:nvGrpSpPr>
      <p:grpSpPr>
        <a:xfrm>
          <a:off x="0" y="0"/>
          <a:ext cx="0" cy="0"/>
          <a:chOff x="0" y="0"/>
          <a:chExt cx="0" cy="0"/>
        </a:xfrm>
      </p:grpSpPr>
    </p:spTree>
    <p:extLst>
      <p:ext uri="{BB962C8B-B14F-4D97-AF65-F5344CB8AC3E}">
        <p14:creationId xmlns:p14="http://schemas.microsoft.com/office/powerpoint/2010/main" val="3828381595"/>
      </p:ext>
    </p:extLst>
  </p:cSld>
  <p:clrMap bg1="lt1" tx1="dk1" bg2="lt2" tx2="dk2" accent1="accent1" accent2="accent2" accent3="accent3" accent4="accent4" accent5="accent5" accent6="accent6" hlink="hlink" folHlink="folHlink"/>
  <p:sldLayoutIdLst>
    <p:sldLayoutId id="2147483852" r:id="rId1"/>
    <p:sldLayoutId id="2147483853" r:id="rId2"/>
    <p:sldLayoutId id="2147483854" r:id="rId3"/>
    <p:sldLayoutId id="2147483855" r:id="rId4"/>
    <p:sldLayoutId id="2147483856" r:id="rId5"/>
    <p:sldLayoutId id="2147483857" r:id="rId6"/>
    <p:sldLayoutId id="2147483858" r:id="rId7"/>
    <p:sldLayoutId id="2147483859" r:id="rId8"/>
    <p:sldLayoutId id="2147483860" r:id="rId9"/>
    <p:sldLayoutId id="2147483861" r:id="rId10"/>
    <p:sldLayoutId id="2147483862" r:id="rId11"/>
  </p:sldLayoutIdLst>
  <p:hf sldNum="0" hdr="0" ftr="0" dt="0"/>
  <p:txStyles>
    <p:titleStyle>
      <a:lvl1pPr algn="l" defTabSz="914355"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588" indent="-228588" algn="l" defTabSz="914355"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766" indent="-228588" algn="l" defTabSz="914355"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2944" indent="-228588" algn="l" defTabSz="914355"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120" indent="-228588" algn="l" defTabSz="914355"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297" indent="-228588" algn="l" defTabSz="914355"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474" indent="-228588" algn="l" defTabSz="914355"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652" indent="-228588" algn="l" defTabSz="914355"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8829" indent="-228588" algn="l" defTabSz="914355"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006" indent="-228588" algn="l" defTabSz="914355"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355" rtl="0" eaLnBrk="1" latinLnBrk="0" hangingPunct="1">
        <a:defRPr sz="1800" kern="1200">
          <a:solidFill>
            <a:schemeClr val="tx1"/>
          </a:solidFill>
          <a:latin typeface="+mn-lt"/>
          <a:ea typeface="+mn-ea"/>
          <a:cs typeface="+mn-cs"/>
        </a:defRPr>
      </a:lvl1pPr>
      <a:lvl2pPr marL="457178" algn="l" defTabSz="914355" rtl="0" eaLnBrk="1" latinLnBrk="0" hangingPunct="1">
        <a:defRPr sz="1800" kern="1200">
          <a:solidFill>
            <a:schemeClr val="tx1"/>
          </a:solidFill>
          <a:latin typeface="+mn-lt"/>
          <a:ea typeface="+mn-ea"/>
          <a:cs typeface="+mn-cs"/>
        </a:defRPr>
      </a:lvl2pPr>
      <a:lvl3pPr marL="914355" algn="l" defTabSz="914355" rtl="0" eaLnBrk="1" latinLnBrk="0" hangingPunct="1">
        <a:defRPr sz="1800" kern="1200">
          <a:solidFill>
            <a:schemeClr val="tx1"/>
          </a:solidFill>
          <a:latin typeface="+mn-lt"/>
          <a:ea typeface="+mn-ea"/>
          <a:cs typeface="+mn-cs"/>
        </a:defRPr>
      </a:lvl3pPr>
      <a:lvl4pPr marL="1371532" algn="l" defTabSz="914355" rtl="0" eaLnBrk="1" latinLnBrk="0" hangingPunct="1">
        <a:defRPr sz="1800" kern="1200">
          <a:solidFill>
            <a:schemeClr val="tx1"/>
          </a:solidFill>
          <a:latin typeface="+mn-lt"/>
          <a:ea typeface="+mn-ea"/>
          <a:cs typeface="+mn-cs"/>
        </a:defRPr>
      </a:lvl4pPr>
      <a:lvl5pPr marL="1828709" algn="l" defTabSz="914355" rtl="0" eaLnBrk="1" latinLnBrk="0" hangingPunct="1">
        <a:defRPr sz="1800" kern="1200">
          <a:solidFill>
            <a:schemeClr val="tx1"/>
          </a:solidFill>
          <a:latin typeface="+mn-lt"/>
          <a:ea typeface="+mn-ea"/>
          <a:cs typeface="+mn-cs"/>
        </a:defRPr>
      </a:lvl5pPr>
      <a:lvl6pPr marL="2285886" algn="l" defTabSz="914355" rtl="0" eaLnBrk="1" latinLnBrk="0" hangingPunct="1">
        <a:defRPr sz="1800" kern="1200">
          <a:solidFill>
            <a:schemeClr val="tx1"/>
          </a:solidFill>
          <a:latin typeface="+mn-lt"/>
          <a:ea typeface="+mn-ea"/>
          <a:cs typeface="+mn-cs"/>
        </a:defRPr>
      </a:lvl6pPr>
      <a:lvl7pPr marL="2743064" algn="l" defTabSz="914355" rtl="0" eaLnBrk="1" latinLnBrk="0" hangingPunct="1">
        <a:defRPr sz="1800" kern="1200">
          <a:solidFill>
            <a:schemeClr val="tx1"/>
          </a:solidFill>
          <a:latin typeface="+mn-lt"/>
          <a:ea typeface="+mn-ea"/>
          <a:cs typeface="+mn-cs"/>
        </a:defRPr>
      </a:lvl7pPr>
      <a:lvl8pPr marL="3200240" algn="l" defTabSz="914355" rtl="0" eaLnBrk="1" latinLnBrk="0" hangingPunct="1">
        <a:defRPr sz="1800" kern="1200">
          <a:solidFill>
            <a:schemeClr val="tx1"/>
          </a:solidFill>
          <a:latin typeface="+mn-lt"/>
          <a:ea typeface="+mn-ea"/>
          <a:cs typeface="+mn-cs"/>
        </a:defRPr>
      </a:lvl8pPr>
      <a:lvl9pPr marL="3657418" algn="l" defTabSz="914355" rtl="0" eaLnBrk="1" latinLnBrk="0" hangingPunct="1">
        <a:defRPr sz="1800" kern="1200">
          <a:solidFill>
            <a:schemeClr val="tx1"/>
          </a:solidFill>
          <a:latin typeface="+mn-lt"/>
          <a:ea typeface="+mn-ea"/>
          <a:cs typeface="+mn-cs"/>
        </a:defRPr>
      </a:lvl9pPr>
    </p:otherStyle>
  </p:txStyles>
</p:sldMaster>
</file>

<file path=ppt/slideMasters/slideMaster6.xml><?xml version="1.0" encoding="utf-8"?>
<p:sldMaster xmlns:a="http://schemas.openxmlformats.org/drawingml/2006/main" xmlns:r="http://schemas.openxmlformats.org/officeDocument/2006/relationships" xmlns:p="http://schemas.openxmlformats.org/presentationml/2006/main" preserve="1">
  <p:cSld>
    <p:bg>
      <p:bgRef idx="1001">
        <a:schemeClr val="bg1"/>
      </p:bgRef>
    </p:bg>
    <p:spTree>
      <p:nvGrpSpPr>
        <p:cNvPr id="1" name=""/>
        <p:cNvGrpSpPr/>
        <p:nvPr/>
      </p:nvGrpSpPr>
      <p:grpSpPr>
        <a:xfrm>
          <a:off x="0" y="0"/>
          <a:ext cx="0" cy="0"/>
          <a:chOff x="0" y="0"/>
          <a:chExt cx="0" cy="0"/>
        </a:xfrm>
      </p:grpSpPr>
    </p:spTree>
    <p:extLst>
      <p:ext uri="{BB962C8B-B14F-4D97-AF65-F5344CB8AC3E}">
        <p14:creationId xmlns:p14="http://schemas.microsoft.com/office/powerpoint/2010/main" val="3896107630"/>
      </p:ext>
    </p:extLst>
  </p:cSld>
  <p:clrMap bg1="lt1" tx1="dk1" bg2="lt2" tx2="dk2" accent1="accent1" accent2="accent2" accent3="accent3" accent4="accent4" accent5="accent5" accent6="accent6" hlink="hlink" folHlink="folHlink"/>
  <p:sldLayoutIdLst>
    <p:sldLayoutId id="2147483877" r:id="rId1"/>
    <p:sldLayoutId id="2147483878" r:id="rId2"/>
    <p:sldLayoutId id="2147483879" r:id="rId3"/>
    <p:sldLayoutId id="2147483880" r:id="rId4"/>
    <p:sldLayoutId id="2147483881" r:id="rId5"/>
    <p:sldLayoutId id="2147483882" r:id="rId6"/>
    <p:sldLayoutId id="2147483883" r:id="rId7"/>
    <p:sldLayoutId id="2147483884" r:id="rId8"/>
    <p:sldLayoutId id="2147483885" r:id="rId9"/>
    <p:sldLayoutId id="2147483886" r:id="rId10"/>
    <p:sldLayoutId id="2147483887" r:id="rId11"/>
  </p:sldLayoutIdLst>
  <p:hf sldNum="0" hdr="0" ftr="0" dt="0"/>
  <p:txStyles>
    <p:titleStyle>
      <a:lvl1pPr algn="l" defTabSz="914333"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582" indent="-228582" algn="l" defTabSz="914333"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749" indent="-228582" algn="l" defTabSz="914333"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2915" indent="-228582" algn="l" defTabSz="914333"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080" indent="-228582" algn="l" defTabSz="914333"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246" indent="-228582" algn="l" defTabSz="914333"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411" indent="-228582" algn="l" defTabSz="914333"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578" indent="-228582" algn="l" defTabSz="914333"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8744" indent="-228582" algn="l" defTabSz="914333"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5909" indent="-228582" algn="l" defTabSz="914333"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333" rtl="0" eaLnBrk="1" latinLnBrk="0" hangingPunct="1">
        <a:defRPr sz="1800" kern="1200">
          <a:solidFill>
            <a:schemeClr val="tx1"/>
          </a:solidFill>
          <a:latin typeface="+mn-lt"/>
          <a:ea typeface="+mn-ea"/>
          <a:cs typeface="+mn-cs"/>
        </a:defRPr>
      </a:lvl1pPr>
      <a:lvl2pPr marL="457166" algn="l" defTabSz="914333" rtl="0" eaLnBrk="1" latinLnBrk="0" hangingPunct="1">
        <a:defRPr sz="1800" kern="1200">
          <a:solidFill>
            <a:schemeClr val="tx1"/>
          </a:solidFill>
          <a:latin typeface="+mn-lt"/>
          <a:ea typeface="+mn-ea"/>
          <a:cs typeface="+mn-cs"/>
        </a:defRPr>
      </a:lvl2pPr>
      <a:lvl3pPr marL="914333" algn="l" defTabSz="914333" rtl="0" eaLnBrk="1" latinLnBrk="0" hangingPunct="1">
        <a:defRPr sz="1800" kern="1200">
          <a:solidFill>
            <a:schemeClr val="tx1"/>
          </a:solidFill>
          <a:latin typeface="+mn-lt"/>
          <a:ea typeface="+mn-ea"/>
          <a:cs typeface="+mn-cs"/>
        </a:defRPr>
      </a:lvl3pPr>
      <a:lvl4pPr marL="1371498" algn="l" defTabSz="914333" rtl="0" eaLnBrk="1" latinLnBrk="0" hangingPunct="1">
        <a:defRPr sz="1800" kern="1200">
          <a:solidFill>
            <a:schemeClr val="tx1"/>
          </a:solidFill>
          <a:latin typeface="+mn-lt"/>
          <a:ea typeface="+mn-ea"/>
          <a:cs typeface="+mn-cs"/>
        </a:defRPr>
      </a:lvl4pPr>
      <a:lvl5pPr marL="1828664" algn="l" defTabSz="914333" rtl="0" eaLnBrk="1" latinLnBrk="0" hangingPunct="1">
        <a:defRPr sz="1800" kern="1200">
          <a:solidFill>
            <a:schemeClr val="tx1"/>
          </a:solidFill>
          <a:latin typeface="+mn-lt"/>
          <a:ea typeface="+mn-ea"/>
          <a:cs typeface="+mn-cs"/>
        </a:defRPr>
      </a:lvl5pPr>
      <a:lvl6pPr marL="2285829" algn="l" defTabSz="914333" rtl="0" eaLnBrk="1" latinLnBrk="0" hangingPunct="1">
        <a:defRPr sz="1800" kern="1200">
          <a:solidFill>
            <a:schemeClr val="tx1"/>
          </a:solidFill>
          <a:latin typeface="+mn-lt"/>
          <a:ea typeface="+mn-ea"/>
          <a:cs typeface="+mn-cs"/>
        </a:defRPr>
      </a:lvl6pPr>
      <a:lvl7pPr marL="2742995" algn="l" defTabSz="914333" rtl="0" eaLnBrk="1" latinLnBrk="0" hangingPunct="1">
        <a:defRPr sz="1800" kern="1200">
          <a:solidFill>
            <a:schemeClr val="tx1"/>
          </a:solidFill>
          <a:latin typeface="+mn-lt"/>
          <a:ea typeface="+mn-ea"/>
          <a:cs typeface="+mn-cs"/>
        </a:defRPr>
      </a:lvl7pPr>
      <a:lvl8pPr marL="3200160" algn="l" defTabSz="914333" rtl="0" eaLnBrk="1" latinLnBrk="0" hangingPunct="1">
        <a:defRPr sz="1800" kern="1200">
          <a:solidFill>
            <a:schemeClr val="tx1"/>
          </a:solidFill>
          <a:latin typeface="+mn-lt"/>
          <a:ea typeface="+mn-ea"/>
          <a:cs typeface="+mn-cs"/>
        </a:defRPr>
      </a:lvl8pPr>
      <a:lvl9pPr marL="3657326" algn="l" defTabSz="914333" rtl="0" eaLnBrk="1" latinLnBrk="0" hangingPunct="1">
        <a:defRPr sz="1800" kern="1200">
          <a:solidFill>
            <a:schemeClr val="tx1"/>
          </a:solidFill>
          <a:latin typeface="+mn-lt"/>
          <a:ea typeface="+mn-ea"/>
          <a:cs typeface="+mn-cs"/>
        </a:defRPr>
      </a:lvl9pPr>
    </p:otherStyle>
  </p:txStyles>
</p:sldMaster>
</file>

<file path=ppt/slideMasters/slideMaster7.xml><?xml version="1.0" encoding="utf-8"?>
<p:sldMaster xmlns:a="http://schemas.openxmlformats.org/drawingml/2006/main" xmlns:r="http://schemas.openxmlformats.org/officeDocument/2006/relationships" xmlns:p="http://schemas.openxmlformats.org/presentationml/2006/main" preserve="1">
  <p:cSld>
    <p:bg>
      <p:bgRef idx="1001">
        <a:schemeClr val="bg1"/>
      </p:bgRef>
    </p:bg>
    <p:spTree>
      <p:nvGrpSpPr>
        <p:cNvPr id="1" name=""/>
        <p:cNvGrpSpPr/>
        <p:nvPr/>
      </p:nvGrpSpPr>
      <p:grpSpPr>
        <a:xfrm>
          <a:off x="0" y="0"/>
          <a:ext cx="0" cy="0"/>
          <a:chOff x="0" y="0"/>
          <a:chExt cx="0" cy="0"/>
        </a:xfrm>
      </p:grpSpPr>
    </p:spTree>
    <p:extLst>
      <p:ext uri="{BB962C8B-B14F-4D97-AF65-F5344CB8AC3E}">
        <p14:creationId xmlns:p14="http://schemas.microsoft.com/office/powerpoint/2010/main" val="3673607101"/>
      </p:ext>
    </p:extLst>
  </p:cSld>
  <p:clrMap bg1="lt1" tx1="dk1" bg2="lt2" tx2="dk2" accent1="accent1" accent2="accent2" accent3="accent3" accent4="accent4" accent5="accent5" accent6="accent6" hlink="hlink" folHlink="folHlink"/>
  <p:sldLayoutIdLst>
    <p:sldLayoutId id="2147483926" r:id="rId1"/>
    <p:sldLayoutId id="2147483927" r:id="rId2"/>
    <p:sldLayoutId id="2147483928" r:id="rId3"/>
    <p:sldLayoutId id="2147483929" r:id="rId4"/>
    <p:sldLayoutId id="2147483930" r:id="rId5"/>
    <p:sldLayoutId id="2147483931" r:id="rId6"/>
    <p:sldLayoutId id="2147483932" r:id="rId7"/>
    <p:sldLayoutId id="2147483933" r:id="rId8"/>
    <p:sldLayoutId id="2147483934" r:id="rId9"/>
    <p:sldLayoutId id="2147483935" r:id="rId10"/>
    <p:sldLayoutId id="2147483936" r:id="rId11"/>
  </p:sldLayoutIdLst>
  <p:hf sldNum="0" hdr="0" ftr="0" dt="0"/>
  <p:txStyles>
    <p:titleStyle>
      <a:lvl1pPr algn="l" defTabSz="914378"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594" indent="-228594" algn="l" defTabSz="914378"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783" indent="-228594" algn="l" defTabSz="914378"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2972" indent="-228594" algn="l" defTabSz="914378"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160" indent="-228594" algn="l" defTabSz="914378"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348" indent="-228594" algn="l" defTabSz="914378"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537" indent="-228594" algn="l" defTabSz="914378"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726" indent="-228594" algn="l" defTabSz="914378"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8915" indent="-228594" algn="l" defTabSz="914378"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103" indent="-228594" algn="l" defTabSz="914378"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378" rtl="0" eaLnBrk="1" latinLnBrk="0" hangingPunct="1">
        <a:defRPr sz="1800" kern="1200">
          <a:solidFill>
            <a:schemeClr val="tx1"/>
          </a:solidFill>
          <a:latin typeface="+mn-lt"/>
          <a:ea typeface="+mn-ea"/>
          <a:cs typeface="+mn-cs"/>
        </a:defRPr>
      </a:lvl1pPr>
      <a:lvl2pPr marL="457189" algn="l" defTabSz="914378" rtl="0" eaLnBrk="1" latinLnBrk="0" hangingPunct="1">
        <a:defRPr sz="1800" kern="1200">
          <a:solidFill>
            <a:schemeClr val="tx1"/>
          </a:solidFill>
          <a:latin typeface="+mn-lt"/>
          <a:ea typeface="+mn-ea"/>
          <a:cs typeface="+mn-cs"/>
        </a:defRPr>
      </a:lvl2pPr>
      <a:lvl3pPr marL="914378" algn="l" defTabSz="914378" rtl="0" eaLnBrk="1" latinLnBrk="0" hangingPunct="1">
        <a:defRPr sz="1800" kern="1200">
          <a:solidFill>
            <a:schemeClr val="tx1"/>
          </a:solidFill>
          <a:latin typeface="+mn-lt"/>
          <a:ea typeface="+mn-ea"/>
          <a:cs typeface="+mn-cs"/>
        </a:defRPr>
      </a:lvl3pPr>
      <a:lvl4pPr marL="1371566" algn="l" defTabSz="914378" rtl="0" eaLnBrk="1" latinLnBrk="0" hangingPunct="1">
        <a:defRPr sz="1800" kern="1200">
          <a:solidFill>
            <a:schemeClr val="tx1"/>
          </a:solidFill>
          <a:latin typeface="+mn-lt"/>
          <a:ea typeface="+mn-ea"/>
          <a:cs typeface="+mn-cs"/>
        </a:defRPr>
      </a:lvl4pPr>
      <a:lvl5pPr marL="1828754" algn="l" defTabSz="914378" rtl="0" eaLnBrk="1" latinLnBrk="0" hangingPunct="1">
        <a:defRPr sz="1800" kern="1200">
          <a:solidFill>
            <a:schemeClr val="tx1"/>
          </a:solidFill>
          <a:latin typeface="+mn-lt"/>
          <a:ea typeface="+mn-ea"/>
          <a:cs typeface="+mn-cs"/>
        </a:defRPr>
      </a:lvl5pPr>
      <a:lvl6pPr marL="2285943" algn="l" defTabSz="914378" rtl="0" eaLnBrk="1" latinLnBrk="0" hangingPunct="1">
        <a:defRPr sz="1800" kern="1200">
          <a:solidFill>
            <a:schemeClr val="tx1"/>
          </a:solidFill>
          <a:latin typeface="+mn-lt"/>
          <a:ea typeface="+mn-ea"/>
          <a:cs typeface="+mn-cs"/>
        </a:defRPr>
      </a:lvl6pPr>
      <a:lvl7pPr marL="2743132" algn="l" defTabSz="914378" rtl="0" eaLnBrk="1" latinLnBrk="0" hangingPunct="1">
        <a:defRPr sz="1800" kern="1200">
          <a:solidFill>
            <a:schemeClr val="tx1"/>
          </a:solidFill>
          <a:latin typeface="+mn-lt"/>
          <a:ea typeface="+mn-ea"/>
          <a:cs typeface="+mn-cs"/>
        </a:defRPr>
      </a:lvl7pPr>
      <a:lvl8pPr marL="3200320" algn="l" defTabSz="914378" rtl="0" eaLnBrk="1" latinLnBrk="0" hangingPunct="1">
        <a:defRPr sz="1800" kern="1200">
          <a:solidFill>
            <a:schemeClr val="tx1"/>
          </a:solidFill>
          <a:latin typeface="+mn-lt"/>
          <a:ea typeface="+mn-ea"/>
          <a:cs typeface="+mn-cs"/>
        </a:defRPr>
      </a:lvl8pPr>
      <a:lvl9pPr marL="3657509" algn="l" defTabSz="914378" rtl="0" eaLnBrk="1" latinLnBrk="0" hangingPunct="1">
        <a:defRPr sz="1800" kern="1200">
          <a:solidFill>
            <a:schemeClr val="tx1"/>
          </a:solidFill>
          <a:latin typeface="+mn-lt"/>
          <a:ea typeface="+mn-ea"/>
          <a:cs typeface="+mn-cs"/>
        </a:defRPr>
      </a:lvl9pPr>
    </p:otherStyle>
  </p:txStyles>
</p:sldMaster>
</file>

<file path=ppt/slideMasters/slideMaster8.xml><?xml version="1.0" encoding="utf-8"?>
<p:sldMaster xmlns:a="http://schemas.openxmlformats.org/drawingml/2006/main" xmlns:r="http://schemas.openxmlformats.org/officeDocument/2006/relationships" xmlns:p="http://schemas.openxmlformats.org/presentationml/2006/main" preserve="1">
  <p:cSld>
    <p:bg>
      <p:bgPr>
        <a:solidFill>
          <a:schemeClr val="bg1"/>
        </a:solidFill>
        <a:effectLst/>
      </p:bgPr>
    </p:bg>
    <p:spTree>
      <p:nvGrpSpPr>
        <p:cNvPr id="1" name=""/>
        <p:cNvGrpSpPr/>
        <p:nvPr/>
      </p:nvGrpSpPr>
      <p:grpSpPr>
        <a:xfrm>
          <a:off x="0" y="0"/>
          <a:ext cx="0" cy="0"/>
          <a:chOff x="0" y="0"/>
          <a:chExt cx="0" cy="0"/>
        </a:xfrm>
      </p:grpSpPr>
      <p:pic>
        <p:nvPicPr>
          <p:cNvPr id="3" name="Picture 2">
            <a:extLst>
              <a:ext uri="{FF2B5EF4-FFF2-40B4-BE49-F238E27FC236}">
                <a16:creationId xmlns:a16="http://schemas.microsoft.com/office/drawing/2014/main" id="{C4FB4079-488A-4DD8-B479-674184113CF1}"/>
              </a:ext>
            </a:extLst>
          </p:cNvPr>
          <p:cNvPicPr>
            <a:picLocks noChangeAspect="1"/>
          </p:cNvPicPr>
          <p:nvPr userDrawn="1"/>
        </p:nvPicPr>
        <p:blipFill>
          <a:blip r:embed="rId11">
            <a:extLst>
              <a:ext uri="{28A0092B-C50C-407E-A947-70E740481C1C}">
                <a14:useLocalDpi xmlns:a14="http://schemas.microsoft.com/office/drawing/2010/main" val="0"/>
              </a:ext>
            </a:extLst>
          </a:blip>
          <a:srcRect/>
          <a:stretch/>
        </p:blipFill>
        <p:spPr>
          <a:xfrm>
            <a:off x="0" y="0"/>
            <a:ext cx="9144000" cy="5143500"/>
          </a:xfrm>
          <a:prstGeom prst="rect">
            <a:avLst/>
          </a:prstGeom>
        </p:spPr>
      </p:pic>
      <p:sp>
        <p:nvSpPr>
          <p:cNvPr id="1027" name="Rectangle 2"/>
          <p:cNvSpPr>
            <a:spLocks noGrp="1" noChangeArrowheads="1"/>
          </p:cNvSpPr>
          <p:nvPr>
            <p:ph type="title"/>
          </p:nvPr>
        </p:nvSpPr>
        <p:spPr bwMode="auto">
          <a:xfrm>
            <a:off x="457200" y="260751"/>
            <a:ext cx="8229600" cy="596503"/>
          </a:xfrm>
          <a:prstGeom prst="rect">
            <a:avLst/>
          </a:prstGeom>
          <a:noFill/>
          <a:ln w="9525">
            <a:noFill/>
            <a:miter lim="800000"/>
            <a:headEnd/>
            <a:tailEnd/>
          </a:ln>
        </p:spPr>
        <p:txBody>
          <a:bodyPr vert="horz" wrap="square" lIns="91440" tIns="45720" rIns="91440" bIns="45720" numCol="1" anchor="ctr" anchorCtr="0" compatLnSpc="1">
            <a:prstTxWarp prst="textNoShape">
              <a:avLst/>
            </a:prstTxWarp>
          </a:bodyPr>
          <a:lstStyle/>
          <a:p>
            <a:pPr lvl="0"/>
            <a:r>
              <a:rPr lang="en-US"/>
              <a:t>Click to edit Master title style</a:t>
            </a:r>
          </a:p>
        </p:txBody>
      </p:sp>
      <p:sp>
        <p:nvSpPr>
          <p:cNvPr id="1028" name="Rectangle 3"/>
          <p:cNvSpPr>
            <a:spLocks noGrp="1" noChangeArrowheads="1"/>
          </p:cNvSpPr>
          <p:nvPr>
            <p:ph type="body" idx="1"/>
          </p:nvPr>
        </p:nvSpPr>
        <p:spPr bwMode="auto">
          <a:xfrm>
            <a:off x="457200" y="1085854"/>
            <a:ext cx="8229600" cy="3508772"/>
          </a:xfrm>
          <a:prstGeom prst="rect">
            <a:avLst/>
          </a:prstGeom>
          <a:noFill/>
          <a:ln w="9525">
            <a:noFill/>
            <a:miter lim="800000"/>
            <a:headEnd/>
            <a:tailEnd/>
          </a:ln>
        </p:spPr>
        <p:txBody>
          <a:bodyPr vert="horz" wrap="square" lIns="91440" tIns="45720" rIns="91440" bIns="45720" numCol="1" anchor="t" anchorCtr="0" compatLnSpc="1">
            <a:prstTxWarp prst="textNoShape">
              <a:avLst/>
            </a:prstTxWarp>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243716" name="Rectangle 4"/>
          <p:cNvSpPr>
            <a:spLocks noGrp="1" noChangeArrowheads="1"/>
          </p:cNvSpPr>
          <p:nvPr>
            <p:ph type="dt" sz="half" idx="2"/>
          </p:nvPr>
        </p:nvSpPr>
        <p:spPr bwMode="auto">
          <a:xfrm>
            <a:off x="457200" y="4683919"/>
            <a:ext cx="2133600" cy="357188"/>
          </a:xfrm>
          <a:prstGeom prst="rect">
            <a:avLst/>
          </a:prstGeom>
          <a:noFill/>
          <a:ln w="9525">
            <a:noFill/>
            <a:miter lim="800000"/>
            <a:headEnd/>
            <a:tailEnd/>
          </a:ln>
          <a:effectLst/>
        </p:spPr>
        <p:txBody>
          <a:bodyPr vert="horz" wrap="square" lIns="91440" tIns="45720" rIns="91440" bIns="45720" numCol="1" anchor="t" anchorCtr="0" compatLnSpc="1">
            <a:prstTxWarp prst="textNoShape">
              <a:avLst/>
            </a:prstTxWarp>
          </a:bodyPr>
          <a:lstStyle>
            <a:lvl1pPr>
              <a:defRPr sz="1050">
                <a:latin typeface="Arial" charset="0"/>
                <a:cs typeface="+mn-cs"/>
              </a:defRPr>
            </a:lvl1pPr>
          </a:lstStyle>
          <a:p>
            <a:pPr>
              <a:defRPr/>
            </a:pPr>
            <a:endParaRPr lang="en-US"/>
          </a:p>
        </p:txBody>
      </p:sp>
      <p:sp>
        <p:nvSpPr>
          <p:cNvPr id="243717" name="Rectangle 5"/>
          <p:cNvSpPr>
            <a:spLocks noGrp="1" noChangeArrowheads="1"/>
          </p:cNvSpPr>
          <p:nvPr>
            <p:ph type="ftr" sz="quarter" idx="3"/>
          </p:nvPr>
        </p:nvSpPr>
        <p:spPr bwMode="auto">
          <a:xfrm>
            <a:off x="3124200" y="4683919"/>
            <a:ext cx="2895600" cy="357188"/>
          </a:xfrm>
          <a:prstGeom prst="rect">
            <a:avLst/>
          </a:prstGeom>
          <a:noFill/>
          <a:ln w="9525">
            <a:noFill/>
            <a:miter lim="800000"/>
            <a:headEnd/>
            <a:tailEnd/>
          </a:ln>
          <a:effectLst/>
        </p:spPr>
        <p:txBody>
          <a:bodyPr vert="horz" wrap="square" lIns="91440" tIns="45720" rIns="91440" bIns="45720" numCol="1" anchor="t" anchorCtr="0" compatLnSpc="1">
            <a:prstTxWarp prst="textNoShape">
              <a:avLst/>
            </a:prstTxWarp>
          </a:bodyPr>
          <a:lstStyle>
            <a:lvl1pPr algn="ctr">
              <a:defRPr sz="1050">
                <a:latin typeface="Arial" charset="0"/>
                <a:cs typeface="+mn-cs"/>
              </a:defRPr>
            </a:lvl1pPr>
          </a:lstStyle>
          <a:p>
            <a:pPr>
              <a:defRPr/>
            </a:pPr>
            <a:endParaRPr lang="en-US"/>
          </a:p>
        </p:txBody>
      </p:sp>
      <p:sp>
        <p:nvSpPr>
          <p:cNvPr id="243718" name="Rectangle 6"/>
          <p:cNvSpPr>
            <a:spLocks noGrp="1" noChangeArrowheads="1"/>
          </p:cNvSpPr>
          <p:nvPr>
            <p:ph type="sldNum" sz="quarter" idx="4"/>
          </p:nvPr>
        </p:nvSpPr>
        <p:spPr bwMode="auto">
          <a:xfrm>
            <a:off x="6553200" y="4683919"/>
            <a:ext cx="2133600" cy="357188"/>
          </a:xfrm>
          <a:prstGeom prst="rect">
            <a:avLst/>
          </a:prstGeom>
          <a:noFill/>
          <a:ln w="9525">
            <a:noFill/>
            <a:miter lim="800000"/>
            <a:headEnd/>
            <a:tailEnd/>
          </a:ln>
          <a:effectLst/>
        </p:spPr>
        <p:txBody>
          <a:bodyPr vert="horz" wrap="square" lIns="91440" tIns="45720" rIns="91440" bIns="45720" numCol="1" anchor="t" anchorCtr="0" compatLnSpc="1">
            <a:prstTxWarp prst="textNoShape">
              <a:avLst/>
            </a:prstTxWarp>
          </a:bodyPr>
          <a:lstStyle>
            <a:lvl1pPr algn="r">
              <a:defRPr sz="1050">
                <a:latin typeface="Arial" charset="0"/>
                <a:cs typeface="+mn-cs"/>
              </a:defRPr>
            </a:lvl1pPr>
          </a:lstStyle>
          <a:p>
            <a:pPr>
              <a:defRPr/>
            </a:pPr>
            <a:fld id="{0147173C-17D9-4D25-9377-9582B9966743}" type="slidenum">
              <a:rPr lang="en-US"/>
              <a:pPr>
                <a:defRPr/>
              </a:pPr>
              <a:t>‹#›</a:t>
            </a:fld>
            <a:endParaRPr lang="en-US"/>
          </a:p>
        </p:txBody>
      </p:sp>
    </p:spTree>
    <p:extLst>
      <p:ext uri="{BB962C8B-B14F-4D97-AF65-F5344CB8AC3E}">
        <p14:creationId xmlns:p14="http://schemas.microsoft.com/office/powerpoint/2010/main" val="2676607969"/>
      </p:ext>
    </p:extLst>
  </p:cSld>
  <p:clrMap bg1="lt1" tx1="dk1" bg2="lt2" tx2="dk2" accent1="accent1" accent2="accent2" accent3="accent3" accent4="accent4" accent5="accent5" accent6="accent6" hlink="hlink" folHlink="folHlink"/>
  <p:sldLayoutIdLst>
    <p:sldLayoutId id="2147483967" r:id="rId1"/>
    <p:sldLayoutId id="2147483968" r:id="rId2"/>
    <p:sldLayoutId id="2147483969" r:id="rId3"/>
    <p:sldLayoutId id="2147483970" r:id="rId4"/>
    <p:sldLayoutId id="2147483971" r:id="rId5"/>
    <p:sldLayoutId id="2147483972" r:id="rId6"/>
    <p:sldLayoutId id="2147483973" r:id="rId7"/>
    <p:sldLayoutId id="2147483974" r:id="rId8"/>
    <p:sldLayoutId id="2147483975" r:id="rId9"/>
  </p:sldLayoutIdLst>
  <p:transition>
    <p:fade/>
  </p:transition>
  <p:hf sldNum="0" hdr="0" ftr="0" dt="0"/>
  <p:txStyles>
    <p:titleStyle>
      <a:lvl1pPr algn="l" rtl="0" fontAlgn="base">
        <a:spcBef>
          <a:spcPct val="0"/>
        </a:spcBef>
        <a:spcAft>
          <a:spcPct val="0"/>
        </a:spcAft>
        <a:defRPr sz="2700" b="1">
          <a:solidFill>
            <a:srgbClr val="404040"/>
          </a:solidFill>
          <a:latin typeface="Arial" panose="020B0604020202020204" pitchFamily="34" charset="0"/>
          <a:ea typeface="+mj-ea"/>
          <a:cs typeface="Arial" panose="020B0604020202020204" pitchFamily="34" charset="0"/>
        </a:defRPr>
      </a:lvl1pPr>
      <a:lvl2pPr algn="r" rtl="0" fontAlgn="base">
        <a:spcBef>
          <a:spcPct val="0"/>
        </a:spcBef>
        <a:spcAft>
          <a:spcPct val="0"/>
        </a:spcAft>
        <a:defRPr sz="2700" b="1">
          <a:solidFill>
            <a:srgbClr val="404040"/>
          </a:solidFill>
          <a:latin typeface="Arial Narrow" pitchFamily="34" charset="0"/>
        </a:defRPr>
      </a:lvl2pPr>
      <a:lvl3pPr algn="r" rtl="0" fontAlgn="base">
        <a:spcBef>
          <a:spcPct val="0"/>
        </a:spcBef>
        <a:spcAft>
          <a:spcPct val="0"/>
        </a:spcAft>
        <a:defRPr sz="2700" b="1">
          <a:solidFill>
            <a:srgbClr val="404040"/>
          </a:solidFill>
          <a:latin typeface="Arial Narrow" pitchFamily="34" charset="0"/>
        </a:defRPr>
      </a:lvl3pPr>
      <a:lvl4pPr algn="r" rtl="0" fontAlgn="base">
        <a:spcBef>
          <a:spcPct val="0"/>
        </a:spcBef>
        <a:spcAft>
          <a:spcPct val="0"/>
        </a:spcAft>
        <a:defRPr sz="2700" b="1">
          <a:solidFill>
            <a:srgbClr val="404040"/>
          </a:solidFill>
          <a:latin typeface="Arial Narrow" pitchFamily="34" charset="0"/>
        </a:defRPr>
      </a:lvl4pPr>
      <a:lvl5pPr algn="r" rtl="0" fontAlgn="base">
        <a:spcBef>
          <a:spcPct val="0"/>
        </a:spcBef>
        <a:spcAft>
          <a:spcPct val="0"/>
        </a:spcAft>
        <a:defRPr sz="2700" b="1">
          <a:solidFill>
            <a:srgbClr val="404040"/>
          </a:solidFill>
          <a:latin typeface="Arial Narrow" pitchFamily="34" charset="0"/>
        </a:defRPr>
      </a:lvl5pPr>
      <a:lvl6pPr marL="342900" algn="ctr" rtl="0" eaLnBrk="1" fontAlgn="base" hangingPunct="1">
        <a:spcBef>
          <a:spcPct val="0"/>
        </a:spcBef>
        <a:spcAft>
          <a:spcPct val="0"/>
        </a:spcAft>
        <a:defRPr sz="3300">
          <a:solidFill>
            <a:schemeClr val="tx2"/>
          </a:solidFill>
          <a:latin typeface="Arial" charset="0"/>
        </a:defRPr>
      </a:lvl6pPr>
      <a:lvl7pPr marL="685800" algn="ctr" rtl="0" eaLnBrk="1" fontAlgn="base" hangingPunct="1">
        <a:spcBef>
          <a:spcPct val="0"/>
        </a:spcBef>
        <a:spcAft>
          <a:spcPct val="0"/>
        </a:spcAft>
        <a:defRPr sz="3300">
          <a:solidFill>
            <a:schemeClr val="tx2"/>
          </a:solidFill>
          <a:latin typeface="Arial" charset="0"/>
        </a:defRPr>
      </a:lvl7pPr>
      <a:lvl8pPr marL="1028700" algn="ctr" rtl="0" eaLnBrk="1" fontAlgn="base" hangingPunct="1">
        <a:spcBef>
          <a:spcPct val="0"/>
        </a:spcBef>
        <a:spcAft>
          <a:spcPct val="0"/>
        </a:spcAft>
        <a:defRPr sz="3300">
          <a:solidFill>
            <a:schemeClr val="tx2"/>
          </a:solidFill>
          <a:latin typeface="Arial" charset="0"/>
        </a:defRPr>
      </a:lvl8pPr>
      <a:lvl9pPr marL="1371600" algn="ctr" rtl="0" eaLnBrk="1" fontAlgn="base" hangingPunct="1">
        <a:spcBef>
          <a:spcPct val="0"/>
        </a:spcBef>
        <a:spcAft>
          <a:spcPct val="0"/>
        </a:spcAft>
        <a:defRPr sz="3300">
          <a:solidFill>
            <a:schemeClr val="tx2"/>
          </a:solidFill>
          <a:latin typeface="Arial" charset="0"/>
        </a:defRPr>
      </a:lvl9pPr>
    </p:titleStyle>
    <p:bodyStyle>
      <a:lvl1pPr marL="257175" indent="-257175" algn="l" rtl="0" fontAlgn="base">
        <a:spcBef>
          <a:spcPct val="20000"/>
        </a:spcBef>
        <a:spcAft>
          <a:spcPct val="0"/>
        </a:spcAft>
        <a:buClr>
          <a:srgbClr val="C1CD23"/>
        </a:buClr>
        <a:buFont typeface="Wingdings" panose="05000000000000000000" pitchFamily="2" charset="2"/>
        <a:buChar char="§"/>
        <a:defRPr sz="1800" b="1">
          <a:solidFill>
            <a:schemeClr val="tx1"/>
          </a:solidFill>
          <a:latin typeface="Arial" panose="020B0604020202020204" pitchFamily="34" charset="0"/>
          <a:ea typeface="+mn-ea"/>
          <a:cs typeface="Arial" panose="020B0604020202020204" pitchFamily="34" charset="0"/>
        </a:defRPr>
      </a:lvl1pPr>
      <a:lvl2pPr marL="557213" indent="-214313" algn="l" rtl="0" fontAlgn="base">
        <a:spcBef>
          <a:spcPct val="20000"/>
        </a:spcBef>
        <a:spcAft>
          <a:spcPct val="0"/>
        </a:spcAft>
        <a:buClr>
          <a:srgbClr val="C1CD23"/>
        </a:buClr>
        <a:buFont typeface="Wingdings" panose="05000000000000000000" pitchFamily="2" charset="2"/>
        <a:buChar char="§"/>
        <a:defRPr>
          <a:solidFill>
            <a:schemeClr val="tx1"/>
          </a:solidFill>
          <a:latin typeface="Arial" panose="020B0604020202020204" pitchFamily="34" charset="0"/>
          <a:cs typeface="Arial" panose="020B0604020202020204" pitchFamily="34" charset="0"/>
        </a:defRPr>
      </a:lvl2pPr>
      <a:lvl3pPr marL="857250" indent="-171450" algn="l" rtl="0" fontAlgn="base">
        <a:spcBef>
          <a:spcPct val="20000"/>
        </a:spcBef>
        <a:spcAft>
          <a:spcPct val="0"/>
        </a:spcAft>
        <a:buClr>
          <a:srgbClr val="C1CD23"/>
        </a:buClr>
        <a:buFont typeface="Wingdings" panose="05000000000000000000" pitchFamily="2" charset="2"/>
        <a:buChar char="§"/>
        <a:defRPr sz="1200">
          <a:solidFill>
            <a:schemeClr val="tx1"/>
          </a:solidFill>
          <a:latin typeface="Arial" panose="020B0604020202020204" pitchFamily="34" charset="0"/>
          <a:cs typeface="Arial" panose="020B0604020202020204" pitchFamily="34" charset="0"/>
        </a:defRPr>
      </a:lvl3pPr>
      <a:lvl4pPr marL="1200150" indent="-171450" algn="l" rtl="0" fontAlgn="base">
        <a:spcBef>
          <a:spcPct val="20000"/>
        </a:spcBef>
        <a:spcAft>
          <a:spcPct val="0"/>
        </a:spcAft>
        <a:buClr>
          <a:srgbClr val="C1CD23"/>
        </a:buClr>
        <a:buFont typeface="Wingdings" panose="05000000000000000000" pitchFamily="2" charset="2"/>
        <a:buChar char="§"/>
        <a:defRPr sz="1200">
          <a:solidFill>
            <a:schemeClr val="tx1"/>
          </a:solidFill>
          <a:latin typeface="Arial" panose="020B0604020202020204" pitchFamily="34" charset="0"/>
          <a:cs typeface="Arial" panose="020B0604020202020204" pitchFamily="34" charset="0"/>
        </a:defRPr>
      </a:lvl4pPr>
      <a:lvl5pPr marL="1543050" indent="-171450" algn="l" rtl="0" fontAlgn="base">
        <a:spcBef>
          <a:spcPct val="20000"/>
        </a:spcBef>
        <a:spcAft>
          <a:spcPct val="0"/>
        </a:spcAft>
        <a:buClr>
          <a:srgbClr val="C1CD23"/>
        </a:buClr>
        <a:buFont typeface="Wingdings" panose="05000000000000000000" pitchFamily="2" charset="2"/>
        <a:buChar char="§"/>
        <a:defRPr sz="1200">
          <a:solidFill>
            <a:schemeClr val="tx1"/>
          </a:solidFill>
          <a:latin typeface="Arial" panose="020B0604020202020204" pitchFamily="34" charset="0"/>
          <a:cs typeface="Arial" panose="020B0604020202020204" pitchFamily="34" charset="0"/>
        </a:defRPr>
      </a:lvl5pPr>
      <a:lvl6pPr marL="1885950" indent="-171450" algn="l" rtl="0" eaLnBrk="1" fontAlgn="base" hangingPunct="1">
        <a:spcBef>
          <a:spcPct val="20000"/>
        </a:spcBef>
        <a:spcAft>
          <a:spcPct val="0"/>
        </a:spcAft>
        <a:buChar char="»"/>
        <a:defRPr sz="1500">
          <a:solidFill>
            <a:schemeClr val="tx1"/>
          </a:solidFill>
          <a:latin typeface="+mn-lt"/>
        </a:defRPr>
      </a:lvl6pPr>
      <a:lvl7pPr marL="2228850" indent="-171450" algn="l" rtl="0" eaLnBrk="1" fontAlgn="base" hangingPunct="1">
        <a:spcBef>
          <a:spcPct val="20000"/>
        </a:spcBef>
        <a:spcAft>
          <a:spcPct val="0"/>
        </a:spcAft>
        <a:buChar char="»"/>
        <a:defRPr sz="1500">
          <a:solidFill>
            <a:schemeClr val="tx1"/>
          </a:solidFill>
          <a:latin typeface="+mn-lt"/>
        </a:defRPr>
      </a:lvl7pPr>
      <a:lvl8pPr marL="2571750" indent="-171450" algn="l" rtl="0" eaLnBrk="1" fontAlgn="base" hangingPunct="1">
        <a:spcBef>
          <a:spcPct val="20000"/>
        </a:spcBef>
        <a:spcAft>
          <a:spcPct val="0"/>
        </a:spcAft>
        <a:buChar char="»"/>
        <a:defRPr sz="1500">
          <a:solidFill>
            <a:schemeClr val="tx1"/>
          </a:solidFill>
          <a:latin typeface="+mn-lt"/>
        </a:defRPr>
      </a:lvl8pPr>
      <a:lvl9pPr marL="2914650" indent="-171450" algn="l" rtl="0" eaLnBrk="1" fontAlgn="base" hangingPunct="1">
        <a:spcBef>
          <a:spcPct val="20000"/>
        </a:spcBef>
        <a:spcAft>
          <a:spcPct val="0"/>
        </a:spcAft>
        <a:buChar char="»"/>
        <a:defRPr sz="1500">
          <a:solidFill>
            <a:schemeClr val="tx1"/>
          </a:solidFill>
          <a:latin typeface="+mn-lt"/>
        </a:defRPr>
      </a:lvl9pPr>
    </p:bodyStyle>
    <p:otherStyle>
      <a:defPPr>
        <a:defRPr lang="en-US"/>
      </a:defPPr>
      <a:lvl1pPr marL="0" algn="l" defTabSz="685800" rtl="0" eaLnBrk="1" latinLnBrk="0" hangingPunct="1">
        <a:defRPr sz="1350" kern="1200">
          <a:solidFill>
            <a:schemeClr val="tx1"/>
          </a:solidFill>
          <a:latin typeface="+mn-lt"/>
          <a:ea typeface="+mn-ea"/>
          <a:cs typeface="+mn-cs"/>
        </a:defRPr>
      </a:lvl1pPr>
      <a:lvl2pPr marL="342900" algn="l" defTabSz="685800" rtl="0" eaLnBrk="1" latinLnBrk="0" hangingPunct="1">
        <a:defRPr sz="1350" kern="1200">
          <a:solidFill>
            <a:schemeClr val="tx1"/>
          </a:solidFill>
          <a:latin typeface="+mn-lt"/>
          <a:ea typeface="+mn-ea"/>
          <a:cs typeface="+mn-cs"/>
        </a:defRPr>
      </a:lvl2pPr>
      <a:lvl3pPr marL="685800" algn="l" defTabSz="685800" rtl="0" eaLnBrk="1" latinLnBrk="0" hangingPunct="1">
        <a:defRPr sz="1350" kern="1200">
          <a:solidFill>
            <a:schemeClr val="tx1"/>
          </a:solidFill>
          <a:latin typeface="+mn-lt"/>
          <a:ea typeface="+mn-ea"/>
          <a:cs typeface="+mn-cs"/>
        </a:defRPr>
      </a:lvl3pPr>
      <a:lvl4pPr marL="1028700" algn="l" defTabSz="685800" rtl="0" eaLnBrk="1" latinLnBrk="0" hangingPunct="1">
        <a:defRPr sz="1350" kern="1200">
          <a:solidFill>
            <a:schemeClr val="tx1"/>
          </a:solidFill>
          <a:latin typeface="+mn-lt"/>
          <a:ea typeface="+mn-ea"/>
          <a:cs typeface="+mn-cs"/>
        </a:defRPr>
      </a:lvl4pPr>
      <a:lvl5pPr marL="1371600" algn="l" defTabSz="685800" rtl="0" eaLnBrk="1" latinLnBrk="0" hangingPunct="1">
        <a:defRPr sz="1350" kern="1200">
          <a:solidFill>
            <a:schemeClr val="tx1"/>
          </a:solidFill>
          <a:latin typeface="+mn-lt"/>
          <a:ea typeface="+mn-ea"/>
          <a:cs typeface="+mn-cs"/>
        </a:defRPr>
      </a:lvl5pPr>
      <a:lvl6pPr marL="1714500" algn="l" defTabSz="685800" rtl="0" eaLnBrk="1" latinLnBrk="0" hangingPunct="1">
        <a:defRPr sz="1350" kern="1200">
          <a:solidFill>
            <a:schemeClr val="tx1"/>
          </a:solidFill>
          <a:latin typeface="+mn-lt"/>
          <a:ea typeface="+mn-ea"/>
          <a:cs typeface="+mn-cs"/>
        </a:defRPr>
      </a:lvl6pPr>
      <a:lvl7pPr marL="2057400" algn="l" defTabSz="685800" rtl="0" eaLnBrk="1" latinLnBrk="0" hangingPunct="1">
        <a:defRPr sz="1350" kern="1200">
          <a:solidFill>
            <a:schemeClr val="tx1"/>
          </a:solidFill>
          <a:latin typeface="+mn-lt"/>
          <a:ea typeface="+mn-ea"/>
          <a:cs typeface="+mn-cs"/>
        </a:defRPr>
      </a:lvl7pPr>
      <a:lvl8pPr marL="2400300" algn="l" defTabSz="685800" rtl="0" eaLnBrk="1" latinLnBrk="0" hangingPunct="1">
        <a:defRPr sz="1350" kern="1200">
          <a:solidFill>
            <a:schemeClr val="tx1"/>
          </a:solidFill>
          <a:latin typeface="+mn-lt"/>
          <a:ea typeface="+mn-ea"/>
          <a:cs typeface="+mn-cs"/>
        </a:defRPr>
      </a:lvl8pPr>
      <a:lvl9pPr marL="2743200" algn="l" defTabSz="685800" rtl="0" eaLnBrk="1" latinLnBrk="0" hangingPunct="1">
        <a:defRPr sz="1350" kern="1200">
          <a:solidFill>
            <a:schemeClr val="tx1"/>
          </a:solidFill>
          <a:latin typeface="+mn-lt"/>
          <a:ea typeface="+mn-ea"/>
          <a:cs typeface="+mn-cs"/>
        </a:defRPr>
      </a:lvl9pPr>
    </p:otherStyle>
  </p:txStyles>
</p:sldMaster>
</file>

<file path=ppt/slideMasters/slideMaster9.xml><?xml version="1.0" encoding="utf-8"?>
<p:sldMaster xmlns:a="http://schemas.openxmlformats.org/drawingml/2006/main" xmlns:r="http://schemas.openxmlformats.org/officeDocument/2006/relationships" xmlns:p="http://schemas.openxmlformats.org/presentationml/2006/main" preserve="1">
  <p:cSld>
    <p:bg>
      <p:bgRef idx="1001">
        <a:schemeClr val="bg1"/>
      </p:bgRef>
    </p:bg>
    <p:spTree>
      <p:nvGrpSpPr>
        <p:cNvPr id="1" name=""/>
        <p:cNvGrpSpPr/>
        <p:nvPr/>
      </p:nvGrpSpPr>
      <p:grpSpPr>
        <a:xfrm>
          <a:off x="0" y="0"/>
          <a:ext cx="0" cy="0"/>
          <a:chOff x="0" y="0"/>
          <a:chExt cx="0" cy="0"/>
        </a:xfrm>
      </p:grpSpPr>
    </p:spTree>
    <p:extLst>
      <p:ext uri="{BB962C8B-B14F-4D97-AF65-F5344CB8AC3E}">
        <p14:creationId xmlns:p14="http://schemas.microsoft.com/office/powerpoint/2010/main" val="2280568524"/>
      </p:ext>
    </p:extLst>
  </p:cSld>
  <p:clrMap bg1="lt1" tx1="dk1" bg2="lt2" tx2="dk2" accent1="accent1" accent2="accent2" accent3="accent3" accent4="accent4" accent5="accent5" accent6="accent6" hlink="hlink" folHlink="folHlink"/>
  <p:sldLayoutIdLst>
    <p:sldLayoutId id="2147484002" r:id="rId1"/>
    <p:sldLayoutId id="2147484003" r:id="rId2"/>
    <p:sldLayoutId id="2147484004" r:id="rId3"/>
    <p:sldLayoutId id="2147484005" r:id="rId4"/>
    <p:sldLayoutId id="2147484006" r:id="rId5"/>
    <p:sldLayoutId id="2147484007" r:id="rId6"/>
    <p:sldLayoutId id="2147484008" r:id="rId7"/>
    <p:sldLayoutId id="2147484009" r:id="rId8"/>
    <p:sldLayoutId id="2147484010" r:id="rId9"/>
    <p:sldLayoutId id="2147484011" r:id="rId10"/>
    <p:sldLayoutId id="2147484012" r:id="rId11"/>
    <p:sldLayoutId id="2147484013" r:id="rId12"/>
  </p:sldLayoutIdLst>
  <p:hf hdr="0" dt="0"/>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image" Target="../media/image11.png"/><Relationship Id="rId1" Type="http://schemas.openxmlformats.org/officeDocument/2006/relationships/slideLayout" Target="../slideLayouts/slideLayout6.xml"/></Relationships>
</file>

<file path=ppt/slides/_rels/slide2.xml.rels><?xml version="1.0" encoding="UTF-8" standalone="yes"?>
<Relationships xmlns="http://schemas.openxmlformats.org/package/2006/relationships"><Relationship Id="rId2" Type="http://schemas.openxmlformats.org/officeDocument/2006/relationships/image" Target="../media/image12.jpeg"/><Relationship Id="rId1" Type="http://schemas.openxmlformats.org/officeDocument/2006/relationships/slideLayout" Target="../slideLayouts/slideLayout16.xml"/></Relationships>
</file>

<file path=ppt/slides/_rels/slide3.xml.rels><?xml version="1.0" encoding="UTF-8" standalone="yes"?>
<Relationships xmlns="http://schemas.openxmlformats.org/package/2006/relationships"><Relationship Id="rId3" Type="http://schemas.openxmlformats.org/officeDocument/2006/relationships/image" Target="../media/image12.jpeg"/><Relationship Id="rId2" Type="http://schemas.openxmlformats.org/officeDocument/2006/relationships/notesSlide" Target="../notesSlides/notesSlide1.xml"/><Relationship Id="rId1" Type="http://schemas.openxmlformats.org/officeDocument/2006/relationships/slideLayout" Target="../slideLayouts/slideLayout16.xml"/></Relationships>
</file>

<file path=ppt/slides/_rels/slide4.xml.rels><?xml version="1.0" encoding="UTF-8" standalone="yes"?>
<Relationships xmlns="http://schemas.openxmlformats.org/package/2006/relationships"><Relationship Id="rId3" Type="http://schemas.openxmlformats.org/officeDocument/2006/relationships/image" Target="../media/image13.jpeg"/><Relationship Id="rId2" Type="http://schemas.openxmlformats.org/officeDocument/2006/relationships/notesSlide" Target="../notesSlides/notesSlide2.xml"/><Relationship Id="rId1" Type="http://schemas.openxmlformats.org/officeDocument/2006/relationships/slideLayout" Target="../slideLayouts/slideLayout16.xml"/><Relationship Id="rId4" Type="http://schemas.openxmlformats.org/officeDocument/2006/relationships/image" Target="../media/image14.jpeg"/></Relationships>
</file>

<file path=ppt/slides/_rels/slide5.xml.rels><?xml version="1.0" encoding="UTF-8" standalone="yes"?>
<Relationships xmlns="http://schemas.openxmlformats.org/package/2006/relationships"><Relationship Id="rId3" Type="http://schemas.openxmlformats.org/officeDocument/2006/relationships/image" Target="../media/image15.png"/><Relationship Id="rId2" Type="http://schemas.openxmlformats.org/officeDocument/2006/relationships/notesSlide" Target="../notesSlides/notesSlide3.xml"/><Relationship Id="rId1" Type="http://schemas.openxmlformats.org/officeDocument/2006/relationships/slideLayout" Target="../slideLayouts/slideLayout16.xml"/><Relationship Id="rId4" Type="http://schemas.openxmlformats.org/officeDocument/2006/relationships/image" Target="../media/image13.jpeg"/></Relationships>
</file>

<file path=ppt/slides/_rels/slide6.xml.rels><?xml version="1.0" encoding="UTF-8" standalone="yes"?>
<Relationships xmlns="http://schemas.openxmlformats.org/package/2006/relationships"><Relationship Id="rId3" Type="http://schemas.openxmlformats.org/officeDocument/2006/relationships/notesSlide" Target="../notesSlides/notesSlide4.xml"/><Relationship Id="rId2" Type="http://schemas.openxmlformats.org/officeDocument/2006/relationships/slideLayout" Target="../slideLayouts/slideLayout16.xml"/><Relationship Id="rId1" Type="http://schemas.openxmlformats.org/officeDocument/2006/relationships/themeOverride" Target="../theme/themeOverride1.xml"/><Relationship Id="rId5" Type="http://schemas.openxmlformats.org/officeDocument/2006/relationships/image" Target="../media/image13.jpeg"/><Relationship Id="rId4" Type="http://schemas.openxmlformats.org/officeDocument/2006/relationships/image" Target="../media/image16.png"/></Relationships>
</file>

<file path=ppt/slides/_rels/slide7.xml.rels><?xml version="1.0" encoding="UTF-8" standalone="yes"?>
<Relationships xmlns="http://schemas.openxmlformats.org/package/2006/relationships"><Relationship Id="rId3" Type="http://schemas.openxmlformats.org/officeDocument/2006/relationships/notesSlide" Target="../notesSlides/notesSlide5.xml"/><Relationship Id="rId2" Type="http://schemas.openxmlformats.org/officeDocument/2006/relationships/slideLayout" Target="../slideLayouts/slideLayout16.xml"/><Relationship Id="rId1" Type="http://schemas.openxmlformats.org/officeDocument/2006/relationships/themeOverride" Target="../theme/themeOverride2.xml"/><Relationship Id="rId5" Type="http://schemas.openxmlformats.org/officeDocument/2006/relationships/image" Target="../media/image17.png"/><Relationship Id="rId4" Type="http://schemas.openxmlformats.org/officeDocument/2006/relationships/image" Target="../media/image13.jpeg"/></Relationships>
</file>

<file path=ppt/slides/_rels/slide8.xml.rels><?xml version="1.0" encoding="UTF-8" standalone="yes"?>
<Relationships xmlns="http://schemas.openxmlformats.org/package/2006/relationships"><Relationship Id="rId3" Type="http://schemas.openxmlformats.org/officeDocument/2006/relationships/image" Target="../media/image13.jpeg"/><Relationship Id="rId2" Type="http://schemas.openxmlformats.org/officeDocument/2006/relationships/notesSlide" Target="../notesSlides/notesSlide6.xml"/><Relationship Id="rId1" Type="http://schemas.openxmlformats.org/officeDocument/2006/relationships/slideLayout" Target="../slideLayouts/slideLayout16.xml"/><Relationship Id="rId5" Type="http://schemas.openxmlformats.org/officeDocument/2006/relationships/image" Target="../media/image19.png"/><Relationship Id="rId4" Type="http://schemas.openxmlformats.org/officeDocument/2006/relationships/image" Target="../media/image18.png"/></Relationships>
</file>

<file path=ppt/slides/_rels/slide9.xml.rels><?xml version="1.0" encoding="UTF-8" standalone="yes"?>
<Relationships xmlns="http://schemas.openxmlformats.org/package/2006/relationships"><Relationship Id="rId3" Type="http://schemas.openxmlformats.org/officeDocument/2006/relationships/image" Target="../media/image13.jpeg"/><Relationship Id="rId2" Type="http://schemas.openxmlformats.org/officeDocument/2006/relationships/notesSlide" Target="../notesSlides/notesSlide7.xml"/><Relationship Id="rId1" Type="http://schemas.openxmlformats.org/officeDocument/2006/relationships/slideLayout" Target="../slideLayouts/slideLayout16.xml"/><Relationship Id="rId5" Type="http://schemas.openxmlformats.org/officeDocument/2006/relationships/image" Target="../media/image21.jpeg"/><Relationship Id="rId4" Type="http://schemas.openxmlformats.org/officeDocument/2006/relationships/image" Target="../media/image20.jpeg"/></Relationships>
</file>

<file path=ppt/slides/_rels/slide10.xml.rels><?xml version="1.0" encoding="UTF-8" standalone="yes"?>
<Relationships xmlns="http://schemas.openxmlformats.org/package/2006/relationships"><Relationship Id="rId3" Type="http://schemas.openxmlformats.org/officeDocument/2006/relationships/image" Target="../media/image12.jpeg"/><Relationship Id="rId2" Type="http://schemas.openxmlformats.org/officeDocument/2006/relationships/notesSlide" Target="../notesSlides/notesSlide8.xml"/><Relationship Id="rId1" Type="http://schemas.openxmlformats.org/officeDocument/2006/relationships/slideLayout" Target="../slideLayouts/slideLayout16.xml"/></Relationships>
</file>

<file path=ppt/slides/_rels/slide11.xml.rels><?xml version="1.0" encoding="UTF-8" standalone="yes"?>
<Relationships xmlns="http://schemas.openxmlformats.org/package/2006/relationships"><Relationship Id="rId2" Type="http://schemas.openxmlformats.org/officeDocument/2006/relationships/image" Target="../media/image12.jpeg"/><Relationship Id="rId1" Type="http://schemas.openxmlformats.org/officeDocument/2006/relationships/slideLayout" Target="../slideLayouts/slideLayout16.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FC603BE-9E80-4DFD-AE77-BB7937049706}"/>
              </a:ext>
            </a:extLst>
          </p:cNvPr>
          <p:cNvSpPr>
            <a:spLocks noGrp="1"/>
          </p:cNvSpPr>
          <p:nvPr>
            <p:ph type="title"/>
          </p:nvPr>
        </p:nvSpPr>
        <p:spPr>
          <a:xfrm>
            <a:off x="713511" y="2312194"/>
            <a:ext cx="7772400" cy="564356"/>
          </a:xfrm>
        </p:spPr>
        <p:txBody>
          <a:bodyPr/>
          <a:lstStyle/>
          <a:p>
            <a:r>
              <a:rPr lang="en-US">
                <a:solidFill>
                  <a:srgbClr val="11635B"/>
                </a:solidFill>
              </a:rPr>
              <a:t>Executive Committee Meeting</a:t>
            </a:r>
          </a:p>
        </p:txBody>
      </p:sp>
      <p:sp>
        <p:nvSpPr>
          <p:cNvPr id="4" name="Text Placeholder 3">
            <a:extLst>
              <a:ext uri="{FF2B5EF4-FFF2-40B4-BE49-F238E27FC236}">
                <a16:creationId xmlns:a16="http://schemas.microsoft.com/office/drawing/2014/main" id="{B8FB94D8-EDEF-4486-A0C9-F494E70B2B9B}"/>
              </a:ext>
            </a:extLst>
          </p:cNvPr>
          <p:cNvSpPr>
            <a:spLocks noGrp="1"/>
          </p:cNvSpPr>
          <p:nvPr>
            <p:ph type="body" idx="1"/>
          </p:nvPr>
        </p:nvSpPr>
        <p:spPr>
          <a:xfrm>
            <a:off x="741219" y="2876550"/>
            <a:ext cx="7772400" cy="609600"/>
          </a:xfrm>
        </p:spPr>
        <p:txBody>
          <a:bodyPr/>
          <a:lstStyle/>
          <a:p>
            <a:r>
              <a:rPr lang="en-US" dirty="0">
                <a:solidFill>
                  <a:srgbClr val="11635B"/>
                </a:solidFill>
              </a:rPr>
              <a:t>November 17, 2025</a:t>
            </a:r>
          </a:p>
        </p:txBody>
      </p:sp>
      <p:pic>
        <p:nvPicPr>
          <p:cNvPr id="8" name="Picture 7" descr="A green and black logo&#10;&#10;Description automatically generated">
            <a:extLst>
              <a:ext uri="{FF2B5EF4-FFF2-40B4-BE49-F238E27FC236}">
                <a16:creationId xmlns:a16="http://schemas.microsoft.com/office/drawing/2014/main" id="{2E3ECBC5-7579-6C13-DCE3-65585D778BE5}"/>
              </a:ext>
            </a:extLst>
          </p:cNvPr>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796635" y="644236"/>
            <a:ext cx="4917911" cy="1432214"/>
          </a:xfrm>
          <a:prstGeom prst="rect">
            <a:avLst/>
          </a:prstGeom>
        </p:spPr>
      </p:pic>
    </p:spTree>
    <p:extLst>
      <p:ext uri="{BB962C8B-B14F-4D97-AF65-F5344CB8AC3E}">
        <p14:creationId xmlns:p14="http://schemas.microsoft.com/office/powerpoint/2010/main" val="897020560"/>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Text Placeholder 5">
            <a:extLst>
              <a:ext uri="{FF2B5EF4-FFF2-40B4-BE49-F238E27FC236}">
                <a16:creationId xmlns:a16="http://schemas.microsoft.com/office/drawing/2014/main" id="{897A7A0D-D3DB-431A-A92B-9D4788B9D125}"/>
              </a:ext>
            </a:extLst>
          </p:cNvPr>
          <p:cNvSpPr>
            <a:spLocks noGrp="1"/>
          </p:cNvSpPr>
          <p:nvPr>
            <p:ph type="body" idx="13"/>
          </p:nvPr>
        </p:nvSpPr>
        <p:spPr>
          <a:xfrm>
            <a:off x="379911" y="742950"/>
            <a:ext cx="8535489" cy="5029200"/>
          </a:xfrm>
        </p:spPr>
        <p:txBody>
          <a:bodyPr numCol="1"/>
          <a:lstStyle/>
          <a:p>
            <a:pPr marL="342900" marR="0" lvl="0" indent="-342900">
              <a:lnSpc>
                <a:spcPct val="107000"/>
              </a:lnSpc>
              <a:spcBef>
                <a:spcPts val="0"/>
              </a:spcBef>
              <a:spcAft>
                <a:spcPts val="400"/>
              </a:spcAft>
              <a:buFont typeface="+mj-lt"/>
              <a:buAutoNum type="arabicPeriod"/>
              <a:tabLst>
                <a:tab pos="228600" algn="l"/>
                <a:tab pos="5943600" algn="r"/>
              </a:tabLst>
            </a:pPr>
            <a:r>
              <a:rPr lang="en-US" sz="1500" b="1" dirty="0">
                <a:effectLst/>
                <a:latin typeface="Century Gothic" panose="020B0502020202020204" pitchFamily="34" charset="0"/>
                <a:ea typeface="Calibri" panose="020F0502020204030204" pitchFamily="34" charset="0"/>
                <a:cs typeface="Times New Roman" panose="02020603050405020304" pitchFamily="18" charset="0"/>
              </a:rPr>
              <a:t>Call to Order </a:t>
            </a:r>
            <a:endParaRPr lang="en-US" sz="1500" dirty="0">
              <a:effectLst/>
              <a:latin typeface="Calibri" panose="020F0502020204030204" pitchFamily="34" charset="0"/>
              <a:ea typeface="Calibri" panose="020F0502020204030204" pitchFamily="34" charset="0"/>
              <a:cs typeface="Times New Roman" panose="02020603050405020304" pitchFamily="18" charset="0"/>
            </a:endParaRPr>
          </a:p>
          <a:p>
            <a:pPr marL="342900" marR="0" lvl="0" indent="-342900">
              <a:lnSpc>
                <a:spcPct val="107000"/>
              </a:lnSpc>
              <a:spcBef>
                <a:spcPts val="0"/>
              </a:spcBef>
              <a:spcAft>
                <a:spcPts val="400"/>
              </a:spcAft>
              <a:buFont typeface="+mj-lt"/>
              <a:buAutoNum type="arabicPeriod"/>
              <a:tabLst>
                <a:tab pos="228600" algn="l"/>
                <a:tab pos="5943600" algn="r"/>
              </a:tabLst>
            </a:pPr>
            <a:r>
              <a:rPr lang="en-US" sz="1500" b="1" dirty="0">
                <a:effectLst/>
                <a:latin typeface="Century Gothic" panose="020B0502020202020204" pitchFamily="34" charset="0"/>
                <a:ea typeface="Calibri" panose="020F0502020204030204" pitchFamily="34" charset="0"/>
                <a:cs typeface="Times New Roman" panose="02020603050405020304" pitchFamily="18" charset="0"/>
              </a:rPr>
              <a:t>VOTE: Approval of Agenda</a:t>
            </a:r>
            <a:endParaRPr lang="en-US" sz="1500" dirty="0">
              <a:effectLst/>
              <a:latin typeface="Calibri" panose="020F0502020204030204" pitchFamily="34" charset="0"/>
              <a:ea typeface="Calibri" panose="020F0502020204030204" pitchFamily="34" charset="0"/>
              <a:cs typeface="Times New Roman" panose="02020603050405020304" pitchFamily="18" charset="0"/>
            </a:endParaRPr>
          </a:p>
          <a:p>
            <a:pPr marL="342900" marR="0" lvl="0" indent="-342900">
              <a:lnSpc>
                <a:spcPct val="107000"/>
              </a:lnSpc>
              <a:spcBef>
                <a:spcPts val="0"/>
              </a:spcBef>
              <a:spcAft>
                <a:spcPts val="400"/>
              </a:spcAft>
              <a:buFont typeface="+mj-lt"/>
              <a:buAutoNum type="arabicPeriod"/>
              <a:tabLst>
                <a:tab pos="228600" algn="l"/>
                <a:tab pos="5943600" algn="r"/>
              </a:tabLst>
            </a:pPr>
            <a:r>
              <a:rPr lang="en-US" sz="1500" b="1" dirty="0">
                <a:effectLst/>
                <a:latin typeface="Century Gothic" panose="020B0502020202020204" pitchFamily="34" charset="0"/>
                <a:ea typeface="Calibri" panose="020F0502020204030204" pitchFamily="34" charset="0"/>
                <a:cs typeface="Times New Roman" panose="02020603050405020304" pitchFamily="18" charset="0"/>
              </a:rPr>
              <a:t>VOTE: Approval of Meeting Minutes </a:t>
            </a:r>
          </a:p>
          <a:p>
            <a:pPr marL="342900" indent="-342900">
              <a:lnSpc>
                <a:spcPct val="107000"/>
              </a:lnSpc>
              <a:spcBef>
                <a:spcPts val="0"/>
              </a:spcBef>
              <a:spcAft>
                <a:spcPts val="400"/>
              </a:spcAft>
              <a:buFont typeface="+mj-lt"/>
              <a:buAutoNum type="arabicPeriod"/>
              <a:tabLst>
                <a:tab pos="228600" algn="l"/>
                <a:tab pos="5943600" algn="r"/>
              </a:tabLst>
            </a:pPr>
            <a:r>
              <a:rPr lang="en-US" sz="1500" b="1" dirty="0">
                <a:cs typeface="Times New Roman" panose="02020603050405020304" pitchFamily="18" charset="0"/>
              </a:rPr>
              <a:t>REPORT and VOTE: Financial Statements</a:t>
            </a:r>
          </a:p>
          <a:p>
            <a:pPr marL="342900" indent="-342900">
              <a:lnSpc>
                <a:spcPct val="107000"/>
              </a:lnSpc>
              <a:spcBef>
                <a:spcPts val="0"/>
              </a:spcBef>
              <a:spcAft>
                <a:spcPts val="400"/>
              </a:spcAft>
              <a:buFont typeface="+mj-lt"/>
              <a:buAutoNum type="arabicPeriod"/>
              <a:tabLst>
                <a:tab pos="228600" algn="l"/>
                <a:tab pos="5943600" algn="r"/>
              </a:tabLst>
            </a:pPr>
            <a:r>
              <a:rPr lang="sv-SE" sz="1500" b="1" dirty="0">
                <a:effectLst/>
                <a:latin typeface="Century Gothic" panose="020B0502020202020204" pitchFamily="34" charset="0"/>
                <a:ea typeface="Calibri" panose="020F0502020204030204" pitchFamily="34" charset="0"/>
                <a:cs typeface="Times New Roman" panose="02020603050405020304" pitchFamily="18" charset="0"/>
              </a:rPr>
              <a:t>REPORT and VOTE: MIPA Designation as a Council of Governments</a:t>
            </a:r>
          </a:p>
          <a:p>
            <a:pPr marL="342900" indent="-342900">
              <a:lnSpc>
                <a:spcPct val="107000"/>
              </a:lnSpc>
              <a:spcBef>
                <a:spcPts val="0"/>
              </a:spcBef>
              <a:spcAft>
                <a:spcPts val="400"/>
              </a:spcAft>
              <a:buFont typeface="+mj-lt"/>
              <a:buAutoNum type="arabicPeriod"/>
              <a:tabLst>
                <a:tab pos="228600" algn="l"/>
                <a:tab pos="5943600" algn="r"/>
              </a:tabLst>
            </a:pPr>
            <a:r>
              <a:rPr lang="en-US" sz="1500" b="1" dirty="0">
                <a:effectLst/>
                <a:latin typeface="Century Gothic" panose="020B0502020202020204" pitchFamily="34" charset="0"/>
                <a:ea typeface="Calibri" panose="020F0502020204030204" pitchFamily="34" charset="0"/>
                <a:cs typeface="Times New Roman" panose="02020603050405020304" pitchFamily="18" charset="0"/>
              </a:rPr>
              <a:t>Other Non-Action Items of Interest to the Committee</a:t>
            </a:r>
          </a:p>
          <a:p>
            <a:pPr marL="342900" indent="-342900">
              <a:lnSpc>
                <a:spcPct val="107000"/>
              </a:lnSpc>
              <a:spcBef>
                <a:spcPts val="0"/>
              </a:spcBef>
              <a:spcAft>
                <a:spcPts val="400"/>
              </a:spcAft>
              <a:buFont typeface="+mj-lt"/>
              <a:buAutoNum type="arabicPeriod"/>
              <a:tabLst>
                <a:tab pos="228600" algn="l"/>
                <a:tab pos="5943600" algn="r"/>
              </a:tabLst>
            </a:pPr>
            <a:r>
              <a:rPr lang="en-US" sz="1500" b="1" dirty="0">
                <a:cs typeface="Times New Roman" panose="02020603050405020304" pitchFamily="18" charset="0"/>
              </a:rPr>
              <a:t>Next Meeting Date – January 19</a:t>
            </a:r>
            <a:r>
              <a:rPr lang="en-US" sz="1500" b="1" baseline="30000" dirty="0">
                <a:cs typeface="Times New Roman" panose="02020603050405020304" pitchFamily="18" charset="0"/>
              </a:rPr>
              <a:t>th</a:t>
            </a:r>
            <a:r>
              <a:rPr lang="en-US" sz="1500" b="1" dirty="0">
                <a:cs typeface="Times New Roman" panose="02020603050405020304" pitchFamily="18" charset="0"/>
              </a:rPr>
              <a:t> at 2 PM</a:t>
            </a:r>
          </a:p>
          <a:p>
            <a:pPr marL="342900" marR="0" lvl="0" indent="-342900">
              <a:lnSpc>
                <a:spcPct val="107000"/>
              </a:lnSpc>
              <a:spcBef>
                <a:spcPts val="0"/>
              </a:spcBef>
              <a:spcAft>
                <a:spcPts val="400"/>
              </a:spcAft>
              <a:buFont typeface="+mj-lt"/>
              <a:buAutoNum type="arabicPeriod"/>
              <a:tabLst>
                <a:tab pos="228600" algn="l"/>
                <a:tab pos="5943600" algn="r"/>
              </a:tabLst>
            </a:pPr>
            <a:r>
              <a:rPr lang="en-US" sz="1500" b="1" dirty="0">
                <a:effectLst/>
                <a:latin typeface="Century Gothic" panose="020B0502020202020204" pitchFamily="34" charset="0"/>
                <a:ea typeface="Calibri" panose="020F0502020204030204" pitchFamily="34" charset="0"/>
                <a:cs typeface="Times New Roman" panose="02020603050405020304" pitchFamily="18" charset="0"/>
              </a:rPr>
              <a:t>Adjournment</a:t>
            </a:r>
            <a:endParaRPr lang="en-US" sz="1500" dirty="0">
              <a:effectLst/>
              <a:latin typeface="Calibri" panose="020F0502020204030204" pitchFamily="34" charset="0"/>
              <a:ea typeface="Calibri" panose="020F0502020204030204" pitchFamily="34" charset="0"/>
              <a:cs typeface="Times New Roman" panose="02020603050405020304" pitchFamily="18" charset="0"/>
            </a:endParaRPr>
          </a:p>
          <a:p>
            <a:pPr marL="342900" marR="0" lvl="0" indent="-342900">
              <a:lnSpc>
                <a:spcPct val="107000"/>
              </a:lnSpc>
              <a:spcBef>
                <a:spcPts val="0"/>
              </a:spcBef>
              <a:spcAft>
                <a:spcPts val="600"/>
              </a:spcAft>
              <a:buFont typeface="Arial" panose="020B0604020202020204" pitchFamily="34" charset="0"/>
              <a:buChar char="•"/>
            </a:pPr>
            <a:endParaRPr lang="en-US" dirty="0">
              <a:cs typeface="Times New Roman" panose="02020603050405020304" pitchFamily="18" charset="0"/>
            </a:endParaRPr>
          </a:p>
          <a:p>
            <a:pPr marR="0" lvl="0">
              <a:lnSpc>
                <a:spcPct val="107000"/>
              </a:lnSpc>
              <a:spcBef>
                <a:spcPts val="0"/>
              </a:spcBef>
              <a:spcAft>
                <a:spcPts val="600"/>
              </a:spcAft>
            </a:pPr>
            <a:endParaRPr lang="en-US" sz="2000" dirty="0">
              <a:solidFill>
                <a:srgbClr val="414042"/>
              </a:solidFill>
              <a:latin typeface="Century Gothic" panose="020B0502020202020204" pitchFamily="34" charset="0"/>
              <a:cs typeface="Times New Roman" panose="02020603050405020304" pitchFamily="18" charset="0"/>
            </a:endParaRPr>
          </a:p>
        </p:txBody>
      </p:sp>
      <p:sp>
        <p:nvSpPr>
          <p:cNvPr id="7" name="Text Placeholder 6">
            <a:extLst>
              <a:ext uri="{FF2B5EF4-FFF2-40B4-BE49-F238E27FC236}">
                <a16:creationId xmlns:a16="http://schemas.microsoft.com/office/drawing/2014/main" id="{A9444CB1-977C-456C-B903-E0FAA88B1385}"/>
              </a:ext>
            </a:extLst>
          </p:cNvPr>
          <p:cNvSpPr>
            <a:spLocks noGrp="1"/>
          </p:cNvSpPr>
          <p:nvPr>
            <p:ph type="body" idx="14"/>
          </p:nvPr>
        </p:nvSpPr>
        <p:spPr>
          <a:xfrm>
            <a:off x="533400" y="133350"/>
            <a:ext cx="7543800" cy="381000"/>
          </a:xfrm>
        </p:spPr>
        <p:txBody>
          <a:bodyPr/>
          <a:lstStyle/>
          <a:p>
            <a:r>
              <a:rPr lang="en-US" dirty="0"/>
              <a:t>November 17, 2025 AGENDA</a:t>
            </a:r>
          </a:p>
        </p:txBody>
      </p:sp>
      <p:pic>
        <p:nvPicPr>
          <p:cNvPr id="3" name="Picture 2" descr="A green and white logo&#10;&#10;Description automatically generated">
            <a:extLst>
              <a:ext uri="{FF2B5EF4-FFF2-40B4-BE49-F238E27FC236}">
                <a16:creationId xmlns:a16="http://schemas.microsoft.com/office/drawing/2014/main" id="{766CCF09-B8D2-8465-E9DF-3918893200F0}"/>
              </a:ext>
            </a:extLst>
          </p:cNvPr>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8264236" y="64686"/>
            <a:ext cx="796636" cy="795560"/>
          </a:xfrm>
          <a:prstGeom prst="rect">
            <a:avLst/>
          </a:prstGeom>
        </p:spPr>
      </p:pic>
    </p:spTree>
    <p:extLst>
      <p:ext uri="{BB962C8B-B14F-4D97-AF65-F5344CB8AC3E}">
        <p14:creationId xmlns:p14="http://schemas.microsoft.com/office/powerpoint/2010/main" val="649967342"/>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Text Placeholder 6">
            <a:extLst>
              <a:ext uri="{FF2B5EF4-FFF2-40B4-BE49-F238E27FC236}">
                <a16:creationId xmlns:a16="http://schemas.microsoft.com/office/drawing/2014/main" id="{A9444CB1-977C-456C-B903-E0FAA88B1385}"/>
              </a:ext>
            </a:extLst>
          </p:cNvPr>
          <p:cNvSpPr>
            <a:spLocks noGrp="1"/>
          </p:cNvSpPr>
          <p:nvPr>
            <p:ph type="body" idx="14"/>
          </p:nvPr>
        </p:nvSpPr>
        <p:spPr>
          <a:xfrm>
            <a:off x="447040" y="195575"/>
            <a:ext cx="7467600" cy="381000"/>
          </a:xfrm>
        </p:spPr>
        <p:txBody>
          <a:bodyPr/>
          <a:lstStyle/>
          <a:p>
            <a:r>
              <a:rPr lang="en-US" sz="2400">
                <a:cs typeface="Times New Roman" panose="02020603050405020304" pitchFamily="18" charset="0"/>
              </a:rPr>
              <a:t>Financial Statements</a:t>
            </a:r>
          </a:p>
        </p:txBody>
      </p:sp>
      <p:sp>
        <p:nvSpPr>
          <p:cNvPr id="2" name="TextBox 1">
            <a:extLst>
              <a:ext uri="{FF2B5EF4-FFF2-40B4-BE49-F238E27FC236}">
                <a16:creationId xmlns:a16="http://schemas.microsoft.com/office/drawing/2014/main" id="{1D394050-94F4-2470-7C0F-93D39B60D332}"/>
              </a:ext>
            </a:extLst>
          </p:cNvPr>
          <p:cNvSpPr txBox="1"/>
          <p:nvPr/>
        </p:nvSpPr>
        <p:spPr>
          <a:xfrm>
            <a:off x="152400" y="860246"/>
            <a:ext cx="8192400" cy="4358757"/>
          </a:xfrm>
          <a:prstGeom prst="rect">
            <a:avLst/>
          </a:prstGeom>
          <a:noFill/>
        </p:spPr>
        <p:txBody>
          <a:bodyPr wrap="square" rtlCol="0">
            <a:spAutoFit/>
          </a:bodyPr>
          <a:lstStyle/>
          <a:p>
            <a:pPr marL="339725" marR="0" lvl="0" indent="-339725" algn="l" defTabSz="914400" rtl="0" eaLnBrk="1" fontAlgn="auto" latinLnBrk="0" hangingPunct="1">
              <a:lnSpc>
                <a:spcPct val="107000"/>
              </a:lnSpc>
              <a:spcBef>
                <a:spcPts val="0"/>
              </a:spcBef>
              <a:spcAft>
                <a:spcPts val="800"/>
              </a:spcAft>
              <a:buClrTx/>
              <a:buSzTx/>
              <a:buFont typeface="Arial" panose="020B0604020202020204" pitchFamily="34" charset="0"/>
              <a:buChar char="•"/>
              <a:tabLst/>
              <a:defRPr/>
            </a:pPr>
            <a:r>
              <a:rPr kumimoji="0" lang="en-US" sz="2200" b="0" i="0" u="none" strike="noStrike" kern="1200" cap="none" spc="0" normalizeH="0" baseline="0" noProof="0" dirty="0">
                <a:ln>
                  <a:noFill/>
                </a:ln>
                <a:solidFill>
                  <a:prstClr val="black"/>
                </a:solidFill>
                <a:effectLst/>
                <a:uLnTx/>
                <a:uFillTx/>
                <a:latin typeface="Calibri" panose="020F0502020204030204"/>
                <a:ea typeface="+mn-ea"/>
                <a:cs typeface="Times New Roman" panose="02020603050405020304" pitchFamily="18" charset="0"/>
              </a:rPr>
              <a:t>Information regarding MIPA’s financial accounts</a:t>
            </a:r>
          </a:p>
          <a:p>
            <a:pPr marL="800100" marR="0" lvl="1" indent="-342900" algn="l" defTabSz="914400" rtl="0" eaLnBrk="1" fontAlgn="auto" latinLnBrk="0" hangingPunct="1">
              <a:lnSpc>
                <a:spcPct val="107000"/>
              </a:lnSpc>
              <a:spcBef>
                <a:spcPts val="0"/>
              </a:spcBef>
              <a:spcAft>
                <a:spcPts val="800"/>
              </a:spcAft>
              <a:buClrTx/>
              <a:buSzTx/>
              <a:buFont typeface="Arial" panose="020B0604020202020204" pitchFamily="34" charset="0"/>
              <a:buChar char="•"/>
              <a:tabLst/>
              <a:defRPr/>
            </a:pPr>
            <a:r>
              <a:rPr lang="en-US" sz="2000" dirty="0">
                <a:solidFill>
                  <a:prstClr val="black"/>
                </a:solidFill>
                <a:latin typeface="Calibri" panose="020F0502020204030204"/>
              </a:rPr>
              <a:t>October 2025 Transaction List</a:t>
            </a:r>
          </a:p>
          <a:p>
            <a:pPr marL="800100" marR="0" lvl="1" indent="-342900" algn="l" defTabSz="914400" rtl="0" eaLnBrk="1" fontAlgn="auto" latinLnBrk="0" hangingPunct="1">
              <a:lnSpc>
                <a:spcPct val="107000"/>
              </a:lnSpc>
              <a:spcBef>
                <a:spcPts val="0"/>
              </a:spcBef>
              <a:spcAft>
                <a:spcPts val="800"/>
              </a:spcAft>
              <a:buClrTx/>
              <a:buSzTx/>
              <a:buFont typeface="Arial" panose="020B0604020202020204" pitchFamily="34" charset="0"/>
              <a:buChar char="•"/>
              <a:tabLst/>
              <a:defRPr/>
            </a:pPr>
            <a:r>
              <a:rPr lang="en-US" sz="2000" dirty="0">
                <a:solidFill>
                  <a:prstClr val="black"/>
                </a:solidFill>
                <a:latin typeface="Calibri" panose="020F0502020204030204"/>
              </a:rPr>
              <a:t>CIWD October 2025 Transaction List</a:t>
            </a:r>
          </a:p>
          <a:p>
            <a:pPr marL="800100" marR="0" lvl="1" indent="-342900" algn="l" defTabSz="914400" rtl="0" eaLnBrk="1" fontAlgn="auto" latinLnBrk="0" hangingPunct="1">
              <a:lnSpc>
                <a:spcPct val="107000"/>
              </a:lnSpc>
              <a:spcBef>
                <a:spcPts val="0"/>
              </a:spcBef>
              <a:spcAft>
                <a:spcPts val="800"/>
              </a:spcAft>
              <a:buClrTx/>
              <a:buSzTx/>
              <a:buFont typeface="Arial" panose="020B0604020202020204" pitchFamily="34" charset="0"/>
              <a:buChar char="•"/>
              <a:tabLst/>
              <a:defRPr/>
            </a:pPr>
            <a:r>
              <a:rPr lang="en-US" sz="2000" dirty="0">
                <a:solidFill>
                  <a:prstClr val="black"/>
                </a:solidFill>
                <a:latin typeface="Calibri" panose="020F0502020204030204"/>
              </a:rPr>
              <a:t>MIPA &amp; Affiliates Statement of Activity July – October 2025</a:t>
            </a:r>
          </a:p>
          <a:p>
            <a:pPr marL="800100" marR="0" lvl="1" indent="-342900" algn="l" defTabSz="914400" rtl="0" eaLnBrk="1" fontAlgn="auto" latinLnBrk="0" hangingPunct="1">
              <a:lnSpc>
                <a:spcPct val="107000"/>
              </a:lnSpc>
              <a:spcBef>
                <a:spcPts val="0"/>
              </a:spcBef>
              <a:spcAft>
                <a:spcPts val="800"/>
              </a:spcAft>
              <a:buClrTx/>
              <a:buSzTx/>
              <a:buFont typeface="Arial" panose="020B0604020202020204" pitchFamily="34" charset="0"/>
              <a:buChar char="•"/>
              <a:tabLst/>
              <a:defRPr/>
            </a:pPr>
            <a:r>
              <a:rPr lang="en-US" sz="2000" dirty="0">
                <a:solidFill>
                  <a:prstClr val="black"/>
                </a:solidFill>
                <a:latin typeface="Calibri" panose="020F0502020204030204"/>
              </a:rPr>
              <a:t>MIPA &amp; Affiliates Statement of Activity October 2025</a:t>
            </a:r>
          </a:p>
          <a:p>
            <a:pPr marL="800100" marR="0" lvl="1" indent="-342900" algn="l" defTabSz="914400" rtl="0" eaLnBrk="1" fontAlgn="auto" latinLnBrk="0" hangingPunct="1">
              <a:lnSpc>
                <a:spcPct val="107000"/>
              </a:lnSpc>
              <a:spcBef>
                <a:spcPts val="0"/>
              </a:spcBef>
              <a:spcAft>
                <a:spcPts val="800"/>
              </a:spcAft>
              <a:buClrTx/>
              <a:buSzTx/>
              <a:buFont typeface="Arial" panose="020B0604020202020204" pitchFamily="34" charset="0"/>
              <a:buChar char="•"/>
              <a:tabLst/>
              <a:defRPr/>
            </a:pPr>
            <a:r>
              <a:rPr lang="en-US" sz="2000" dirty="0">
                <a:solidFill>
                  <a:prstClr val="black"/>
                </a:solidFill>
                <a:latin typeface="Calibri" panose="020F0502020204030204"/>
              </a:rPr>
              <a:t>Budget vs Actual October FY 26 </a:t>
            </a:r>
          </a:p>
          <a:p>
            <a:pPr marL="800100" marR="0" lvl="1" indent="-342900" algn="l" defTabSz="914400" rtl="0" eaLnBrk="1" fontAlgn="auto" latinLnBrk="0" hangingPunct="1">
              <a:lnSpc>
                <a:spcPct val="107000"/>
              </a:lnSpc>
              <a:spcBef>
                <a:spcPts val="0"/>
              </a:spcBef>
              <a:spcAft>
                <a:spcPts val="800"/>
              </a:spcAft>
              <a:buClrTx/>
              <a:buSzTx/>
              <a:buFont typeface="Arial" panose="020B0604020202020204" pitchFamily="34" charset="0"/>
              <a:buChar char="•"/>
              <a:tabLst/>
              <a:defRPr/>
            </a:pPr>
            <a:r>
              <a:rPr lang="en-US" sz="2000" dirty="0">
                <a:solidFill>
                  <a:prstClr val="black"/>
                </a:solidFill>
                <a:latin typeface="Calibri" panose="020F0502020204030204"/>
              </a:rPr>
              <a:t>Accounts Payable Aging October 2025</a:t>
            </a:r>
          </a:p>
          <a:p>
            <a:pPr marL="800100" marR="0" lvl="1" indent="-342900" algn="l" defTabSz="914400" rtl="0" eaLnBrk="1" fontAlgn="auto" latinLnBrk="0" hangingPunct="1">
              <a:lnSpc>
                <a:spcPct val="107000"/>
              </a:lnSpc>
              <a:spcBef>
                <a:spcPts val="0"/>
              </a:spcBef>
              <a:spcAft>
                <a:spcPts val="800"/>
              </a:spcAft>
              <a:buClrTx/>
              <a:buSzTx/>
              <a:buFont typeface="Arial" panose="020B0604020202020204" pitchFamily="34" charset="0"/>
              <a:buChar char="•"/>
              <a:tabLst/>
              <a:defRPr/>
            </a:pPr>
            <a:r>
              <a:rPr lang="en-US" sz="2000" dirty="0">
                <a:solidFill>
                  <a:prstClr val="black"/>
                </a:solidFill>
                <a:latin typeface="Calibri" panose="020F0502020204030204"/>
              </a:rPr>
              <a:t>Accounts Receivable Aging October 2025</a:t>
            </a:r>
          </a:p>
          <a:p>
            <a:pPr marL="800100" marR="0" lvl="1" indent="-342900" algn="l" defTabSz="914400" rtl="0" eaLnBrk="1" fontAlgn="auto" latinLnBrk="0" hangingPunct="1">
              <a:lnSpc>
                <a:spcPct val="107000"/>
              </a:lnSpc>
              <a:spcBef>
                <a:spcPts val="0"/>
              </a:spcBef>
              <a:spcAft>
                <a:spcPts val="800"/>
              </a:spcAft>
              <a:buClrTx/>
              <a:buSzTx/>
              <a:buFont typeface="Arial" panose="020B0604020202020204" pitchFamily="34" charset="0"/>
              <a:buChar char="•"/>
              <a:tabLst/>
              <a:defRPr/>
            </a:pPr>
            <a:r>
              <a:rPr lang="en-US" sz="2000" dirty="0">
                <a:solidFill>
                  <a:prstClr val="black"/>
                </a:solidFill>
                <a:latin typeface="Calibri" panose="020F0502020204030204"/>
              </a:rPr>
              <a:t>MIPA &amp; Affiliates Statement of Financial Position October FY 26</a:t>
            </a:r>
          </a:p>
          <a:p>
            <a:pPr marL="800100" lvl="1" indent="-342900">
              <a:lnSpc>
                <a:spcPct val="107000"/>
              </a:lnSpc>
              <a:spcAft>
                <a:spcPts val="800"/>
              </a:spcAft>
              <a:buFont typeface="Arial" panose="020B0604020202020204" pitchFamily="34" charset="0"/>
              <a:buChar char="•"/>
              <a:defRPr/>
            </a:pPr>
            <a:endParaRPr lang="en-US" sz="2200" dirty="0">
              <a:solidFill>
                <a:prstClr val="black"/>
              </a:solidFill>
              <a:latin typeface="Calibri" panose="020F0502020204030204"/>
            </a:endParaRPr>
          </a:p>
        </p:txBody>
      </p:sp>
      <p:pic>
        <p:nvPicPr>
          <p:cNvPr id="3" name="Picture 2" descr="A green and white logo&#10;&#10;Description automatically generated">
            <a:extLst>
              <a:ext uri="{FF2B5EF4-FFF2-40B4-BE49-F238E27FC236}">
                <a16:creationId xmlns:a16="http://schemas.microsoft.com/office/drawing/2014/main" id="{43537A5B-1A02-C40E-287D-1983DC12010B}"/>
              </a:ext>
            </a:extLst>
          </p:cNvPr>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8264236" y="64686"/>
            <a:ext cx="796636" cy="795560"/>
          </a:xfrm>
          <a:prstGeom prst="rect">
            <a:avLst/>
          </a:prstGeom>
        </p:spPr>
      </p:pic>
    </p:spTree>
    <p:extLst>
      <p:ext uri="{BB962C8B-B14F-4D97-AF65-F5344CB8AC3E}">
        <p14:creationId xmlns:p14="http://schemas.microsoft.com/office/powerpoint/2010/main" val="3705238078"/>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37FD4766-A97B-5B59-2287-DD78AF6FD47C}"/>
            </a:ext>
          </a:extLst>
        </p:cNvPr>
        <p:cNvGrpSpPr/>
        <p:nvPr/>
      </p:nvGrpSpPr>
      <p:grpSpPr>
        <a:xfrm>
          <a:off x="0" y="0"/>
          <a:ext cx="0" cy="0"/>
          <a:chOff x="0" y="0"/>
          <a:chExt cx="0" cy="0"/>
        </a:xfrm>
      </p:grpSpPr>
      <p:sp>
        <p:nvSpPr>
          <p:cNvPr id="7" name="Text Placeholder 6">
            <a:extLst>
              <a:ext uri="{FF2B5EF4-FFF2-40B4-BE49-F238E27FC236}">
                <a16:creationId xmlns:a16="http://schemas.microsoft.com/office/drawing/2014/main" id="{711C3132-A18F-5F9B-020E-25C439BEA7EE}"/>
              </a:ext>
            </a:extLst>
          </p:cNvPr>
          <p:cNvSpPr>
            <a:spLocks noGrp="1"/>
          </p:cNvSpPr>
          <p:nvPr>
            <p:ph type="body" idx="14"/>
          </p:nvPr>
        </p:nvSpPr>
        <p:spPr>
          <a:xfrm>
            <a:off x="447040" y="195575"/>
            <a:ext cx="7467600" cy="381000"/>
          </a:xfrm>
        </p:spPr>
        <p:txBody>
          <a:bodyPr/>
          <a:lstStyle/>
          <a:p>
            <a:r>
              <a:rPr lang="en-US" sz="2200" dirty="0">
                <a:latin typeface="Calibri" panose="020F0502020204030204" pitchFamily="34" charset="0"/>
                <a:ea typeface="Calibri" panose="020F0502020204030204" pitchFamily="34" charset="0"/>
                <a:cs typeface="Times New Roman" panose="02020603050405020304" pitchFamily="18" charset="0"/>
              </a:rPr>
              <a:t>COG Designation Overview</a:t>
            </a:r>
            <a:endParaRPr lang="en-US" sz="2200" dirty="0">
              <a:cs typeface="Times New Roman" panose="02020603050405020304" pitchFamily="18" charset="0"/>
            </a:endParaRPr>
          </a:p>
        </p:txBody>
      </p:sp>
      <p:sp>
        <p:nvSpPr>
          <p:cNvPr id="2" name="TextBox 1">
            <a:extLst>
              <a:ext uri="{FF2B5EF4-FFF2-40B4-BE49-F238E27FC236}">
                <a16:creationId xmlns:a16="http://schemas.microsoft.com/office/drawing/2014/main" id="{F39781F4-C5D3-26AB-B669-65AB91E51441}"/>
              </a:ext>
            </a:extLst>
          </p:cNvPr>
          <p:cNvSpPr txBox="1"/>
          <p:nvPr/>
        </p:nvSpPr>
        <p:spPr>
          <a:xfrm>
            <a:off x="152400" y="895350"/>
            <a:ext cx="5226000" cy="5042662"/>
          </a:xfrm>
          <a:prstGeom prst="rect">
            <a:avLst/>
          </a:prstGeom>
          <a:noFill/>
        </p:spPr>
        <p:txBody>
          <a:bodyPr wrap="square" rtlCol="0">
            <a:spAutoFit/>
          </a:bodyPr>
          <a:lstStyle/>
          <a:p>
            <a:pPr marL="285750" indent="-285750">
              <a:buFont typeface="Arial" panose="020B0604020202020204" pitchFamily="34" charset="0"/>
              <a:buChar char="•"/>
            </a:pPr>
            <a:r>
              <a:rPr lang="en-US" dirty="0"/>
              <a:t>On September 30, MIPA staff emailed all member community representatives to inform them of the upcoming opportunity for MIPA to pursue official State COG designation. Staff also offered to present on the topic at city council and supervisors meetings</a:t>
            </a:r>
          </a:p>
          <a:p>
            <a:pPr marL="285750" indent="-285750">
              <a:buFont typeface="Arial" panose="020B0604020202020204" pitchFamily="34" charset="0"/>
              <a:buChar char="•"/>
            </a:pPr>
            <a:r>
              <a:rPr lang="en-US" dirty="0"/>
              <a:t>Staff has received positive feedback from member communities that have inquired about the initiative. In addition to member communities, staff also notified the City of Des Moines, City of Altoona, Polk County, and Dallas County but has not received a response</a:t>
            </a:r>
          </a:p>
          <a:p>
            <a:pPr marL="285750" indent="-285750">
              <a:buFont typeface="Arial" panose="020B0604020202020204" pitchFamily="34" charset="0"/>
              <a:buChar char="•"/>
            </a:pPr>
            <a:r>
              <a:rPr lang="en-US" dirty="0"/>
              <a:t>A vote on whether to pursue COG designation by the Board of Directors will take place on December 11</a:t>
            </a:r>
          </a:p>
          <a:p>
            <a:pPr marL="796925" lvl="1" indent="-339725">
              <a:lnSpc>
                <a:spcPct val="107000"/>
              </a:lnSpc>
              <a:spcAft>
                <a:spcPts val="800"/>
              </a:spcAft>
              <a:buFont typeface="Arial" panose="020B0604020202020204" pitchFamily="34" charset="0"/>
              <a:buChar char="•"/>
              <a:defRPr/>
            </a:pPr>
            <a:endParaRPr lang="en-US" sz="2200" b="0" i="0" u="none" strike="noStrike" baseline="0" dirty="0">
              <a:solidFill>
                <a:srgbClr val="000000"/>
              </a:solidFill>
              <a:latin typeface="Calibri" panose="020F0502020204030204" pitchFamily="34" charset="0"/>
            </a:endParaRPr>
          </a:p>
          <a:p>
            <a:pPr marL="339725" marR="0" lvl="0" indent="-339725" algn="l" defTabSz="914400" rtl="0" eaLnBrk="1" fontAlgn="auto" latinLnBrk="0" hangingPunct="1">
              <a:lnSpc>
                <a:spcPct val="107000"/>
              </a:lnSpc>
              <a:spcBef>
                <a:spcPts val="0"/>
              </a:spcBef>
              <a:spcAft>
                <a:spcPts val="800"/>
              </a:spcAft>
              <a:buClrTx/>
              <a:buSzTx/>
              <a:buFont typeface="Arial" panose="020B0604020202020204" pitchFamily="34" charset="0"/>
              <a:buChar char="•"/>
              <a:tabLst/>
              <a:defRPr/>
            </a:pPr>
            <a:endParaRPr kumimoji="0" lang="en-US" sz="2100" b="0" i="0" u="none" strike="noStrike" kern="1200" cap="none" spc="0" normalizeH="0" baseline="0" noProof="0" dirty="0">
              <a:ln>
                <a:noFill/>
              </a:ln>
              <a:solidFill>
                <a:prstClr val="black"/>
              </a:solidFill>
              <a:effectLst/>
              <a:uLnTx/>
              <a:uFillTx/>
              <a:latin typeface="Calibri" panose="020F0502020204030204" pitchFamily="34" charset="0"/>
              <a:ea typeface="Calibri" panose="020F0502020204030204" pitchFamily="34" charset="0"/>
              <a:cs typeface="+mn-cs"/>
            </a:endParaRPr>
          </a:p>
        </p:txBody>
      </p:sp>
      <p:pic>
        <p:nvPicPr>
          <p:cNvPr id="3" name="Picture 2" descr="A green and white logo&#10;&#10;Description automatically generated">
            <a:extLst>
              <a:ext uri="{FF2B5EF4-FFF2-40B4-BE49-F238E27FC236}">
                <a16:creationId xmlns:a16="http://schemas.microsoft.com/office/drawing/2014/main" id="{10F21BDF-F76B-2155-8042-ABF56F2222D5}"/>
              </a:ext>
            </a:extLst>
          </p:cNvPr>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8264236" y="64686"/>
            <a:ext cx="796636" cy="795560"/>
          </a:xfrm>
          <a:prstGeom prst="rect">
            <a:avLst/>
          </a:prstGeom>
        </p:spPr>
      </p:pic>
      <p:pic>
        <p:nvPicPr>
          <p:cNvPr id="1026" name="Picture 2">
            <a:extLst>
              <a:ext uri="{FF2B5EF4-FFF2-40B4-BE49-F238E27FC236}">
                <a16:creationId xmlns:a16="http://schemas.microsoft.com/office/drawing/2014/main" id="{734622EE-ABB4-F3F5-4A33-495B8F366F9B}"/>
              </a:ext>
            </a:extLst>
          </p:cNvPr>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5323596" y="1499737"/>
            <a:ext cx="3668004" cy="2144025"/>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3285603989"/>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27513123-DF61-2905-A59B-A6A1336D2323}"/>
            </a:ext>
          </a:extLst>
        </p:cNvPr>
        <p:cNvGrpSpPr/>
        <p:nvPr/>
      </p:nvGrpSpPr>
      <p:grpSpPr>
        <a:xfrm>
          <a:off x="0" y="0"/>
          <a:ext cx="0" cy="0"/>
          <a:chOff x="0" y="0"/>
          <a:chExt cx="0" cy="0"/>
        </a:xfrm>
      </p:grpSpPr>
      <p:pic>
        <p:nvPicPr>
          <p:cNvPr id="4" name="Picture 3">
            <a:extLst>
              <a:ext uri="{FF2B5EF4-FFF2-40B4-BE49-F238E27FC236}">
                <a16:creationId xmlns:a16="http://schemas.microsoft.com/office/drawing/2014/main" id="{4606C89A-C480-1611-40A1-072D8C772F1B}"/>
              </a:ext>
            </a:extLst>
          </p:cNvPr>
          <p:cNvPicPr>
            <a:picLocks noChangeAspect="1"/>
          </p:cNvPicPr>
          <p:nvPr/>
        </p:nvPicPr>
        <p:blipFill>
          <a:blip r:embed="rId3"/>
          <a:stretch>
            <a:fillRect/>
          </a:stretch>
        </p:blipFill>
        <p:spPr>
          <a:xfrm>
            <a:off x="5045810" y="462466"/>
            <a:ext cx="3457045" cy="4334440"/>
          </a:xfrm>
          <a:prstGeom prst="rect">
            <a:avLst/>
          </a:prstGeom>
        </p:spPr>
      </p:pic>
      <p:sp>
        <p:nvSpPr>
          <p:cNvPr id="7" name="Text Placeholder 6">
            <a:extLst>
              <a:ext uri="{FF2B5EF4-FFF2-40B4-BE49-F238E27FC236}">
                <a16:creationId xmlns:a16="http://schemas.microsoft.com/office/drawing/2014/main" id="{09340C00-6B79-87B2-456A-8A4206FF2448}"/>
              </a:ext>
            </a:extLst>
          </p:cNvPr>
          <p:cNvSpPr>
            <a:spLocks noGrp="1"/>
          </p:cNvSpPr>
          <p:nvPr>
            <p:ph type="body" idx="14"/>
          </p:nvPr>
        </p:nvSpPr>
        <p:spPr>
          <a:xfrm>
            <a:off x="447040" y="195575"/>
            <a:ext cx="7467600" cy="381000"/>
          </a:xfrm>
        </p:spPr>
        <p:txBody>
          <a:bodyPr/>
          <a:lstStyle/>
          <a:p>
            <a:r>
              <a:rPr lang="en-US" sz="2200" dirty="0">
                <a:latin typeface="Calibri" panose="020F0502020204030204" pitchFamily="34" charset="0"/>
                <a:ea typeface="Calibri" panose="020F0502020204030204" pitchFamily="34" charset="0"/>
                <a:cs typeface="Times New Roman" panose="02020603050405020304" pitchFamily="18" charset="0"/>
              </a:rPr>
              <a:t>What Does COG Designation Mean?</a:t>
            </a:r>
            <a:endParaRPr lang="en-US" sz="2200" dirty="0">
              <a:cs typeface="Times New Roman" panose="02020603050405020304" pitchFamily="18" charset="0"/>
            </a:endParaRPr>
          </a:p>
        </p:txBody>
      </p:sp>
      <p:sp>
        <p:nvSpPr>
          <p:cNvPr id="2" name="TextBox 1">
            <a:extLst>
              <a:ext uri="{FF2B5EF4-FFF2-40B4-BE49-F238E27FC236}">
                <a16:creationId xmlns:a16="http://schemas.microsoft.com/office/drawing/2014/main" id="{DF8D2D33-B840-A1B4-4D9B-9F8D875E0289}"/>
              </a:ext>
            </a:extLst>
          </p:cNvPr>
          <p:cNvSpPr txBox="1"/>
          <p:nvPr/>
        </p:nvSpPr>
        <p:spPr>
          <a:xfrm>
            <a:off x="152400" y="895350"/>
            <a:ext cx="4959600" cy="3657668"/>
          </a:xfrm>
          <a:prstGeom prst="rect">
            <a:avLst/>
          </a:prstGeom>
          <a:noFill/>
        </p:spPr>
        <p:txBody>
          <a:bodyPr wrap="square" rtlCol="0">
            <a:spAutoFit/>
          </a:bodyPr>
          <a:lstStyle/>
          <a:p>
            <a:pPr marL="285750" indent="-285750">
              <a:buFont typeface="Arial" panose="020B0604020202020204" pitchFamily="34" charset="0"/>
              <a:buChar char="•"/>
            </a:pPr>
            <a:r>
              <a:rPr lang="en-US" dirty="0"/>
              <a:t>MIPA being designated a COG by the State of Iowa means being added to the list of COGs in Chapter 28H.1</a:t>
            </a:r>
          </a:p>
          <a:p>
            <a:pPr marL="285750" indent="-285750">
              <a:buFont typeface="Arial" panose="020B0604020202020204" pitchFamily="34" charset="0"/>
              <a:buChar char="•"/>
            </a:pPr>
            <a:r>
              <a:rPr lang="en-US" dirty="0"/>
              <a:t>This designation would identify the area (counties) that MIPA </a:t>
            </a:r>
            <a:r>
              <a:rPr lang="en-US"/>
              <a:t>would serve. </a:t>
            </a:r>
            <a:r>
              <a:rPr lang="en-US" dirty="0"/>
              <a:t>It would not require any communities or other entities to join the organization as members but rather designate, for the State, MIPA’s planning area</a:t>
            </a:r>
          </a:p>
          <a:p>
            <a:pPr marL="285750" indent="-285750">
              <a:buFont typeface="Arial" panose="020B0604020202020204" pitchFamily="34" charset="0"/>
              <a:buChar char="•"/>
            </a:pPr>
            <a:r>
              <a:rPr lang="en-US" dirty="0"/>
              <a:t>MIPA would be subject to Chapter 28H moving forward</a:t>
            </a:r>
          </a:p>
          <a:p>
            <a:pPr marL="796925" lvl="1" indent="-339725">
              <a:lnSpc>
                <a:spcPct val="107000"/>
              </a:lnSpc>
              <a:spcAft>
                <a:spcPts val="800"/>
              </a:spcAft>
              <a:buFont typeface="Arial" panose="020B0604020202020204" pitchFamily="34" charset="0"/>
              <a:buChar char="•"/>
              <a:defRPr/>
            </a:pPr>
            <a:endParaRPr lang="en-US" sz="2200" b="0" i="0" u="none" strike="noStrike" baseline="0" dirty="0">
              <a:solidFill>
                <a:srgbClr val="000000"/>
              </a:solidFill>
              <a:latin typeface="Calibri" panose="020F0502020204030204" pitchFamily="34" charset="0"/>
            </a:endParaRPr>
          </a:p>
          <a:p>
            <a:pPr marL="339725" marR="0" lvl="0" indent="-339725" algn="l" defTabSz="914400" rtl="0" eaLnBrk="1" fontAlgn="auto" latinLnBrk="0" hangingPunct="1">
              <a:lnSpc>
                <a:spcPct val="107000"/>
              </a:lnSpc>
              <a:spcBef>
                <a:spcPts val="0"/>
              </a:spcBef>
              <a:spcAft>
                <a:spcPts val="800"/>
              </a:spcAft>
              <a:buClrTx/>
              <a:buSzTx/>
              <a:buFont typeface="Arial" panose="020B0604020202020204" pitchFamily="34" charset="0"/>
              <a:buChar char="•"/>
              <a:tabLst/>
              <a:defRPr/>
            </a:pPr>
            <a:endParaRPr kumimoji="0" lang="en-US" sz="2100" b="0" i="0" u="none" strike="noStrike" kern="1200" cap="none" spc="0" normalizeH="0" baseline="0" noProof="0" dirty="0">
              <a:ln>
                <a:noFill/>
              </a:ln>
              <a:solidFill>
                <a:prstClr val="black"/>
              </a:solidFill>
              <a:effectLst/>
              <a:uLnTx/>
              <a:uFillTx/>
              <a:latin typeface="Calibri" panose="020F0502020204030204" pitchFamily="34" charset="0"/>
              <a:ea typeface="Calibri" panose="020F0502020204030204" pitchFamily="34" charset="0"/>
              <a:cs typeface="+mn-cs"/>
            </a:endParaRPr>
          </a:p>
        </p:txBody>
      </p:sp>
      <p:pic>
        <p:nvPicPr>
          <p:cNvPr id="3" name="Picture 2" descr="A green and white logo&#10;&#10;Description automatically generated">
            <a:extLst>
              <a:ext uri="{FF2B5EF4-FFF2-40B4-BE49-F238E27FC236}">
                <a16:creationId xmlns:a16="http://schemas.microsoft.com/office/drawing/2014/main" id="{E7C7718A-ED67-E519-9016-3481A0BC0D7D}"/>
              </a:ext>
            </a:extLst>
          </p:cNvPr>
          <p:cNvPicPr>
            <a:picLocks noChangeAspect="1"/>
          </p:cNvPicPr>
          <p:nvPr/>
        </p:nvPicPr>
        <p:blipFill>
          <a:blip r:embed="rId4" cstate="print">
            <a:extLst>
              <a:ext uri="{28A0092B-C50C-407E-A947-70E740481C1C}">
                <a14:useLocalDpi xmlns:a14="http://schemas.microsoft.com/office/drawing/2010/main" val="0"/>
              </a:ext>
            </a:extLst>
          </a:blip>
          <a:stretch>
            <a:fillRect/>
          </a:stretch>
        </p:blipFill>
        <p:spPr>
          <a:xfrm>
            <a:off x="8264236" y="64686"/>
            <a:ext cx="796636" cy="795560"/>
          </a:xfrm>
          <a:prstGeom prst="rect">
            <a:avLst/>
          </a:prstGeom>
        </p:spPr>
      </p:pic>
    </p:spTree>
    <p:extLst>
      <p:ext uri="{BB962C8B-B14F-4D97-AF65-F5344CB8AC3E}">
        <p14:creationId xmlns:p14="http://schemas.microsoft.com/office/powerpoint/2010/main" val="1581434902"/>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bg>
      <p:bgRef idx="1001">
        <a:schemeClr val="bg1"/>
      </p:bgRef>
    </p:bg>
    <p:spTree>
      <p:nvGrpSpPr>
        <p:cNvPr id="1" name="">
          <a:extLst>
            <a:ext uri="{FF2B5EF4-FFF2-40B4-BE49-F238E27FC236}">
              <a16:creationId xmlns:a16="http://schemas.microsoft.com/office/drawing/2014/main" id="{DF52A620-D86C-0113-F5DE-D5C269AFD63D}"/>
            </a:ext>
          </a:extLst>
        </p:cNvPr>
        <p:cNvGrpSpPr/>
        <p:nvPr/>
      </p:nvGrpSpPr>
      <p:grpSpPr>
        <a:xfrm>
          <a:off x="0" y="0"/>
          <a:ext cx="0" cy="0"/>
          <a:chOff x="0" y="0"/>
          <a:chExt cx="0" cy="0"/>
        </a:xfrm>
      </p:grpSpPr>
      <p:pic>
        <p:nvPicPr>
          <p:cNvPr id="5" name="Picture 4">
            <a:extLst>
              <a:ext uri="{FF2B5EF4-FFF2-40B4-BE49-F238E27FC236}">
                <a16:creationId xmlns:a16="http://schemas.microsoft.com/office/drawing/2014/main" id="{815C9CAA-431C-8F55-B779-286949DA1488}"/>
              </a:ext>
            </a:extLst>
          </p:cNvPr>
          <p:cNvPicPr>
            <a:picLocks noChangeAspect="1"/>
          </p:cNvPicPr>
          <p:nvPr/>
        </p:nvPicPr>
        <p:blipFill>
          <a:blip r:embed="rId4"/>
          <a:stretch>
            <a:fillRect/>
          </a:stretch>
        </p:blipFill>
        <p:spPr>
          <a:xfrm>
            <a:off x="5472000" y="640799"/>
            <a:ext cx="3158608" cy="4203027"/>
          </a:xfrm>
          <a:prstGeom prst="rect">
            <a:avLst/>
          </a:prstGeom>
        </p:spPr>
      </p:pic>
      <p:sp>
        <p:nvSpPr>
          <p:cNvPr id="7" name="Text Placeholder 6">
            <a:extLst>
              <a:ext uri="{FF2B5EF4-FFF2-40B4-BE49-F238E27FC236}">
                <a16:creationId xmlns:a16="http://schemas.microsoft.com/office/drawing/2014/main" id="{0921751E-6E87-F1E0-EF61-8302B866A640}"/>
              </a:ext>
            </a:extLst>
          </p:cNvPr>
          <p:cNvSpPr>
            <a:spLocks noGrp="1"/>
          </p:cNvSpPr>
          <p:nvPr>
            <p:ph type="body" idx="12"/>
          </p:nvPr>
        </p:nvSpPr>
        <p:spPr>
          <a:xfrm>
            <a:off x="447040" y="195575"/>
            <a:ext cx="7467600" cy="381000"/>
          </a:xfrm>
        </p:spPr>
        <p:txBody>
          <a:bodyPr/>
          <a:lstStyle/>
          <a:p>
            <a:r>
              <a:rPr lang="en-US" sz="2200" b="1" dirty="0">
                <a:latin typeface="Calibri" panose="020F0502020204030204" pitchFamily="34" charset="0"/>
                <a:ea typeface="Calibri" panose="020F0502020204030204" pitchFamily="34" charset="0"/>
                <a:cs typeface="Times New Roman" panose="02020603050405020304" pitchFamily="18" charset="0"/>
              </a:rPr>
              <a:t>What Would Change if MIPA was Designated a COG?</a:t>
            </a:r>
          </a:p>
        </p:txBody>
      </p:sp>
      <p:sp>
        <p:nvSpPr>
          <p:cNvPr id="2" name="TextBox 1">
            <a:extLst>
              <a:ext uri="{FF2B5EF4-FFF2-40B4-BE49-F238E27FC236}">
                <a16:creationId xmlns:a16="http://schemas.microsoft.com/office/drawing/2014/main" id="{11A799FB-3AF3-FA6E-75C0-A87A0A145A8F}"/>
              </a:ext>
            </a:extLst>
          </p:cNvPr>
          <p:cNvSpPr txBox="1"/>
          <p:nvPr/>
        </p:nvSpPr>
        <p:spPr>
          <a:xfrm>
            <a:off x="152400" y="640799"/>
            <a:ext cx="5319600" cy="4247317"/>
          </a:xfrm>
          <a:prstGeom prst="rect">
            <a:avLst/>
          </a:prstGeom>
          <a:noFill/>
        </p:spPr>
        <p:txBody>
          <a:bodyPr wrap="square" rtlCol="0">
            <a:spAutoFit/>
          </a:bodyPr>
          <a:lstStyle/>
          <a:p>
            <a:pPr marL="285750" marR="0" lvl="0" indent="-285750" algn="l" defTabSz="914400" rtl="0" eaLnBrk="1" fontAlgn="auto" latinLnBrk="0" hangingPunct="1">
              <a:lnSpc>
                <a:spcPct val="100000"/>
              </a:lnSpc>
              <a:spcBef>
                <a:spcPts val="0"/>
              </a:spcBef>
              <a:spcAft>
                <a:spcPts val="600"/>
              </a:spcAft>
              <a:buClrTx/>
              <a:buSzTx/>
              <a:buFont typeface="Arial" panose="020B0604020202020204" pitchFamily="34" charset="0"/>
              <a:buChar char="•"/>
              <a:tabLst/>
              <a:defRPr/>
            </a:pPr>
            <a:r>
              <a:rPr kumimoji="0" lang="en-US" sz="1200" b="0" i="0" u="none" strike="noStrike" kern="1200" cap="none" spc="0" normalizeH="0" baseline="0" noProof="0" dirty="0">
                <a:ln>
                  <a:noFill/>
                </a:ln>
                <a:solidFill>
                  <a:prstClr val="black"/>
                </a:solidFill>
                <a:effectLst/>
                <a:uLnTx/>
                <a:uFillTx/>
                <a:latin typeface="Calibri" panose="020F0502020204030204"/>
                <a:ea typeface="+mn-ea"/>
                <a:cs typeface="+mn-cs"/>
              </a:rPr>
              <a:t>MIPA would receive additional funding from the State of Iowa. The estimated amount, based on recent state budgets, is about $20,000 a year. </a:t>
            </a:r>
            <a:r>
              <a:rPr lang="en-US" sz="1200" dirty="0">
                <a:solidFill>
                  <a:prstClr val="black"/>
                </a:solidFill>
                <a:latin typeface="Calibri" panose="020F0502020204030204"/>
              </a:rPr>
              <a:t>This funding would be used to pay staffing costs to provide additional support to communities (e.g. grant applications, technical assistance)</a:t>
            </a:r>
            <a:endParaRPr kumimoji="0" lang="en-US" sz="1200" b="0" i="0" u="none" strike="noStrike" kern="1200" cap="none" spc="0" normalizeH="0" baseline="0" noProof="0" dirty="0">
              <a:ln>
                <a:noFill/>
              </a:ln>
              <a:solidFill>
                <a:prstClr val="black"/>
              </a:solidFill>
              <a:effectLst/>
              <a:uLnTx/>
              <a:uFillTx/>
              <a:latin typeface="Calibri" panose="020F0502020204030204"/>
              <a:ea typeface="+mn-ea"/>
              <a:cs typeface="+mn-cs"/>
            </a:endParaRPr>
          </a:p>
          <a:p>
            <a:pPr marL="285750" marR="0" lvl="0" indent="-285750" algn="l" defTabSz="914400" rtl="0" eaLnBrk="1" fontAlgn="auto" latinLnBrk="0" hangingPunct="1">
              <a:lnSpc>
                <a:spcPct val="100000"/>
              </a:lnSpc>
              <a:spcBef>
                <a:spcPts val="0"/>
              </a:spcBef>
              <a:spcAft>
                <a:spcPts val="600"/>
              </a:spcAft>
              <a:buClrTx/>
              <a:buSzTx/>
              <a:buFont typeface="Arial" panose="020B0604020202020204" pitchFamily="34" charset="0"/>
              <a:buChar char="•"/>
              <a:tabLst/>
              <a:defRPr/>
            </a:pPr>
            <a:r>
              <a:rPr kumimoji="0" lang="en-US" sz="1200" b="0" i="0" u="none" strike="noStrike" kern="1200" cap="none" spc="0" normalizeH="0" baseline="0" noProof="0" dirty="0">
                <a:ln>
                  <a:noFill/>
                </a:ln>
                <a:solidFill>
                  <a:prstClr val="black"/>
                </a:solidFill>
                <a:effectLst/>
                <a:uLnTx/>
                <a:uFillTx/>
                <a:latin typeface="Calibri" panose="020F0502020204030204"/>
                <a:ea typeface="+mn-ea"/>
                <a:cs typeface="+mn-cs"/>
              </a:rPr>
              <a:t>Official recognition would allow MIPA to participate in statewide initiatives that utilize the COG network. Initiatives have included Low-Income Housing Tax Credit inspections, Iowans Fit for Life program, and the Iowa Waste Exchange</a:t>
            </a:r>
          </a:p>
          <a:p>
            <a:pPr marL="285750" marR="0" lvl="0" indent="-285750" algn="l" defTabSz="914400" rtl="0" eaLnBrk="1" fontAlgn="auto" latinLnBrk="0" hangingPunct="1">
              <a:lnSpc>
                <a:spcPct val="100000"/>
              </a:lnSpc>
              <a:spcBef>
                <a:spcPts val="0"/>
              </a:spcBef>
              <a:spcAft>
                <a:spcPts val="600"/>
              </a:spcAft>
              <a:buClrTx/>
              <a:buSzTx/>
              <a:buFont typeface="Arial" panose="020B0604020202020204" pitchFamily="34" charset="0"/>
              <a:buChar char="•"/>
              <a:tabLst/>
              <a:defRPr/>
            </a:pPr>
            <a:r>
              <a:rPr kumimoji="0" lang="en-US" sz="1200" b="0" i="0" u="none" strike="noStrike" kern="1200" cap="none" spc="0" normalizeH="0" baseline="0" noProof="0" dirty="0">
                <a:ln>
                  <a:noFill/>
                </a:ln>
                <a:solidFill>
                  <a:prstClr val="black"/>
                </a:solidFill>
                <a:effectLst/>
                <a:uLnTx/>
                <a:uFillTx/>
                <a:latin typeface="Calibri" panose="020F0502020204030204"/>
                <a:ea typeface="+mn-ea"/>
                <a:cs typeface="+mn-cs"/>
              </a:rPr>
              <a:t>Being a COG would allow MIPA access to the Iowa Public Agency Investment Trust (IPAIT), which provides investment services specifically for Iowa governments and governmental entities. This would improve MIPA’s ability to invest operating and reserve funding and meet Iowa Code requirements of investing public funds</a:t>
            </a:r>
          </a:p>
          <a:p>
            <a:pPr marL="285750" marR="0" lvl="0" indent="-285750" algn="l" defTabSz="914400" rtl="0" eaLnBrk="1" fontAlgn="auto" latinLnBrk="0" hangingPunct="1">
              <a:lnSpc>
                <a:spcPct val="100000"/>
              </a:lnSpc>
              <a:spcBef>
                <a:spcPts val="0"/>
              </a:spcBef>
              <a:spcAft>
                <a:spcPts val="600"/>
              </a:spcAft>
              <a:buClrTx/>
              <a:buSzTx/>
              <a:buFont typeface="Arial" panose="020B0604020202020204" pitchFamily="34" charset="0"/>
              <a:buChar char="•"/>
              <a:tabLst/>
              <a:defRPr/>
            </a:pPr>
            <a:r>
              <a:rPr kumimoji="0" lang="en-US" sz="1200" b="0" i="0" u="none" strike="noStrike" kern="1200" cap="none" spc="0" normalizeH="0" baseline="0" noProof="0" dirty="0">
                <a:ln>
                  <a:noFill/>
                </a:ln>
                <a:solidFill>
                  <a:prstClr val="black"/>
                </a:solidFill>
                <a:effectLst/>
                <a:uLnTx/>
                <a:uFillTx/>
                <a:latin typeface="Calibri" panose="020F0502020204030204"/>
                <a:ea typeface="+mn-ea"/>
                <a:cs typeface="+mn-cs"/>
              </a:rPr>
              <a:t>MIPA staff would gain access to the Iowa Public Employees’ Retirement System (IPERS) which would improve staff recruitment and retention</a:t>
            </a:r>
          </a:p>
          <a:p>
            <a:pPr marL="285750" marR="0" lvl="0" indent="-285750" algn="l" defTabSz="914400" rtl="0" eaLnBrk="1" fontAlgn="auto" latinLnBrk="0" hangingPunct="1">
              <a:lnSpc>
                <a:spcPct val="100000"/>
              </a:lnSpc>
              <a:spcBef>
                <a:spcPts val="0"/>
              </a:spcBef>
              <a:spcAft>
                <a:spcPts val="600"/>
              </a:spcAft>
              <a:buClrTx/>
              <a:buSzTx/>
              <a:buFont typeface="Arial" panose="020B0604020202020204" pitchFamily="34" charset="0"/>
              <a:buChar char="•"/>
              <a:tabLst/>
              <a:defRPr/>
            </a:pPr>
            <a:r>
              <a:rPr kumimoji="0" lang="en-US" sz="1200" b="0" i="0" u="none" strike="noStrike" kern="1200" cap="none" spc="0" normalizeH="0" baseline="0" noProof="0" dirty="0">
                <a:ln>
                  <a:noFill/>
                </a:ln>
                <a:solidFill>
                  <a:prstClr val="black"/>
                </a:solidFill>
                <a:effectLst/>
                <a:uLnTx/>
                <a:uFillTx/>
                <a:latin typeface="Calibri" panose="020F0502020204030204"/>
                <a:ea typeface="+mn-ea"/>
                <a:cs typeface="+mn-cs"/>
              </a:rPr>
              <a:t>MIPA would be treated as a 28E organization in state law which would allow MIPA to more effectively work with local governments </a:t>
            </a:r>
          </a:p>
          <a:p>
            <a:pPr marL="285750" marR="0" lvl="0" indent="-285750" algn="l" defTabSz="914400" rtl="0" eaLnBrk="1" fontAlgn="auto" latinLnBrk="0" hangingPunct="1">
              <a:lnSpc>
                <a:spcPct val="100000"/>
              </a:lnSpc>
              <a:spcBef>
                <a:spcPts val="0"/>
              </a:spcBef>
              <a:spcAft>
                <a:spcPts val="600"/>
              </a:spcAft>
              <a:buClrTx/>
              <a:buSzTx/>
              <a:buFont typeface="Arial" panose="020B0604020202020204" pitchFamily="34" charset="0"/>
              <a:buChar char="•"/>
              <a:tabLst/>
              <a:defRPr/>
            </a:pPr>
            <a:r>
              <a:rPr kumimoji="0" lang="en-US" sz="1200" b="0" i="0" u="none" strike="noStrike" kern="1200" cap="none" spc="0" normalizeH="0" baseline="0" noProof="0" dirty="0">
                <a:ln>
                  <a:noFill/>
                </a:ln>
                <a:solidFill>
                  <a:prstClr val="black"/>
                </a:solidFill>
                <a:effectLst/>
                <a:uLnTx/>
                <a:uFillTx/>
                <a:latin typeface="Calibri" panose="020F0502020204030204"/>
                <a:ea typeface="+mn-ea"/>
                <a:cs typeface="+mn-cs"/>
              </a:rPr>
              <a:t>The burden of MIPA’s procurement for certain activities (e.g. State CDBG) is greatly reduced by virtue of being a state designated COG</a:t>
            </a:r>
          </a:p>
          <a:p>
            <a:pPr marL="285750" marR="0" lvl="0" indent="-285750" algn="l" defTabSz="914400" rtl="0" eaLnBrk="1" fontAlgn="auto" latinLnBrk="0" hangingPunct="1">
              <a:lnSpc>
                <a:spcPct val="100000"/>
              </a:lnSpc>
              <a:spcBef>
                <a:spcPts val="0"/>
              </a:spcBef>
              <a:spcAft>
                <a:spcPts val="600"/>
              </a:spcAft>
              <a:buClrTx/>
              <a:buSzTx/>
              <a:buFont typeface="Arial" panose="020B0604020202020204" pitchFamily="34" charset="0"/>
              <a:buChar char="•"/>
              <a:tabLst/>
              <a:defRPr/>
            </a:pPr>
            <a:r>
              <a:rPr lang="en-US" sz="1200" dirty="0">
                <a:solidFill>
                  <a:prstClr val="black"/>
                </a:solidFill>
                <a:latin typeface="Calibri" panose="020F0502020204030204"/>
              </a:rPr>
              <a:t>MIPA would be subject to Chapter 28H moving forward</a:t>
            </a:r>
            <a:endParaRPr kumimoji="0" lang="en-US" sz="1200" b="0" i="0" u="none" strike="noStrike" kern="1200" cap="none" spc="0" normalizeH="0" baseline="0" noProof="0" dirty="0">
              <a:ln>
                <a:noFill/>
              </a:ln>
              <a:solidFill>
                <a:prstClr val="black"/>
              </a:solidFill>
              <a:effectLst/>
              <a:uLnTx/>
              <a:uFillTx/>
              <a:latin typeface="Calibri" panose="020F0502020204030204" pitchFamily="34" charset="0"/>
              <a:ea typeface="Calibri" panose="020F0502020204030204" pitchFamily="34" charset="0"/>
              <a:cs typeface="+mn-cs"/>
            </a:endParaRPr>
          </a:p>
        </p:txBody>
      </p:sp>
      <p:pic>
        <p:nvPicPr>
          <p:cNvPr id="3" name="Picture 2" descr="A green and white logo&#10;&#10;Description automatically generated">
            <a:extLst>
              <a:ext uri="{FF2B5EF4-FFF2-40B4-BE49-F238E27FC236}">
                <a16:creationId xmlns:a16="http://schemas.microsoft.com/office/drawing/2014/main" id="{94CC8B2D-8530-72D3-470F-B551D4E2A494}"/>
              </a:ext>
            </a:extLst>
          </p:cNvPr>
          <p:cNvPicPr>
            <a:picLocks noChangeAspect="1"/>
          </p:cNvPicPr>
          <p:nvPr/>
        </p:nvPicPr>
        <p:blipFill>
          <a:blip r:embed="rId5" cstate="print">
            <a:extLst>
              <a:ext uri="{28A0092B-C50C-407E-A947-70E740481C1C}">
                <a14:useLocalDpi xmlns:a14="http://schemas.microsoft.com/office/drawing/2010/main" val="0"/>
              </a:ext>
            </a:extLst>
          </a:blip>
          <a:stretch>
            <a:fillRect/>
          </a:stretch>
        </p:blipFill>
        <p:spPr>
          <a:xfrm>
            <a:off x="8264236" y="64686"/>
            <a:ext cx="796636" cy="795560"/>
          </a:xfrm>
          <a:prstGeom prst="rect">
            <a:avLst/>
          </a:prstGeom>
        </p:spPr>
      </p:pic>
    </p:spTree>
    <p:extLst>
      <p:ext uri="{BB962C8B-B14F-4D97-AF65-F5344CB8AC3E}">
        <p14:creationId xmlns:p14="http://schemas.microsoft.com/office/powerpoint/2010/main" val="1152164647"/>
      </p:ext>
    </p:extLst>
  </p:cSld>
  <p:clrMapOvr>
    <a:overrideClrMapping bg1="lt1" tx1="dk1" bg2="lt2" tx2="dk2" accent1="accent1" accent2="accent2" accent3="accent3" accent4="accent4" accent5="accent5" accent6="accent6" hlink="hlink" folHlink="folHlink"/>
  </p:clrMapOvr>
</p:sld>
</file>

<file path=ppt/slides/slide7.xml><?xml version="1.0" encoding="utf-8"?>
<p:sld xmlns:a="http://schemas.openxmlformats.org/drawingml/2006/main" xmlns:r="http://schemas.openxmlformats.org/officeDocument/2006/relationships" xmlns:p="http://schemas.openxmlformats.org/presentationml/2006/main">
  <p:cSld>
    <p:bg>
      <p:bgRef idx="1001">
        <a:schemeClr val="bg1"/>
      </p:bgRef>
    </p:bg>
    <p:spTree>
      <p:nvGrpSpPr>
        <p:cNvPr id="1" name="">
          <a:extLst>
            <a:ext uri="{FF2B5EF4-FFF2-40B4-BE49-F238E27FC236}">
              <a16:creationId xmlns:a16="http://schemas.microsoft.com/office/drawing/2014/main" id="{BFCCDE8D-DF2A-2108-D9A5-53A00925E8CD}"/>
            </a:ext>
          </a:extLst>
        </p:cNvPr>
        <p:cNvGrpSpPr/>
        <p:nvPr/>
      </p:nvGrpSpPr>
      <p:grpSpPr>
        <a:xfrm>
          <a:off x="0" y="0"/>
          <a:ext cx="0" cy="0"/>
          <a:chOff x="0" y="0"/>
          <a:chExt cx="0" cy="0"/>
        </a:xfrm>
      </p:grpSpPr>
      <p:sp>
        <p:nvSpPr>
          <p:cNvPr id="7" name="Text Placeholder 6">
            <a:extLst>
              <a:ext uri="{FF2B5EF4-FFF2-40B4-BE49-F238E27FC236}">
                <a16:creationId xmlns:a16="http://schemas.microsoft.com/office/drawing/2014/main" id="{40C3AFE2-4309-B256-F4F5-C3B642ECC38B}"/>
              </a:ext>
            </a:extLst>
          </p:cNvPr>
          <p:cNvSpPr>
            <a:spLocks noGrp="1"/>
          </p:cNvSpPr>
          <p:nvPr>
            <p:ph type="body" idx="12"/>
          </p:nvPr>
        </p:nvSpPr>
        <p:spPr>
          <a:xfrm>
            <a:off x="447040" y="195575"/>
            <a:ext cx="7467600" cy="381000"/>
          </a:xfrm>
        </p:spPr>
        <p:txBody>
          <a:bodyPr/>
          <a:lstStyle/>
          <a:p>
            <a:r>
              <a:rPr lang="en-US" sz="2200" b="1" dirty="0">
                <a:latin typeface="Calibri" panose="020F0502020204030204" pitchFamily="34" charset="0"/>
                <a:ea typeface="Calibri" panose="020F0502020204030204" pitchFamily="34" charset="0"/>
                <a:cs typeface="Times New Roman" panose="02020603050405020304" pitchFamily="18" charset="0"/>
              </a:rPr>
              <a:t>What Wouldn’t Change if MIPA was Designated a COG?</a:t>
            </a:r>
          </a:p>
        </p:txBody>
      </p:sp>
      <p:sp>
        <p:nvSpPr>
          <p:cNvPr id="2" name="TextBox 1">
            <a:extLst>
              <a:ext uri="{FF2B5EF4-FFF2-40B4-BE49-F238E27FC236}">
                <a16:creationId xmlns:a16="http://schemas.microsoft.com/office/drawing/2014/main" id="{2AA97DFF-F72E-299B-9ED9-D1B304F2A79C}"/>
              </a:ext>
            </a:extLst>
          </p:cNvPr>
          <p:cNvSpPr txBox="1"/>
          <p:nvPr/>
        </p:nvSpPr>
        <p:spPr>
          <a:xfrm>
            <a:off x="152400" y="640799"/>
            <a:ext cx="5319600" cy="4324261"/>
          </a:xfrm>
          <a:prstGeom prst="rect">
            <a:avLst/>
          </a:prstGeom>
          <a:noFill/>
        </p:spPr>
        <p:txBody>
          <a:bodyPr wrap="square" rtlCol="0">
            <a:spAutoFit/>
          </a:bodyPr>
          <a:lstStyle/>
          <a:p>
            <a:pPr marL="285750" indent="-285750">
              <a:spcAft>
                <a:spcPts val="600"/>
              </a:spcAft>
              <a:buFont typeface="Arial" panose="020B0604020202020204" pitchFamily="34" charset="0"/>
              <a:buChar char="•"/>
            </a:pPr>
            <a:r>
              <a:rPr kumimoji="0" lang="en-US" sz="1300" b="0" i="0" u="sng" strike="noStrike" kern="1200" cap="none" spc="0" normalizeH="0" baseline="0" noProof="0" dirty="0">
                <a:ln>
                  <a:noFill/>
                </a:ln>
                <a:solidFill>
                  <a:prstClr val="black"/>
                </a:solidFill>
                <a:effectLst/>
                <a:uLnTx/>
                <a:uFillTx/>
                <a:latin typeface="Calibri" panose="020F0502020204030204"/>
                <a:ea typeface="+mn-ea"/>
                <a:cs typeface="+mn-cs"/>
              </a:rPr>
              <a:t>MIPA’s membership dues</a:t>
            </a:r>
            <a:r>
              <a:rPr kumimoji="0" lang="en-US" sz="1300" b="0" i="0" strike="noStrike" kern="1200" cap="none" spc="0" normalizeH="0" baseline="0" noProof="0" dirty="0">
                <a:ln>
                  <a:noFill/>
                </a:ln>
                <a:solidFill>
                  <a:prstClr val="black"/>
                </a:solidFill>
                <a:effectLst/>
                <a:uLnTx/>
                <a:uFillTx/>
                <a:latin typeface="Calibri" panose="020F0502020204030204"/>
                <a:ea typeface="+mn-ea"/>
                <a:cs typeface="+mn-cs"/>
              </a:rPr>
              <a:t> - </a:t>
            </a:r>
            <a:r>
              <a:rPr kumimoji="0" lang="en-US" sz="1300" b="0" i="0" u="none" strike="noStrike" kern="1200" cap="none" spc="0" normalizeH="0" baseline="0" noProof="0" dirty="0">
                <a:ln>
                  <a:noFill/>
                </a:ln>
                <a:solidFill>
                  <a:prstClr val="black"/>
                </a:solidFill>
                <a:effectLst/>
                <a:uLnTx/>
                <a:uFillTx/>
                <a:latin typeface="Calibri" panose="020F0502020204030204"/>
                <a:ea typeface="+mn-ea"/>
                <a:cs typeface="+mn-cs"/>
              </a:rPr>
              <a:t> </a:t>
            </a:r>
            <a:r>
              <a:rPr lang="en-US" sz="1300" dirty="0">
                <a:solidFill>
                  <a:prstClr val="black"/>
                </a:solidFill>
                <a:latin typeface="Calibri" panose="020F0502020204030204"/>
              </a:rPr>
              <a:t>MIPA communities pay annual dues equal to $0.15 per capita and there are no plans to change how much communities pay</a:t>
            </a:r>
          </a:p>
          <a:p>
            <a:pPr marL="285750" indent="-285750">
              <a:spcAft>
                <a:spcPts val="600"/>
              </a:spcAft>
              <a:buFont typeface="Arial" panose="020B0604020202020204" pitchFamily="34" charset="0"/>
              <a:buChar char="•"/>
            </a:pPr>
            <a:r>
              <a:rPr lang="en-US" sz="1300" u="sng" dirty="0">
                <a:solidFill>
                  <a:prstClr val="black"/>
                </a:solidFill>
                <a:latin typeface="Calibri" panose="020F0502020204030204"/>
              </a:rPr>
              <a:t>MIPA membership</a:t>
            </a:r>
            <a:r>
              <a:rPr lang="en-US" sz="1300" dirty="0">
                <a:solidFill>
                  <a:prstClr val="black"/>
                </a:solidFill>
                <a:latin typeface="Calibri" panose="020F0502020204030204"/>
              </a:rPr>
              <a:t> - Membership with MIPA will always be voluntary. Being designated as a COG only defines the region that MIPA covers, not that entities within that region must be members</a:t>
            </a:r>
          </a:p>
          <a:p>
            <a:pPr marL="285750" indent="-285750">
              <a:spcAft>
                <a:spcPts val="600"/>
              </a:spcAft>
              <a:buFont typeface="Arial" panose="020B0604020202020204" pitchFamily="34" charset="0"/>
              <a:buChar char="•"/>
            </a:pPr>
            <a:r>
              <a:rPr lang="en-US" sz="1300" u="sng" dirty="0">
                <a:solidFill>
                  <a:prstClr val="black"/>
                </a:solidFill>
                <a:latin typeface="Calibri" panose="020F0502020204030204"/>
              </a:rPr>
              <a:t>MIPA voting</a:t>
            </a:r>
            <a:r>
              <a:rPr lang="en-US" sz="1300" dirty="0">
                <a:solidFill>
                  <a:prstClr val="black"/>
                </a:solidFill>
                <a:latin typeface="Calibri" panose="020F0502020204030204"/>
              </a:rPr>
              <a:t> – Each community of MIPA receives one vote on the Board of Directors and Executive Committee. There is not mechanism for a weighted vote, so each community has the same number of votes regardless of population</a:t>
            </a:r>
          </a:p>
          <a:p>
            <a:pPr marL="285750" indent="-285750">
              <a:spcAft>
                <a:spcPts val="600"/>
              </a:spcAft>
              <a:buFont typeface="Arial" panose="020B0604020202020204" pitchFamily="34" charset="0"/>
              <a:buChar char="•"/>
            </a:pPr>
            <a:r>
              <a:rPr lang="en-US" sz="1300" u="sng" dirty="0">
                <a:solidFill>
                  <a:prstClr val="black"/>
                </a:solidFill>
                <a:latin typeface="Calibri" panose="020F0502020204030204"/>
              </a:rPr>
              <a:t>MIPA</a:t>
            </a:r>
            <a:r>
              <a:rPr lang="en-US" sz="1300" dirty="0">
                <a:solidFill>
                  <a:prstClr val="black"/>
                </a:solidFill>
                <a:latin typeface="Calibri" panose="020F0502020204030204"/>
              </a:rPr>
              <a:t> – MIPA is governed by its By-Laws and other governing documents. These documents were approved and only can be changed by the MIPA Board. Whether MIPA is designated a COG or not, it will still be an incorporated non-profit entity in the State of Iowa, governed by it’s Board of Directors, and with a mission to support communities in MIPA’s 7 County region</a:t>
            </a:r>
            <a:br>
              <a:rPr lang="en-US" sz="1300" dirty="0">
                <a:solidFill>
                  <a:prstClr val="black"/>
                </a:solidFill>
                <a:latin typeface="Calibri" panose="020F0502020204030204"/>
              </a:rPr>
            </a:br>
            <a:br>
              <a:rPr lang="en-US" sz="1300" dirty="0">
                <a:solidFill>
                  <a:prstClr val="black"/>
                </a:solidFill>
                <a:latin typeface="Calibri" panose="020F0502020204030204"/>
              </a:rPr>
            </a:br>
            <a:r>
              <a:rPr lang="en-US" sz="1300" dirty="0">
                <a:solidFill>
                  <a:prstClr val="black"/>
                </a:solidFill>
                <a:latin typeface="Calibri" panose="020F0502020204030204"/>
              </a:rPr>
              <a:t>COG designation gives MIPA access to additional resources and tools to support member communities but does not change what MIPA is or does as an organization</a:t>
            </a:r>
            <a:endParaRPr kumimoji="0" lang="en-US" sz="1300" b="0" i="0" u="none" strike="noStrike" kern="1200" cap="none" spc="0" normalizeH="0" baseline="0" noProof="0" dirty="0">
              <a:ln>
                <a:noFill/>
              </a:ln>
              <a:solidFill>
                <a:prstClr val="black"/>
              </a:solidFill>
              <a:effectLst/>
              <a:uLnTx/>
              <a:uFillTx/>
              <a:latin typeface="Calibri" panose="020F0502020204030204" pitchFamily="34" charset="0"/>
              <a:ea typeface="Calibri" panose="020F0502020204030204" pitchFamily="34" charset="0"/>
              <a:cs typeface="+mn-cs"/>
            </a:endParaRPr>
          </a:p>
        </p:txBody>
      </p:sp>
      <p:pic>
        <p:nvPicPr>
          <p:cNvPr id="3" name="Picture 2" descr="A green and white logo&#10;&#10;Description automatically generated">
            <a:extLst>
              <a:ext uri="{FF2B5EF4-FFF2-40B4-BE49-F238E27FC236}">
                <a16:creationId xmlns:a16="http://schemas.microsoft.com/office/drawing/2014/main" id="{A49C6565-F759-0EB2-BA93-9561BB7E4D1F}"/>
              </a:ext>
            </a:extLst>
          </p:cNvPr>
          <p:cNvPicPr>
            <a:picLocks noChangeAspect="1"/>
          </p:cNvPicPr>
          <p:nvPr/>
        </p:nvPicPr>
        <p:blipFill>
          <a:blip r:embed="rId4" cstate="print">
            <a:extLst>
              <a:ext uri="{28A0092B-C50C-407E-A947-70E740481C1C}">
                <a14:useLocalDpi xmlns:a14="http://schemas.microsoft.com/office/drawing/2010/main" val="0"/>
              </a:ext>
            </a:extLst>
          </a:blip>
          <a:stretch>
            <a:fillRect/>
          </a:stretch>
        </p:blipFill>
        <p:spPr>
          <a:xfrm>
            <a:off x="8264236" y="64686"/>
            <a:ext cx="796636" cy="795560"/>
          </a:xfrm>
          <a:prstGeom prst="rect">
            <a:avLst/>
          </a:prstGeom>
        </p:spPr>
      </p:pic>
      <p:pic>
        <p:nvPicPr>
          <p:cNvPr id="4" name="Picture 3">
            <a:extLst>
              <a:ext uri="{FF2B5EF4-FFF2-40B4-BE49-F238E27FC236}">
                <a16:creationId xmlns:a16="http://schemas.microsoft.com/office/drawing/2014/main" id="{95F46D1E-6B3F-4547-E349-80B1E4B5D3F0}"/>
              </a:ext>
            </a:extLst>
          </p:cNvPr>
          <p:cNvPicPr>
            <a:picLocks noChangeAspect="1"/>
          </p:cNvPicPr>
          <p:nvPr/>
        </p:nvPicPr>
        <p:blipFill>
          <a:blip r:embed="rId5"/>
          <a:stretch>
            <a:fillRect/>
          </a:stretch>
        </p:blipFill>
        <p:spPr>
          <a:xfrm>
            <a:off x="5763014" y="950400"/>
            <a:ext cx="3091786" cy="4122382"/>
          </a:xfrm>
          <a:prstGeom prst="rect">
            <a:avLst/>
          </a:prstGeom>
        </p:spPr>
      </p:pic>
    </p:spTree>
    <p:extLst>
      <p:ext uri="{BB962C8B-B14F-4D97-AF65-F5344CB8AC3E}">
        <p14:creationId xmlns:p14="http://schemas.microsoft.com/office/powerpoint/2010/main" val="1807235562"/>
      </p:ext>
    </p:extLst>
  </p:cSld>
  <p:clrMapOvr>
    <a:overrideClrMapping bg1="lt1" tx1="dk1" bg2="lt2" tx2="dk2" accent1="accent1" accent2="accent2" accent3="accent3" accent4="accent4" accent5="accent5" accent6="accent6" hlink="hlink" folHlink="folHlink"/>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7C3B0748-358E-7871-95BB-F5B602878909}"/>
            </a:ext>
          </a:extLst>
        </p:cNvPr>
        <p:cNvGrpSpPr/>
        <p:nvPr/>
      </p:nvGrpSpPr>
      <p:grpSpPr>
        <a:xfrm>
          <a:off x="0" y="0"/>
          <a:ext cx="0" cy="0"/>
          <a:chOff x="0" y="0"/>
          <a:chExt cx="0" cy="0"/>
        </a:xfrm>
      </p:grpSpPr>
      <p:sp>
        <p:nvSpPr>
          <p:cNvPr id="7" name="Text Placeholder 6">
            <a:extLst>
              <a:ext uri="{FF2B5EF4-FFF2-40B4-BE49-F238E27FC236}">
                <a16:creationId xmlns:a16="http://schemas.microsoft.com/office/drawing/2014/main" id="{18E33248-EA01-A412-F25B-990B00A7FD9B}"/>
              </a:ext>
            </a:extLst>
          </p:cNvPr>
          <p:cNvSpPr>
            <a:spLocks noGrp="1"/>
          </p:cNvSpPr>
          <p:nvPr>
            <p:ph type="body" idx="14"/>
          </p:nvPr>
        </p:nvSpPr>
        <p:spPr>
          <a:xfrm>
            <a:off x="447040" y="195575"/>
            <a:ext cx="7467600" cy="381000"/>
          </a:xfrm>
        </p:spPr>
        <p:txBody>
          <a:bodyPr/>
          <a:lstStyle/>
          <a:p>
            <a:r>
              <a:rPr lang="en-US" sz="2200" dirty="0">
                <a:latin typeface="Calibri" panose="020F0502020204030204" pitchFamily="34" charset="0"/>
                <a:ea typeface="Calibri" panose="020F0502020204030204" pitchFamily="34" charset="0"/>
                <a:cs typeface="Times New Roman" panose="02020603050405020304" pitchFamily="18" charset="0"/>
              </a:rPr>
              <a:t>Steps to Being Designated a COG</a:t>
            </a:r>
            <a:endParaRPr lang="en-US" sz="2200" dirty="0">
              <a:cs typeface="Times New Roman" panose="02020603050405020304" pitchFamily="18" charset="0"/>
            </a:endParaRPr>
          </a:p>
        </p:txBody>
      </p:sp>
      <p:sp>
        <p:nvSpPr>
          <p:cNvPr id="2" name="TextBox 1">
            <a:extLst>
              <a:ext uri="{FF2B5EF4-FFF2-40B4-BE49-F238E27FC236}">
                <a16:creationId xmlns:a16="http://schemas.microsoft.com/office/drawing/2014/main" id="{33E13F0F-742E-5B61-B7AD-D07206203ECE}"/>
              </a:ext>
            </a:extLst>
          </p:cNvPr>
          <p:cNvSpPr txBox="1"/>
          <p:nvPr/>
        </p:nvSpPr>
        <p:spPr>
          <a:xfrm>
            <a:off x="152400" y="895350"/>
            <a:ext cx="3464042" cy="3308598"/>
          </a:xfrm>
          <a:prstGeom prst="rect">
            <a:avLst/>
          </a:prstGeom>
          <a:noFill/>
        </p:spPr>
        <p:txBody>
          <a:bodyPr wrap="square" rtlCol="0">
            <a:spAutoFit/>
          </a:bodyPr>
          <a:lstStyle/>
          <a:p>
            <a:pPr marL="285750" marR="0" lvl="0" indent="-285750" algn="l" defTabSz="914400" rtl="0" eaLnBrk="1" fontAlgn="auto" latinLnBrk="0" hangingPunct="1">
              <a:lnSpc>
                <a:spcPct val="100000"/>
              </a:lnSpc>
              <a:spcBef>
                <a:spcPts val="0"/>
              </a:spcBef>
              <a:spcAft>
                <a:spcPts val="600"/>
              </a:spcAft>
              <a:buClrTx/>
              <a:buSzTx/>
              <a:buFont typeface="Arial" panose="020B0604020202020204" pitchFamily="34" charset="0"/>
              <a:buChar char="•"/>
              <a:tabLst/>
              <a:defRPr/>
            </a:pPr>
            <a:r>
              <a:rPr kumimoji="0" lang="en-US" sz="1700" b="0" i="0" u="none" strike="noStrike" kern="1200" cap="none" spc="0" normalizeH="0" baseline="0" noProof="0" dirty="0">
                <a:ln>
                  <a:noFill/>
                </a:ln>
                <a:solidFill>
                  <a:prstClr val="black"/>
                </a:solidFill>
                <a:effectLst/>
                <a:uLnTx/>
                <a:uFillTx/>
                <a:latin typeface="Calibri" panose="020F0502020204030204"/>
                <a:ea typeface="+mn-ea"/>
                <a:cs typeface="+mn-cs"/>
              </a:rPr>
              <a:t>To be designated a COG, the Iowa Legislature would need to amend Chapter 28H to add MIPA to the list of COGs. Previous efforts to add to the list of COGs necessitated the “Councils of Governments — Additional Area Act” of 2007</a:t>
            </a:r>
          </a:p>
          <a:p>
            <a:pPr marL="285750" marR="0" lvl="0" indent="-285750" algn="l" defTabSz="914400" rtl="0" eaLnBrk="1" fontAlgn="auto" latinLnBrk="0" hangingPunct="1">
              <a:lnSpc>
                <a:spcPct val="100000"/>
              </a:lnSpc>
              <a:spcBef>
                <a:spcPts val="0"/>
              </a:spcBef>
              <a:spcAft>
                <a:spcPts val="600"/>
              </a:spcAft>
              <a:buClrTx/>
              <a:buSzTx/>
              <a:buFont typeface="Arial" panose="020B0604020202020204" pitchFamily="34" charset="0"/>
              <a:buChar char="•"/>
              <a:tabLst/>
              <a:defRPr/>
            </a:pPr>
            <a:r>
              <a:rPr kumimoji="0" lang="en-US" sz="1700" b="0" i="0" u="none" strike="noStrike" kern="1200" cap="none" spc="0" normalizeH="0" baseline="0" noProof="0" dirty="0">
                <a:ln>
                  <a:noFill/>
                </a:ln>
                <a:solidFill>
                  <a:prstClr val="black"/>
                </a:solidFill>
                <a:effectLst/>
                <a:uLnTx/>
                <a:uFillTx/>
                <a:latin typeface="Calibri" panose="020F0502020204030204"/>
                <a:ea typeface="+mn-ea"/>
                <a:cs typeface="+mn-cs"/>
              </a:rPr>
              <a:t>Before moving forward, the MIPA Board of Directors will need to give approval of MIPA seeking COG designation</a:t>
            </a:r>
          </a:p>
        </p:txBody>
      </p:sp>
      <p:pic>
        <p:nvPicPr>
          <p:cNvPr id="3" name="Picture 2" descr="A green and white logo&#10;&#10;Description automatically generated">
            <a:extLst>
              <a:ext uri="{FF2B5EF4-FFF2-40B4-BE49-F238E27FC236}">
                <a16:creationId xmlns:a16="http://schemas.microsoft.com/office/drawing/2014/main" id="{BE6EEEE6-A96C-5262-0F3E-45ADF9FE37D5}"/>
              </a:ext>
            </a:extLst>
          </p:cNvPr>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8264236" y="64686"/>
            <a:ext cx="796636" cy="795560"/>
          </a:xfrm>
          <a:prstGeom prst="rect">
            <a:avLst/>
          </a:prstGeom>
        </p:spPr>
      </p:pic>
      <p:pic>
        <p:nvPicPr>
          <p:cNvPr id="24" name="Picture 23">
            <a:extLst>
              <a:ext uri="{FF2B5EF4-FFF2-40B4-BE49-F238E27FC236}">
                <a16:creationId xmlns:a16="http://schemas.microsoft.com/office/drawing/2014/main" id="{921C3211-2A6E-2049-AFAD-B6EF119DE51D}"/>
              </a:ext>
            </a:extLst>
          </p:cNvPr>
          <p:cNvPicPr>
            <a:picLocks noChangeAspect="1"/>
          </p:cNvPicPr>
          <p:nvPr/>
        </p:nvPicPr>
        <p:blipFill>
          <a:blip r:embed="rId4">
            <a:alphaModFix amt="70000"/>
          </a:blip>
          <a:stretch>
            <a:fillRect/>
          </a:stretch>
        </p:blipFill>
        <p:spPr>
          <a:xfrm>
            <a:off x="3616442" y="895350"/>
            <a:ext cx="5543228" cy="3431850"/>
          </a:xfrm>
          <a:prstGeom prst="rect">
            <a:avLst/>
          </a:prstGeom>
        </p:spPr>
      </p:pic>
      <p:pic>
        <p:nvPicPr>
          <p:cNvPr id="22" name="Picture 21" descr="A group of green squares with white text&#10;&#10;AI-generated content may be incorrect.">
            <a:extLst>
              <a:ext uri="{FF2B5EF4-FFF2-40B4-BE49-F238E27FC236}">
                <a16:creationId xmlns:a16="http://schemas.microsoft.com/office/drawing/2014/main" id="{BAF5AAB0-C265-EEF3-C19D-B8BA4402B806}"/>
              </a:ext>
            </a:extLst>
          </p:cNvPr>
          <p:cNvPicPr>
            <a:picLocks noChangeAspect="1"/>
          </p:cNvPicPr>
          <p:nvPr/>
        </p:nvPicPr>
        <p:blipFill>
          <a:blip r:embed="rId5">
            <a:extLst>
              <a:ext uri="{28A0092B-C50C-407E-A947-70E740481C1C}">
                <a14:useLocalDpi xmlns:a14="http://schemas.microsoft.com/office/drawing/2010/main" val="0"/>
              </a:ext>
            </a:extLst>
          </a:blip>
          <a:stretch>
            <a:fillRect/>
          </a:stretch>
        </p:blipFill>
        <p:spPr>
          <a:xfrm>
            <a:off x="5666401" y="2311200"/>
            <a:ext cx="1274400" cy="1274400"/>
          </a:xfrm>
          <a:prstGeom prst="rect">
            <a:avLst/>
          </a:prstGeom>
        </p:spPr>
      </p:pic>
      <p:sp>
        <p:nvSpPr>
          <p:cNvPr id="4" name="Rectangle 3">
            <a:extLst>
              <a:ext uri="{FF2B5EF4-FFF2-40B4-BE49-F238E27FC236}">
                <a16:creationId xmlns:a16="http://schemas.microsoft.com/office/drawing/2014/main" id="{C3604935-F5C7-5900-E226-857B5E7993EE}"/>
              </a:ext>
            </a:extLst>
          </p:cNvPr>
          <p:cNvSpPr/>
          <p:nvPr/>
        </p:nvSpPr>
        <p:spPr>
          <a:xfrm>
            <a:off x="6249600" y="4125600"/>
            <a:ext cx="835200" cy="201600"/>
          </a:xfrm>
          <a:prstGeom prst="rect">
            <a:avLst/>
          </a:prstGeom>
          <a:solidFill>
            <a:schemeClr val="bg1"/>
          </a:solidFill>
          <a:ln>
            <a:solidFill>
              <a:schemeClr val="bg1"/>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3993899207"/>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802E817D-5EF4-3357-D9DE-60E69DFA5119}"/>
            </a:ext>
          </a:extLst>
        </p:cNvPr>
        <p:cNvGrpSpPr/>
        <p:nvPr/>
      </p:nvGrpSpPr>
      <p:grpSpPr>
        <a:xfrm>
          <a:off x="0" y="0"/>
          <a:ext cx="0" cy="0"/>
          <a:chOff x="0" y="0"/>
          <a:chExt cx="0" cy="0"/>
        </a:xfrm>
      </p:grpSpPr>
      <p:sp>
        <p:nvSpPr>
          <p:cNvPr id="7" name="Text Placeholder 6">
            <a:extLst>
              <a:ext uri="{FF2B5EF4-FFF2-40B4-BE49-F238E27FC236}">
                <a16:creationId xmlns:a16="http://schemas.microsoft.com/office/drawing/2014/main" id="{9D1D63E4-CD4F-5CAE-6FC0-BCB25C5A8314}"/>
              </a:ext>
            </a:extLst>
          </p:cNvPr>
          <p:cNvSpPr>
            <a:spLocks noGrp="1"/>
          </p:cNvSpPr>
          <p:nvPr>
            <p:ph type="body" idx="14"/>
          </p:nvPr>
        </p:nvSpPr>
        <p:spPr>
          <a:xfrm>
            <a:off x="447040" y="195575"/>
            <a:ext cx="7467600" cy="381000"/>
          </a:xfrm>
        </p:spPr>
        <p:txBody>
          <a:bodyPr/>
          <a:lstStyle/>
          <a:p>
            <a:r>
              <a:rPr lang="en-US" sz="2200" dirty="0">
                <a:latin typeface="Calibri" panose="020F0502020204030204" pitchFamily="34" charset="0"/>
                <a:ea typeface="Calibri" panose="020F0502020204030204" pitchFamily="34" charset="0"/>
                <a:cs typeface="Times New Roman" panose="02020603050405020304" pitchFamily="18" charset="0"/>
              </a:rPr>
              <a:t>COG Designation</a:t>
            </a:r>
            <a:endParaRPr lang="en-US" sz="2200" dirty="0">
              <a:cs typeface="Times New Roman" panose="02020603050405020304" pitchFamily="18" charset="0"/>
            </a:endParaRPr>
          </a:p>
        </p:txBody>
      </p:sp>
      <p:sp>
        <p:nvSpPr>
          <p:cNvPr id="2" name="TextBox 1">
            <a:extLst>
              <a:ext uri="{FF2B5EF4-FFF2-40B4-BE49-F238E27FC236}">
                <a16:creationId xmlns:a16="http://schemas.microsoft.com/office/drawing/2014/main" id="{F1CE0B9E-8341-2D3C-4CB8-4A49E468E0C0}"/>
              </a:ext>
            </a:extLst>
          </p:cNvPr>
          <p:cNvSpPr txBox="1"/>
          <p:nvPr/>
        </p:nvSpPr>
        <p:spPr>
          <a:xfrm>
            <a:off x="152400" y="895350"/>
            <a:ext cx="3598800" cy="3016210"/>
          </a:xfrm>
          <a:prstGeom prst="rect">
            <a:avLst/>
          </a:prstGeom>
          <a:noFill/>
        </p:spPr>
        <p:txBody>
          <a:bodyPr wrap="square" rtlCol="0">
            <a:spAutoFit/>
          </a:bodyPr>
          <a:lstStyle/>
          <a:p>
            <a:pPr marL="285750" marR="0" lvl="0" indent="-285750" algn="l" defTabSz="914400" rtl="0" eaLnBrk="1" fontAlgn="auto" latinLnBrk="0" hangingPunct="1">
              <a:lnSpc>
                <a:spcPct val="100000"/>
              </a:lnSpc>
              <a:spcBef>
                <a:spcPts val="0"/>
              </a:spcBef>
              <a:spcAft>
                <a:spcPts val="600"/>
              </a:spcAft>
              <a:buClrTx/>
              <a:buSzTx/>
              <a:buFont typeface="Arial" panose="020B0604020202020204" pitchFamily="34" charset="0"/>
              <a:buChar char="•"/>
              <a:tabLst/>
              <a:defRPr/>
            </a:pPr>
            <a:r>
              <a:rPr kumimoji="0" lang="en-US" sz="1800" b="0" i="0" u="none" strike="noStrike" kern="1200" cap="none" spc="0" normalizeH="0" baseline="0" noProof="0" dirty="0">
                <a:ln>
                  <a:noFill/>
                </a:ln>
                <a:solidFill>
                  <a:prstClr val="black"/>
                </a:solidFill>
                <a:effectLst/>
                <a:uLnTx/>
                <a:uFillTx/>
                <a:latin typeface="Calibri" panose="020F0502020204030204"/>
                <a:ea typeface="+mn-ea"/>
                <a:cs typeface="+mn-cs"/>
              </a:rPr>
              <a:t>Should the COG Designation Initiative be approved by the Board, ways to support the initiative include:</a:t>
            </a:r>
          </a:p>
          <a:p>
            <a:pPr marL="742950" marR="0" lvl="1" indent="-285750" algn="l" defTabSz="914400" rtl="0" eaLnBrk="1" fontAlgn="auto" latinLnBrk="0" hangingPunct="1">
              <a:lnSpc>
                <a:spcPct val="100000"/>
              </a:lnSpc>
              <a:spcBef>
                <a:spcPts val="0"/>
              </a:spcBef>
              <a:spcAft>
                <a:spcPts val="600"/>
              </a:spcAft>
              <a:buClrTx/>
              <a:buSzTx/>
              <a:buFont typeface="Arial" panose="020B0604020202020204" pitchFamily="34" charset="0"/>
              <a:buChar char="•"/>
              <a:tabLst/>
              <a:defRPr/>
            </a:pPr>
            <a:r>
              <a:rPr kumimoji="0" lang="en-US" sz="1800" b="0" i="0" u="none" strike="noStrike" kern="1200" cap="none" spc="0" normalizeH="0" baseline="0" noProof="0" dirty="0">
                <a:ln>
                  <a:noFill/>
                </a:ln>
                <a:solidFill>
                  <a:prstClr val="black"/>
                </a:solidFill>
                <a:effectLst/>
                <a:uLnTx/>
                <a:uFillTx/>
                <a:latin typeface="Calibri" panose="020F0502020204030204"/>
                <a:ea typeface="+mn-ea"/>
                <a:cs typeface="+mn-cs"/>
              </a:rPr>
              <a:t>Writing a letter of support or getting a council/supervisors resolution of support</a:t>
            </a:r>
          </a:p>
          <a:p>
            <a:pPr marL="742950" marR="0" lvl="1" indent="-285750" algn="l" defTabSz="914400" rtl="0" eaLnBrk="1" fontAlgn="auto" latinLnBrk="0" hangingPunct="1">
              <a:lnSpc>
                <a:spcPct val="100000"/>
              </a:lnSpc>
              <a:spcBef>
                <a:spcPts val="0"/>
              </a:spcBef>
              <a:spcAft>
                <a:spcPts val="600"/>
              </a:spcAft>
              <a:buClrTx/>
              <a:buSzTx/>
              <a:buFont typeface="Arial" panose="020B0604020202020204" pitchFamily="34" charset="0"/>
              <a:buChar char="•"/>
              <a:tabLst/>
              <a:defRPr/>
            </a:pPr>
            <a:r>
              <a:rPr kumimoji="0" lang="en-US" sz="1800" b="0" i="0" u="none" strike="noStrike" kern="1200" cap="none" spc="0" normalizeH="0" baseline="0" noProof="0" dirty="0">
                <a:ln>
                  <a:noFill/>
                </a:ln>
                <a:solidFill>
                  <a:prstClr val="black"/>
                </a:solidFill>
                <a:effectLst/>
                <a:uLnTx/>
                <a:uFillTx/>
                <a:latin typeface="Calibri" panose="020F0502020204030204"/>
                <a:ea typeface="+mn-ea"/>
                <a:cs typeface="+mn-cs"/>
              </a:rPr>
              <a:t>Contacting your local state representative and senator</a:t>
            </a:r>
          </a:p>
        </p:txBody>
      </p:sp>
      <p:pic>
        <p:nvPicPr>
          <p:cNvPr id="3" name="Picture 2" descr="A green and white logo&#10;&#10;Description automatically generated">
            <a:extLst>
              <a:ext uri="{FF2B5EF4-FFF2-40B4-BE49-F238E27FC236}">
                <a16:creationId xmlns:a16="http://schemas.microsoft.com/office/drawing/2014/main" id="{C32E2697-071A-58D9-A893-3BD819FF5289}"/>
              </a:ext>
            </a:extLst>
          </p:cNvPr>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8264236" y="64686"/>
            <a:ext cx="796636" cy="795560"/>
          </a:xfrm>
          <a:prstGeom prst="rect">
            <a:avLst/>
          </a:prstGeom>
        </p:spPr>
      </p:pic>
      <p:pic>
        <p:nvPicPr>
          <p:cNvPr id="1028" name="Picture 4" descr="How to Design an Effective Call-to-Action">
            <a:extLst>
              <a:ext uri="{FF2B5EF4-FFF2-40B4-BE49-F238E27FC236}">
                <a16:creationId xmlns:a16="http://schemas.microsoft.com/office/drawing/2014/main" id="{C6833B4B-7B9C-4CB3-1C77-E7FB8E5C8853}"/>
              </a:ext>
            </a:extLst>
          </p:cNvPr>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6111113" y="2571750"/>
            <a:ext cx="2640375" cy="2112300"/>
          </a:xfrm>
          <a:prstGeom prst="rect">
            <a:avLst/>
          </a:prstGeom>
          <a:noFill/>
          <a:extLst>
            <a:ext uri="{909E8E84-426E-40DD-AFC4-6F175D3DCCD1}">
              <a14:hiddenFill xmlns:a14="http://schemas.microsoft.com/office/drawing/2010/main">
                <a:solidFill>
                  <a:srgbClr val="FFFFFF"/>
                </a:solidFill>
              </a14:hiddenFill>
            </a:ext>
          </a:extLst>
        </p:spPr>
      </p:pic>
      <p:pic>
        <p:nvPicPr>
          <p:cNvPr id="1026" name="Picture 2" descr="7 Ways to Create a User-Focused Call to Action">
            <a:extLst>
              <a:ext uri="{FF2B5EF4-FFF2-40B4-BE49-F238E27FC236}">
                <a16:creationId xmlns:a16="http://schemas.microsoft.com/office/drawing/2014/main" id="{E16E3502-5315-04E1-03E1-85E8AEE46F5D}"/>
              </a:ext>
            </a:extLst>
          </p:cNvPr>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4100796" y="0"/>
            <a:ext cx="3732324" cy="2764684"/>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734931446"/>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CA1C79FF-3A9F-874D-C3B6-79030F578ACF}"/>
            </a:ext>
          </a:extLst>
        </p:cNvPr>
        <p:cNvGrpSpPr/>
        <p:nvPr/>
      </p:nvGrpSpPr>
      <p:grpSpPr>
        <a:xfrm>
          <a:off x="0" y="0"/>
          <a:ext cx="0" cy="0"/>
          <a:chOff x="0" y="0"/>
          <a:chExt cx="0" cy="0"/>
        </a:xfrm>
      </p:grpSpPr>
      <p:sp>
        <p:nvSpPr>
          <p:cNvPr id="7" name="Text Placeholder 6">
            <a:extLst>
              <a:ext uri="{FF2B5EF4-FFF2-40B4-BE49-F238E27FC236}">
                <a16:creationId xmlns:a16="http://schemas.microsoft.com/office/drawing/2014/main" id="{5C630BED-4C79-364F-D0C6-B8387E357C53}"/>
              </a:ext>
            </a:extLst>
          </p:cNvPr>
          <p:cNvSpPr>
            <a:spLocks noGrp="1"/>
          </p:cNvSpPr>
          <p:nvPr>
            <p:ph type="body" idx="14"/>
          </p:nvPr>
        </p:nvSpPr>
        <p:spPr>
          <a:xfrm>
            <a:off x="447040" y="195575"/>
            <a:ext cx="7467600" cy="381000"/>
          </a:xfrm>
        </p:spPr>
        <p:txBody>
          <a:bodyPr/>
          <a:lstStyle/>
          <a:p>
            <a:r>
              <a:rPr lang="en-US" sz="2400" dirty="0">
                <a:cs typeface="Times New Roman" panose="02020603050405020304" pitchFamily="18" charset="0"/>
              </a:rPr>
              <a:t>FY 2025 Audit Update</a:t>
            </a:r>
          </a:p>
        </p:txBody>
      </p:sp>
      <p:sp>
        <p:nvSpPr>
          <p:cNvPr id="2" name="TextBox 1">
            <a:extLst>
              <a:ext uri="{FF2B5EF4-FFF2-40B4-BE49-F238E27FC236}">
                <a16:creationId xmlns:a16="http://schemas.microsoft.com/office/drawing/2014/main" id="{554F6750-2FC7-F1D5-91C3-8EFE80BD1BE9}"/>
              </a:ext>
            </a:extLst>
          </p:cNvPr>
          <p:cNvSpPr txBox="1"/>
          <p:nvPr/>
        </p:nvSpPr>
        <p:spPr>
          <a:xfrm>
            <a:off x="152400" y="860246"/>
            <a:ext cx="8192400" cy="3179717"/>
          </a:xfrm>
          <a:prstGeom prst="rect">
            <a:avLst/>
          </a:prstGeom>
          <a:noFill/>
        </p:spPr>
        <p:txBody>
          <a:bodyPr wrap="square" rtlCol="0">
            <a:spAutoFit/>
          </a:bodyPr>
          <a:lstStyle/>
          <a:p>
            <a:pPr marL="339725" marR="0" lvl="0" indent="-339725" algn="l" defTabSz="914400" rtl="0" eaLnBrk="1" fontAlgn="auto" latinLnBrk="0" hangingPunct="1">
              <a:lnSpc>
                <a:spcPct val="107000"/>
              </a:lnSpc>
              <a:spcBef>
                <a:spcPts val="0"/>
              </a:spcBef>
              <a:spcAft>
                <a:spcPts val="800"/>
              </a:spcAft>
              <a:buClrTx/>
              <a:buSzTx/>
              <a:buFont typeface="Arial" panose="020B0604020202020204" pitchFamily="34" charset="0"/>
              <a:buChar char="•"/>
              <a:tabLst/>
              <a:defRPr/>
            </a:pPr>
            <a:r>
              <a:rPr kumimoji="0" lang="en-US" sz="2200" b="0" i="0" u="none" strike="noStrike" kern="1200" cap="none" spc="0" normalizeH="0" baseline="0" noProof="0" dirty="0">
                <a:ln>
                  <a:noFill/>
                </a:ln>
                <a:solidFill>
                  <a:prstClr val="black"/>
                </a:solidFill>
                <a:effectLst/>
                <a:uLnTx/>
                <a:uFillTx/>
                <a:latin typeface="Calibri" panose="020F0502020204030204"/>
                <a:ea typeface="+mn-ea"/>
                <a:cs typeface="Times New Roman" panose="02020603050405020304" pitchFamily="18" charset="0"/>
              </a:rPr>
              <a:t>MIPA has engaged with Denman for the FY 2025 Audit. To ensure there is ample time by the Board to review and approve the audit, staff required that Denman finish the FY 2025 Audit before the end of Calendar Year 2025.</a:t>
            </a:r>
          </a:p>
          <a:p>
            <a:pPr marL="339725" marR="0" lvl="0" indent="-339725" algn="l" defTabSz="914400" rtl="0" eaLnBrk="1" fontAlgn="auto" latinLnBrk="0" hangingPunct="1">
              <a:lnSpc>
                <a:spcPct val="107000"/>
              </a:lnSpc>
              <a:spcBef>
                <a:spcPts val="0"/>
              </a:spcBef>
              <a:spcAft>
                <a:spcPts val="800"/>
              </a:spcAft>
              <a:buClrTx/>
              <a:buSzTx/>
              <a:buFont typeface="Arial" panose="020B0604020202020204" pitchFamily="34" charset="0"/>
              <a:buChar char="•"/>
              <a:tabLst/>
              <a:defRPr/>
            </a:pPr>
            <a:r>
              <a:rPr kumimoji="0" lang="en-US" sz="2200" b="0" i="0" u="none" strike="noStrike" kern="1200" cap="none" spc="0" normalizeH="0" baseline="0" noProof="0" dirty="0">
                <a:ln>
                  <a:noFill/>
                </a:ln>
                <a:solidFill>
                  <a:prstClr val="black"/>
                </a:solidFill>
                <a:effectLst/>
                <a:uLnTx/>
                <a:uFillTx/>
                <a:latin typeface="Calibri" panose="020F0502020204030204"/>
                <a:ea typeface="+mn-ea"/>
                <a:cs typeface="Times New Roman" panose="02020603050405020304" pitchFamily="18" charset="0"/>
              </a:rPr>
              <a:t>Denman auditors </a:t>
            </a:r>
            <a:r>
              <a:rPr lang="en-US" sz="2200" dirty="0">
                <a:solidFill>
                  <a:prstClr val="black"/>
                </a:solidFill>
                <a:latin typeface="Calibri" panose="020F0502020204030204"/>
                <a:cs typeface="Times New Roman" panose="02020603050405020304" pitchFamily="18" charset="0"/>
              </a:rPr>
              <a:t>were on site in MIPA’s office in late October and Early November. Staff is still providing follow-up documentation, but the report should be ready by the end of the year</a:t>
            </a:r>
            <a:endParaRPr kumimoji="0" lang="en-US" sz="2000" b="0" i="0" u="none" strike="noStrike" kern="1200" cap="none" spc="0" normalizeH="0" baseline="0" noProof="0" dirty="0">
              <a:ln>
                <a:noFill/>
              </a:ln>
              <a:solidFill>
                <a:prstClr val="black"/>
              </a:solidFill>
              <a:effectLst/>
              <a:uLnTx/>
              <a:uFillTx/>
              <a:latin typeface="Calibri" panose="020F0502020204030204"/>
              <a:ea typeface="+mn-ea"/>
              <a:cs typeface="+mn-cs"/>
            </a:endParaRPr>
          </a:p>
          <a:p>
            <a:pPr marL="800100" marR="0" lvl="1" indent="-342900" algn="l" defTabSz="914400" rtl="0" eaLnBrk="1" fontAlgn="auto" latinLnBrk="0" hangingPunct="1">
              <a:lnSpc>
                <a:spcPct val="107000"/>
              </a:lnSpc>
              <a:spcBef>
                <a:spcPts val="0"/>
              </a:spcBef>
              <a:spcAft>
                <a:spcPts val="800"/>
              </a:spcAft>
              <a:buClrTx/>
              <a:buSzTx/>
              <a:buFont typeface="Arial" panose="020B0604020202020204" pitchFamily="34" charset="0"/>
              <a:buChar char="•"/>
              <a:tabLst/>
              <a:defRPr/>
            </a:pPr>
            <a:endParaRPr kumimoji="0" lang="en-US" sz="2200" b="0" i="0" u="none" strike="noStrike" kern="1200" cap="none" spc="0" normalizeH="0" baseline="0" noProof="0" dirty="0">
              <a:ln>
                <a:noFill/>
              </a:ln>
              <a:solidFill>
                <a:prstClr val="black"/>
              </a:solidFill>
              <a:effectLst/>
              <a:uLnTx/>
              <a:uFillTx/>
              <a:latin typeface="Calibri" panose="020F0502020204030204"/>
              <a:ea typeface="+mn-ea"/>
              <a:cs typeface="+mn-cs"/>
            </a:endParaRPr>
          </a:p>
        </p:txBody>
      </p:sp>
      <p:pic>
        <p:nvPicPr>
          <p:cNvPr id="3" name="Picture 2" descr="A green and white logo&#10;&#10;Description automatically generated">
            <a:extLst>
              <a:ext uri="{FF2B5EF4-FFF2-40B4-BE49-F238E27FC236}">
                <a16:creationId xmlns:a16="http://schemas.microsoft.com/office/drawing/2014/main" id="{95DBFDF3-0041-1B80-70BA-68EFC3CF9CDC}"/>
              </a:ext>
            </a:extLst>
          </p:cNvPr>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8264236" y="64686"/>
            <a:ext cx="796636" cy="795560"/>
          </a:xfrm>
          <a:prstGeom prst="rect">
            <a:avLst/>
          </a:prstGeom>
        </p:spPr>
      </p:pic>
    </p:spTree>
    <p:extLst>
      <p:ext uri="{BB962C8B-B14F-4D97-AF65-F5344CB8AC3E}">
        <p14:creationId xmlns:p14="http://schemas.microsoft.com/office/powerpoint/2010/main" val="925888570"/>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D9900496-B509-6D1C-FBD4-733D52F7D3CC}"/>
            </a:ext>
          </a:extLst>
        </p:cNvPr>
        <p:cNvGrpSpPr/>
        <p:nvPr/>
      </p:nvGrpSpPr>
      <p:grpSpPr>
        <a:xfrm>
          <a:off x="0" y="0"/>
          <a:ext cx="0" cy="0"/>
          <a:chOff x="0" y="0"/>
          <a:chExt cx="0" cy="0"/>
        </a:xfrm>
      </p:grpSpPr>
      <p:sp>
        <p:nvSpPr>
          <p:cNvPr id="6" name="Text Placeholder 5">
            <a:extLst>
              <a:ext uri="{FF2B5EF4-FFF2-40B4-BE49-F238E27FC236}">
                <a16:creationId xmlns:a16="http://schemas.microsoft.com/office/drawing/2014/main" id="{84C083BC-6D92-3D51-3CD8-A23DF1A85B6D}"/>
              </a:ext>
            </a:extLst>
          </p:cNvPr>
          <p:cNvSpPr>
            <a:spLocks noGrp="1"/>
          </p:cNvSpPr>
          <p:nvPr>
            <p:ph type="body" idx="13"/>
          </p:nvPr>
        </p:nvSpPr>
        <p:spPr>
          <a:xfrm>
            <a:off x="379911" y="742950"/>
            <a:ext cx="8535489" cy="5029200"/>
          </a:xfrm>
        </p:spPr>
        <p:txBody>
          <a:bodyPr numCol="1"/>
          <a:lstStyle/>
          <a:p>
            <a:pPr marL="342900" marR="0" lvl="0" indent="-342900">
              <a:lnSpc>
                <a:spcPct val="107000"/>
              </a:lnSpc>
              <a:spcBef>
                <a:spcPts val="0"/>
              </a:spcBef>
              <a:spcAft>
                <a:spcPts val="400"/>
              </a:spcAft>
              <a:buFont typeface="+mj-lt"/>
              <a:buAutoNum type="arabicPeriod"/>
              <a:tabLst>
                <a:tab pos="228600" algn="l"/>
                <a:tab pos="5943600" algn="r"/>
              </a:tabLst>
            </a:pPr>
            <a:r>
              <a:rPr lang="en-US" sz="1500" b="1" dirty="0">
                <a:effectLst/>
                <a:latin typeface="Century Gothic" panose="020B0502020202020204" pitchFamily="34" charset="0"/>
                <a:ea typeface="Calibri" panose="020F0502020204030204" pitchFamily="34" charset="0"/>
                <a:cs typeface="Times New Roman" panose="02020603050405020304" pitchFamily="18" charset="0"/>
              </a:rPr>
              <a:t>Call to Order </a:t>
            </a:r>
            <a:endParaRPr lang="en-US" sz="1500" dirty="0">
              <a:effectLst/>
              <a:latin typeface="Calibri" panose="020F0502020204030204" pitchFamily="34" charset="0"/>
              <a:ea typeface="Calibri" panose="020F0502020204030204" pitchFamily="34" charset="0"/>
              <a:cs typeface="Times New Roman" panose="02020603050405020304" pitchFamily="18" charset="0"/>
            </a:endParaRPr>
          </a:p>
          <a:p>
            <a:pPr marL="342900" marR="0" lvl="0" indent="-342900">
              <a:lnSpc>
                <a:spcPct val="107000"/>
              </a:lnSpc>
              <a:spcBef>
                <a:spcPts val="0"/>
              </a:spcBef>
              <a:spcAft>
                <a:spcPts val="400"/>
              </a:spcAft>
              <a:buFont typeface="+mj-lt"/>
              <a:buAutoNum type="arabicPeriod"/>
              <a:tabLst>
                <a:tab pos="228600" algn="l"/>
                <a:tab pos="5943600" algn="r"/>
              </a:tabLst>
            </a:pPr>
            <a:r>
              <a:rPr lang="en-US" sz="1500" b="1" dirty="0">
                <a:effectLst/>
                <a:latin typeface="Century Gothic" panose="020B0502020202020204" pitchFamily="34" charset="0"/>
                <a:ea typeface="Calibri" panose="020F0502020204030204" pitchFamily="34" charset="0"/>
                <a:cs typeface="Times New Roman" panose="02020603050405020304" pitchFamily="18" charset="0"/>
              </a:rPr>
              <a:t>VOTE: Approval of Agenda</a:t>
            </a:r>
            <a:endParaRPr lang="en-US" sz="1500" dirty="0">
              <a:effectLst/>
              <a:latin typeface="Calibri" panose="020F0502020204030204" pitchFamily="34" charset="0"/>
              <a:ea typeface="Calibri" panose="020F0502020204030204" pitchFamily="34" charset="0"/>
              <a:cs typeface="Times New Roman" panose="02020603050405020304" pitchFamily="18" charset="0"/>
            </a:endParaRPr>
          </a:p>
          <a:p>
            <a:pPr marL="342900" marR="0" lvl="0" indent="-342900">
              <a:lnSpc>
                <a:spcPct val="107000"/>
              </a:lnSpc>
              <a:spcBef>
                <a:spcPts val="0"/>
              </a:spcBef>
              <a:spcAft>
                <a:spcPts val="400"/>
              </a:spcAft>
              <a:buFont typeface="+mj-lt"/>
              <a:buAutoNum type="arabicPeriod"/>
              <a:tabLst>
                <a:tab pos="228600" algn="l"/>
                <a:tab pos="5943600" algn="r"/>
              </a:tabLst>
            </a:pPr>
            <a:r>
              <a:rPr lang="en-US" sz="1500" b="1" dirty="0">
                <a:effectLst/>
                <a:latin typeface="Century Gothic" panose="020B0502020202020204" pitchFamily="34" charset="0"/>
                <a:ea typeface="Calibri" panose="020F0502020204030204" pitchFamily="34" charset="0"/>
                <a:cs typeface="Times New Roman" panose="02020603050405020304" pitchFamily="18" charset="0"/>
              </a:rPr>
              <a:t>VOTE: Approval of Meeting Minutes </a:t>
            </a:r>
          </a:p>
          <a:p>
            <a:pPr marL="342900" indent="-342900">
              <a:lnSpc>
                <a:spcPct val="107000"/>
              </a:lnSpc>
              <a:spcBef>
                <a:spcPts val="0"/>
              </a:spcBef>
              <a:spcAft>
                <a:spcPts val="400"/>
              </a:spcAft>
              <a:buFont typeface="+mj-lt"/>
              <a:buAutoNum type="arabicPeriod"/>
              <a:tabLst>
                <a:tab pos="228600" algn="l"/>
                <a:tab pos="5943600" algn="r"/>
              </a:tabLst>
            </a:pPr>
            <a:r>
              <a:rPr lang="en-US" sz="1500" b="1" dirty="0">
                <a:cs typeface="Times New Roman" panose="02020603050405020304" pitchFamily="18" charset="0"/>
              </a:rPr>
              <a:t>REPORT and VOTE: Financial Statements</a:t>
            </a:r>
          </a:p>
          <a:p>
            <a:pPr marL="342900" indent="-342900">
              <a:lnSpc>
                <a:spcPct val="107000"/>
              </a:lnSpc>
              <a:spcBef>
                <a:spcPts val="0"/>
              </a:spcBef>
              <a:spcAft>
                <a:spcPts val="400"/>
              </a:spcAft>
              <a:buFont typeface="+mj-lt"/>
              <a:buAutoNum type="arabicPeriod"/>
              <a:tabLst>
                <a:tab pos="228600" algn="l"/>
                <a:tab pos="5943600" algn="r"/>
              </a:tabLst>
            </a:pPr>
            <a:r>
              <a:rPr lang="sv-SE" sz="1500" b="1" dirty="0">
                <a:effectLst/>
                <a:latin typeface="Century Gothic" panose="020B0502020202020204" pitchFamily="34" charset="0"/>
                <a:ea typeface="Calibri" panose="020F0502020204030204" pitchFamily="34" charset="0"/>
                <a:cs typeface="Times New Roman" panose="02020603050405020304" pitchFamily="18" charset="0"/>
              </a:rPr>
              <a:t>REPORT and VOTE: MIPA Designation as a Council of Governments</a:t>
            </a:r>
          </a:p>
          <a:p>
            <a:pPr marL="342900" indent="-342900">
              <a:lnSpc>
                <a:spcPct val="107000"/>
              </a:lnSpc>
              <a:spcBef>
                <a:spcPts val="0"/>
              </a:spcBef>
              <a:spcAft>
                <a:spcPts val="400"/>
              </a:spcAft>
              <a:buFont typeface="+mj-lt"/>
              <a:buAutoNum type="arabicPeriod"/>
              <a:tabLst>
                <a:tab pos="228600" algn="l"/>
                <a:tab pos="5943600" algn="r"/>
              </a:tabLst>
            </a:pPr>
            <a:r>
              <a:rPr lang="en-US" sz="1500" b="1" dirty="0">
                <a:effectLst/>
                <a:latin typeface="Century Gothic" panose="020B0502020202020204" pitchFamily="34" charset="0"/>
                <a:ea typeface="Calibri" panose="020F0502020204030204" pitchFamily="34" charset="0"/>
                <a:cs typeface="Times New Roman" panose="02020603050405020304" pitchFamily="18" charset="0"/>
              </a:rPr>
              <a:t>Other Non-Action Items of Interest to the Committee</a:t>
            </a:r>
          </a:p>
          <a:p>
            <a:pPr marL="342900" indent="-342900">
              <a:lnSpc>
                <a:spcPct val="107000"/>
              </a:lnSpc>
              <a:spcBef>
                <a:spcPts val="0"/>
              </a:spcBef>
              <a:spcAft>
                <a:spcPts val="400"/>
              </a:spcAft>
              <a:buFont typeface="+mj-lt"/>
              <a:buAutoNum type="arabicPeriod"/>
              <a:tabLst>
                <a:tab pos="228600" algn="l"/>
                <a:tab pos="5943600" algn="r"/>
              </a:tabLst>
            </a:pPr>
            <a:r>
              <a:rPr lang="en-US" sz="1500" b="1" dirty="0">
                <a:cs typeface="Times New Roman" panose="02020603050405020304" pitchFamily="18" charset="0"/>
              </a:rPr>
              <a:t>Next Meeting Date – January 19</a:t>
            </a:r>
            <a:r>
              <a:rPr lang="en-US" sz="1500" b="1" baseline="30000" dirty="0">
                <a:cs typeface="Times New Roman" panose="02020603050405020304" pitchFamily="18" charset="0"/>
              </a:rPr>
              <a:t>th</a:t>
            </a:r>
            <a:r>
              <a:rPr lang="en-US" sz="1500" b="1" dirty="0">
                <a:cs typeface="Times New Roman" panose="02020603050405020304" pitchFamily="18" charset="0"/>
              </a:rPr>
              <a:t> at 2 PM</a:t>
            </a:r>
          </a:p>
          <a:p>
            <a:pPr marL="342900" marR="0" lvl="0" indent="-342900">
              <a:lnSpc>
                <a:spcPct val="107000"/>
              </a:lnSpc>
              <a:spcBef>
                <a:spcPts val="0"/>
              </a:spcBef>
              <a:spcAft>
                <a:spcPts val="400"/>
              </a:spcAft>
              <a:buFont typeface="+mj-lt"/>
              <a:buAutoNum type="arabicPeriod"/>
              <a:tabLst>
                <a:tab pos="228600" algn="l"/>
                <a:tab pos="5943600" algn="r"/>
              </a:tabLst>
            </a:pPr>
            <a:r>
              <a:rPr lang="en-US" sz="1500" b="1" dirty="0">
                <a:effectLst/>
                <a:latin typeface="Century Gothic" panose="020B0502020202020204" pitchFamily="34" charset="0"/>
                <a:ea typeface="Calibri" panose="020F0502020204030204" pitchFamily="34" charset="0"/>
                <a:cs typeface="Times New Roman" panose="02020603050405020304" pitchFamily="18" charset="0"/>
              </a:rPr>
              <a:t>Adjournment</a:t>
            </a:r>
            <a:endParaRPr lang="en-US" sz="1500" dirty="0">
              <a:effectLst/>
              <a:latin typeface="Calibri" panose="020F0502020204030204" pitchFamily="34" charset="0"/>
              <a:ea typeface="Calibri" panose="020F0502020204030204" pitchFamily="34" charset="0"/>
              <a:cs typeface="Times New Roman" panose="02020603050405020304" pitchFamily="18" charset="0"/>
            </a:endParaRPr>
          </a:p>
          <a:p>
            <a:pPr marL="342900" marR="0" lvl="0" indent="-342900">
              <a:lnSpc>
                <a:spcPct val="107000"/>
              </a:lnSpc>
              <a:spcBef>
                <a:spcPts val="0"/>
              </a:spcBef>
              <a:spcAft>
                <a:spcPts val="600"/>
              </a:spcAft>
              <a:buFont typeface="Arial" panose="020B0604020202020204" pitchFamily="34" charset="0"/>
              <a:buChar char="•"/>
            </a:pPr>
            <a:endParaRPr lang="en-US" dirty="0">
              <a:cs typeface="Times New Roman" panose="02020603050405020304" pitchFamily="18" charset="0"/>
            </a:endParaRPr>
          </a:p>
          <a:p>
            <a:pPr marR="0" lvl="0">
              <a:lnSpc>
                <a:spcPct val="107000"/>
              </a:lnSpc>
              <a:spcBef>
                <a:spcPts val="0"/>
              </a:spcBef>
              <a:spcAft>
                <a:spcPts val="600"/>
              </a:spcAft>
            </a:pPr>
            <a:endParaRPr lang="en-US" sz="2000" dirty="0">
              <a:solidFill>
                <a:srgbClr val="414042"/>
              </a:solidFill>
              <a:latin typeface="Century Gothic" panose="020B0502020202020204" pitchFamily="34" charset="0"/>
              <a:cs typeface="Times New Roman" panose="02020603050405020304" pitchFamily="18" charset="0"/>
            </a:endParaRPr>
          </a:p>
        </p:txBody>
      </p:sp>
      <p:sp>
        <p:nvSpPr>
          <p:cNvPr id="7" name="Text Placeholder 6">
            <a:extLst>
              <a:ext uri="{FF2B5EF4-FFF2-40B4-BE49-F238E27FC236}">
                <a16:creationId xmlns:a16="http://schemas.microsoft.com/office/drawing/2014/main" id="{0F1EDA4D-EE16-F055-FCDB-2D323A109F0D}"/>
              </a:ext>
            </a:extLst>
          </p:cNvPr>
          <p:cNvSpPr>
            <a:spLocks noGrp="1"/>
          </p:cNvSpPr>
          <p:nvPr>
            <p:ph type="body" idx="14"/>
          </p:nvPr>
        </p:nvSpPr>
        <p:spPr>
          <a:xfrm>
            <a:off x="533400" y="133350"/>
            <a:ext cx="7543800" cy="381000"/>
          </a:xfrm>
        </p:spPr>
        <p:txBody>
          <a:bodyPr/>
          <a:lstStyle/>
          <a:p>
            <a:r>
              <a:rPr lang="en-US" dirty="0"/>
              <a:t>November 17, 2025 AGENDA</a:t>
            </a:r>
          </a:p>
        </p:txBody>
      </p:sp>
      <p:pic>
        <p:nvPicPr>
          <p:cNvPr id="3" name="Picture 2" descr="A green and white logo&#10;&#10;Description automatically generated">
            <a:extLst>
              <a:ext uri="{FF2B5EF4-FFF2-40B4-BE49-F238E27FC236}">
                <a16:creationId xmlns:a16="http://schemas.microsoft.com/office/drawing/2014/main" id="{D3C72B49-3F01-C79B-C1F9-D62956B91998}"/>
              </a:ext>
            </a:extLst>
          </p:cNvPr>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8264236" y="64686"/>
            <a:ext cx="796636" cy="795560"/>
          </a:xfrm>
          <a:prstGeom prst="rect">
            <a:avLst/>
          </a:prstGeom>
        </p:spPr>
      </p:pic>
    </p:spTree>
    <p:extLst>
      <p:ext uri="{BB962C8B-B14F-4D97-AF65-F5344CB8AC3E}">
        <p14:creationId xmlns:p14="http://schemas.microsoft.com/office/powerpoint/2010/main" val="3042851050"/>
      </p:ext>
    </p:extLst>
  </p:cSld>
  <p:clrMapOvr>
    <a:masterClrMapping/>
  </p:clrMapOvr>
</p:sld>
</file>

<file path=ppt/theme/theme1.xml><?xml version="1.0" encoding="utf-8"?>
<a:theme xmlns:a="http://schemas.openxmlformats.org/drawingml/2006/main" name="2_Custom Design">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2.xml><?xml version="1.0" encoding="utf-8"?>
<a:theme xmlns:a="http://schemas.openxmlformats.org/drawingml/2006/main" name="3_Custom Design">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3.xml><?xml version="1.0" encoding="utf-8"?>
<a:theme xmlns:a="http://schemas.openxmlformats.org/drawingml/2006/main" name="Custom Design">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4.xml><?xml version="1.0" encoding="utf-8"?>
<a:theme xmlns:a="http://schemas.openxmlformats.org/drawingml/2006/main" name="4_Custom Design">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5.xml><?xml version="1.0" encoding="utf-8"?>
<a:theme xmlns:a="http://schemas.openxmlformats.org/drawingml/2006/main" name="6_Custom Design">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6.xml><?xml version="1.0" encoding="utf-8"?>
<a:theme xmlns:a="http://schemas.openxmlformats.org/drawingml/2006/main" name="7_Custom Design">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7.xml><?xml version="1.0" encoding="utf-8"?>
<a:theme xmlns:a="http://schemas.openxmlformats.org/drawingml/2006/main" name="8_Custom Design">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8.xml><?xml version="1.0" encoding="utf-8"?>
<a:theme xmlns:a="http://schemas.openxmlformats.org/drawingml/2006/main" name="3_IEDA_Plain">
  <a:themeElements>
    <a:clrScheme name="1_Default Design 1">
      <a:dk1>
        <a:srgbClr val="000000"/>
      </a:dk1>
      <a:lt1>
        <a:srgbClr val="FFFFFF"/>
      </a:lt1>
      <a:dk2>
        <a:srgbClr val="000000"/>
      </a:dk2>
      <a:lt2>
        <a:srgbClr val="808080"/>
      </a:lt2>
      <a:accent1>
        <a:srgbClr val="BBE0E3"/>
      </a:accent1>
      <a:accent2>
        <a:srgbClr val="333399"/>
      </a:accent2>
      <a:accent3>
        <a:srgbClr val="FFFFFF"/>
      </a:accent3>
      <a:accent4>
        <a:srgbClr val="000000"/>
      </a:accent4>
      <a:accent5>
        <a:srgbClr val="DAEDEF"/>
      </a:accent5>
      <a:accent6>
        <a:srgbClr val="2D2D8A"/>
      </a:accent6>
      <a:hlink>
        <a:srgbClr val="009999"/>
      </a:hlink>
      <a:folHlink>
        <a:srgbClr val="99CC00"/>
      </a:folHlink>
    </a:clrScheme>
    <a:fontScheme name="1_Default Design">
      <a:majorFont>
        <a:latin typeface="Arial"/>
        <a:ea typeface=""/>
        <a:cs typeface=""/>
      </a:majorFont>
      <a:minorFont>
        <a:latin typeface="Arial"/>
        <a:ea typeface=""/>
        <a:cs typeface=""/>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extraClrScheme>
      <a:clrScheme name="1_Default Design 1">
        <a:dk1>
          <a:srgbClr val="000000"/>
        </a:dk1>
        <a:lt1>
          <a:srgbClr val="FFFFFF"/>
        </a:lt1>
        <a:dk2>
          <a:srgbClr val="000000"/>
        </a:dk2>
        <a:lt2>
          <a:srgbClr val="808080"/>
        </a:lt2>
        <a:accent1>
          <a:srgbClr val="BBE0E3"/>
        </a:accent1>
        <a:accent2>
          <a:srgbClr val="333399"/>
        </a:accent2>
        <a:accent3>
          <a:srgbClr val="FFFFFF"/>
        </a:accent3>
        <a:accent4>
          <a:srgbClr val="000000"/>
        </a:accent4>
        <a:accent5>
          <a:srgbClr val="DAEDEF"/>
        </a:accent5>
        <a:accent6>
          <a:srgbClr val="2D2D8A"/>
        </a:accent6>
        <a:hlink>
          <a:srgbClr val="009999"/>
        </a:hlink>
        <a:folHlink>
          <a:srgbClr val="99CC00"/>
        </a:folHlink>
      </a:clrScheme>
      <a:clrMap bg1="lt1" tx1="dk1" bg2="lt2" tx2="dk2" accent1="accent1" accent2="accent2" accent3="accent3" accent4="accent4" accent5="accent5" accent6="accent6" hlink="hlink" folHlink="folHlink"/>
    </a:extraClrScheme>
    <a:extraClrScheme>
      <a:clrScheme name="1_Default Design 2">
        <a:dk1>
          <a:srgbClr val="000000"/>
        </a:dk1>
        <a:lt1>
          <a:srgbClr val="FFFFFF"/>
        </a:lt1>
        <a:dk2>
          <a:srgbClr val="000000"/>
        </a:dk2>
        <a:lt2>
          <a:srgbClr val="969696"/>
        </a:lt2>
        <a:accent1>
          <a:srgbClr val="FBDF53"/>
        </a:accent1>
        <a:accent2>
          <a:srgbClr val="FF9966"/>
        </a:accent2>
        <a:accent3>
          <a:srgbClr val="FFFFFF"/>
        </a:accent3>
        <a:accent4>
          <a:srgbClr val="000000"/>
        </a:accent4>
        <a:accent5>
          <a:srgbClr val="FDECB3"/>
        </a:accent5>
        <a:accent6>
          <a:srgbClr val="E78A5C"/>
        </a:accent6>
        <a:hlink>
          <a:srgbClr val="CC3300"/>
        </a:hlink>
        <a:folHlink>
          <a:srgbClr val="996600"/>
        </a:folHlink>
      </a:clrScheme>
      <a:clrMap bg1="lt1" tx1="dk1" bg2="lt2" tx2="dk2" accent1="accent1" accent2="accent2" accent3="accent3" accent4="accent4" accent5="accent5" accent6="accent6" hlink="hlink" folHlink="folHlink"/>
    </a:extraClrScheme>
    <a:extraClrScheme>
      <a:clrScheme name="1_Default Design 3">
        <a:dk1>
          <a:srgbClr val="000000"/>
        </a:dk1>
        <a:lt1>
          <a:srgbClr val="FFFFFF"/>
        </a:lt1>
        <a:dk2>
          <a:srgbClr val="000000"/>
        </a:dk2>
        <a:lt2>
          <a:srgbClr val="808080"/>
        </a:lt2>
        <a:accent1>
          <a:srgbClr val="99CCFF"/>
        </a:accent1>
        <a:accent2>
          <a:srgbClr val="CCCCFF"/>
        </a:accent2>
        <a:accent3>
          <a:srgbClr val="FFFFFF"/>
        </a:accent3>
        <a:accent4>
          <a:srgbClr val="000000"/>
        </a:accent4>
        <a:accent5>
          <a:srgbClr val="CAE2FF"/>
        </a:accent5>
        <a:accent6>
          <a:srgbClr val="B9B9E7"/>
        </a:accent6>
        <a:hlink>
          <a:srgbClr val="3333CC"/>
        </a:hlink>
        <a:folHlink>
          <a:srgbClr val="AF67FF"/>
        </a:folHlink>
      </a:clrScheme>
      <a:clrMap bg1="lt1" tx1="dk1" bg2="lt2" tx2="dk2" accent1="accent1" accent2="accent2" accent3="accent3" accent4="accent4" accent5="accent5" accent6="accent6" hlink="hlink" folHlink="folHlink"/>
    </a:extraClrScheme>
    <a:extraClrScheme>
      <a:clrScheme name="1_Default Design 4">
        <a:dk1>
          <a:srgbClr val="000000"/>
        </a:dk1>
        <a:lt1>
          <a:srgbClr val="DEF6F1"/>
        </a:lt1>
        <a:dk2>
          <a:srgbClr val="000000"/>
        </a:dk2>
        <a:lt2>
          <a:srgbClr val="969696"/>
        </a:lt2>
        <a:accent1>
          <a:srgbClr val="FFFFFF"/>
        </a:accent1>
        <a:accent2>
          <a:srgbClr val="8DC6FF"/>
        </a:accent2>
        <a:accent3>
          <a:srgbClr val="ECFAF7"/>
        </a:accent3>
        <a:accent4>
          <a:srgbClr val="000000"/>
        </a:accent4>
        <a:accent5>
          <a:srgbClr val="FFFFFF"/>
        </a:accent5>
        <a:accent6>
          <a:srgbClr val="7FB3E7"/>
        </a:accent6>
        <a:hlink>
          <a:srgbClr val="0066CC"/>
        </a:hlink>
        <a:folHlink>
          <a:srgbClr val="00A800"/>
        </a:folHlink>
      </a:clrScheme>
      <a:clrMap bg1="lt1" tx1="dk1" bg2="lt2" tx2="dk2" accent1="accent1" accent2="accent2" accent3="accent3" accent4="accent4" accent5="accent5" accent6="accent6" hlink="hlink" folHlink="folHlink"/>
    </a:extraClrScheme>
    <a:extraClrScheme>
      <a:clrScheme name="1_Default Design 5">
        <a:dk1>
          <a:srgbClr val="000000"/>
        </a:dk1>
        <a:lt1>
          <a:srgbClr val="FFFFD9"/>
        </a:lt1>
        <a:dk2>
          <a:srgbClr val="000000"/>
        </a:dk2>
        <a:lt2>
          <a:srgbClr val="777777"/>
        </a:lt2>
        <a:accent1>
          <a:srgbClr val="FFFFF7"/>
        </a:accent1>
        <a:accent2>
          <a:srgbClr val="33CCCC"/>
        </a:accent2>
        <a:accent3>
          <a:srgbClr val="FFFFE9"/>
        </a:accent3>
        <a:accent4>
          <a:srgbClr val="000000"/>
        </a:accent4>
        <a:accent5>
          <a:srgbClr val="FFFFFA"/>
        </a:accent5>
        <a:accent6>
          <a:srgbClr val="2DB9B9"/>
        </a:accent6>
        <a:hlink>
          <a:srgbClr val="FF5050"/>
        </a:hlink>
        <a:folHlink>
          <a:srgbClr val="FF9900"/>
        </a:folHlink>
      </a:clrScheme>
      <a:clrMap bg1="lt1" tx1="dk1" bg2="lt2" tx2="dk2" accent1="accent1" accent2="accent2" accent3="accent3" accent4="accent4" accent5="accent5" accent6="accent6" hlink="hlink" folHlink="folHlink"/>
    </a:extraClrScheme>
    <a:extraClrScheme>
      <a:clrScheme name="1_Default Design 6">
        <a:dk1>
          <a:srgbClr val="005A58"/>
        </a:dk1>
        <a:lt1>
          <a:srgbClr val="FFFFFF"/>
        </a:lt1>
        <a:dk2>
          <a:srgbClr val="008080"/>
        </a:dk2>
        <a:lt2>
          <a:srgbClr val="FFFF99"/>
        </a:lt2>
        <a:accent1>
          <a:srgbClr val="006462"/>
        </a:accent1>
        <a:accent2>
          <a:srgbClr val="6D6FC7"/>
        </a:accent2>
        <a:accent3>
          <a:srgbClr val="AAC0C0"/>
        </a:accent3>
        <a:accent4>
          <a:srgbClr val="DADADA"/>
        </a:accent4>
        <a:accent5>
          <a:srgbClr val="AAB8B7"/>
        </a:accent5>
        <a:accent6>
          <a:srgbClr val="6264B4"/>
        </a:accent6>
        <a:hlink>
          <a:srgbClr val="00FFFF"/>
        </a:hlink>
        <a:folHlink>
          <a:srgbClr val="00FF00"/>
        </a:folHlink>
      </a:clrScheme>
      <a:clrMap bg1="dk2" tx1="lt1" bg2="dk1" tx2="lt2" accent1="accent1" accent2="accent2" accent3="accent3" accent4="accent4" accent5="accent5" accent6="accent6" hlink="hlink" folHlink="folHlink"/>
    </a:extraClrScheme>
    <a:extraClrScheme>
      <a:clrScheme name="1_Default Design 7">
        <a:dk1>
          <a:srgbClr val="5C1F00"/>
        </a:dk1>
        <a:lt1>
          <a:srgbClr val="FFFFFF"/>
        </a:lt1>
        <a:dk2>
          <a:srgbClr val="800000"/>
        </a:dk2>
        <a:lt2>
          <a:srgbClr val="DFD293"/>
        </a:lt2>
        <a:accent1>
          <a:srgbClr val="CC3300"/>
        </a:accent1>
        <a:accent2>
          <a:srgbClr val="BE7960"/>
        </a:accent2>
        <a:accent3>
          <a:srgbClr val="C0AAAA"/>
        </a:accent3>
        <a:accent4>
          <a:srgbClr val="DADADA"/>
        </a:accent4>
        <a:accent5>
          <a:srgbClr val="E2ADAA"/>
        </a:accent5>
        <a:accent6>
          <a:srgbClr val="AC6D56"/>
        </a:accent6>
        <a:hlink>
          <a:srgbClr val="FFFF99"/>
        </a:hlink>
        <a:folHlink>
          <a:srgbClr val="D3A219"/>
        </a:folHlink>
      </a:clrScheme>
      <a:clrMap bg1="dk2" tx1="lt1" bg2="dk1" tx2="lt2" accent1="accent1" accent2="accent2" accent3="accent3" accent4="accent4" accent5="accent5" accent6="accent6" hlink="hlink" folHlink="folHlink"/>
    </a:extraClrScheme>
    <a:extraClrScheme>
      <a:clrScheme name="1_Default Design 8">
        <a:dk1>
          <a:srgbClr val="003366"/>
        </a:dk1>
        <a:lt1>
          <a:srgbClr val="FFFFFF"/>
        </a:lt1>
        <a:dk2>
          <a:srgbClr val="000099"/>
        </a:dk2>
        <a:lt2>
          <a:srgbClr val="CCFFFF"/>
        </a:lt2>
        <a:accent1>
          <a:srgbClr val="3366CC"/>
        </a:accent1>
        <a:accent2>
          <a:srgbClr val="00B000"/>
        </a:accent2>
        <a:accent3>
          <a:srgbClr val="AAAACA"/>
        </a:accent3>
        <a:accent4>
          <a:srgbClr val="DADADA"/>
        </a:accent4>
        <a:accent5>
          <a:srgbClr val="ADB8E2"/>
        </a:accent5>
        <a:accent6>
          <a:srgbClr val="009F00"/>
        </a:accent6>
        <a:hlink>
          <a:srgbClr val="66CCFF"/>
        </a:hlink>
        <a:folHlink>
          <a:srgbClr val="FFE701"/>
        </a:folHlink>
      </a:clrScheme>
      <a:clrMap bg1="dk2" tx1="lt1" bg2="dk1" tx2="lt2" accent1="accent1" accent2="accent2" accent3="accent3" accent4="accent4" accent5="accent5" accent6="accent6" hlink="hlink" folHlink="folHlink"/>
    </a:extraClrScheme>
    <a:extraClrScheme>
      <a:clrScheme name="1_Default Design 9">
        <a:dk1>
          <a:srgbClr val="336699"/>
        </a:dk1>
        <a:lt1>
          <a:srgbClr val="FFFFFF"/>
        </a:lt1>
        <a:dk2>
          <a:srgbClr val="000000"/>
        </a:dk2>
        <a:lt2>
          <a:srgbClr val="E3EBF1"/>
        </a:lt2>
        <a:accent1>
          <a:srgbClr val="003399"/>
        </a:accent1>
        <a:accent2>
          <a:srgbClr val="468A4B"/>
        </a:accent2>
        <a:accent3>
          <a:srgbClr val="AAAAAA"/>
        </a:accent3>
        <a:accent4>
          <a:srgbClr val="DADADA"/>
        </a:accent4>
        <a:accent5>
          <a:srgbClr val="AAADCA"/>
        </a:accent5>
        <a:accent6>
          <a:srgbClr val="3F7D43"/>
        </a:accent6>
        <a:hlink>
          <a:srgbClr val="66CCFF"/>
        </a:hlink>
        <a:folHlink>
          <a:srgbClr val="F0E500"/>
        </a:folHlink>
      </a:clrScheme>
      <a:clrMap bg1="dk2" tx1="lt1" bg2="dk1" tx2="lt2" accent1="accent1" accent2="accent2" accent3="accent3" accent4="accent4" accent5="accent5" accent6="accent6" hlink="hlink" folHlink="folHlink"/>
    </a:extraClrScheme>
    <a:extraClrScheme>
      <a:clrScheme name="1_Default Design 10">
        <a:dk1>
          <a:srgbClr val="777777"/>
        </a:dk1>
        <a:lt1>
          <a:srgbClr val="FFFFFF"/>
        </a:lt1>
        <a:dk2>
          <a:srgbClr val="686B5D"/>
        </a:dk2>
        <a:lt2>
          <a:srgbClr val="D1D1CB"/>
        </a:lt2>
        <a:accent1>
          <a:srgbClr val="909082"/>
        </a:accent1>
        <a:accent2>
          <a:srgbClr val="809EA8"/>
        </a:accent2>
        <a:accent3>
          <a:srgbClr val="B9BAB6"/>
        </a:accent3>
        <a:accent4>
          <a:srgbClr val="DADADA"/>
        </a:accent4>
        <a:accent5>
          <a:srgbClr val="C6C6C1"/>
        </a:accent5>
        <a:accent6>
          <a:srgbClr val="738F98"/>
        </a:accent6>
        <a:hlink>
          <a:srgbClr val="FFCC66"/>
        </a:hlink>
        <a:folHlink>
          <a:srgbClr val="E9DCB9"/>
        </a:folHlink>
      </a:clrScheme>
      <a:clrMap bg1="dk2" tx1="lt1" bg2="dk1" tx2="lt2" accent1="accent1" accent2="accent2" accent3="accent3" accent4="accent4" accent5="accent5" accent6="accent6" hlink="hlink" folHlink="folHlink"/>
    </a:extraClrScheme>
    <a:extraClrScheme>
      <a:clrScheme name="1_Default Design 11">
        <a:dk1>
          <a:srgbClr val="3E3E5C"/>
        </a:dk1>
        <a:lt1>
          <a:srgbClr val="FFFFFF"/>
        </a:lt1>
        <a:dk2>
          <a:srgbClr val="666699"/>
        </a:dk2>
        <a:lt2>
          <a:srgbClr val="FFFFFF"/>
        </a:lt2>
        <a:accent1>
          <a:srgbClr val="60597B"/>
        </a:accent1>
        <a:accent2>
          <a:srgbClr val="6666FF"/>
        </a:accent2>
        <a:accent3>
          <a:srgbClr val="B8B8CA"/>
        </a:accent3>
        <a:accent4>
          <a:srgbClr val="DADADA"/>
        </a:accent4>
        <a:accent5>
          <a:srgbClr val="B6B5BF"/>
        </a:accent5>
        <a:accent6>
          <a:srgbClr val="5C5CE7"/>
        </a:accent6>
        <a:hlink>
          <a:srgbClr val="99CCFF"/>
        </a:hlink>
        <a:folHlink>
          <a:srgbClr val="FFFF99"/>
        </a:folHlink>
      </a:clrScheme>
      <a:clrMap bg1="dk2" tx1="lt1" bg2="dk1" tx2="lt2" accent1="accent1" accent2="accent2" accent3="accent3" accent4="accent4" accent5="accent5" accent6="accent6" hlink="hlink" folHlink="folHlink"/>
    </a:extraClrScheme>
    <a:extraClrScheme>
      <a:clrScheme name="1_Default Design 12">
        <a:dk1>
          <a:srgbClr val="2D2015"/>
        </a:dk1>
        <a:lt1>
          <a:srgbClr val="FFFFFF"/>
        </a:lt1>
        <a:dk2>
          <a:srgbClr val="523E26"/>
        </a:dk2>
        <a:lt2>
          <a:srgbClr val="DFC08D"/>
        </a:lt2>
        <a:accent1>
          <a:srgbClr val="8C7B70"/>
        </a:accent1>
        <a:accent2>
          <a:srgbClr val="8F5F2F"/>
        </a:accent2>
        <a:accent3>
          <a:srgbClr val="B3AFAC"/>
        </a:accent3>
        <a:accent4>
          <a:srgbClr val="DADADA"/>
        </a:accent4>
        <a:accent5>
          <a:srgbClr val="C5BFBB"/>
        </a:accent5>
        <a:accent6>
          <a:srgbClr val="81552A"/>
        </a:accent6>
        <a:hlink>
          <a:srgbClr val="CCB400"/>
        </a:hlink>
        <a:folHlink>
          <a:srgbClr val="8C9EA0"/>
        </a:folHlink>
      </a:clrScheme>
      <a:clrMap bg1="dk2" tx1="lt1" bg2="dk1" tx2="lt2" accent1="accent1" accent2="accent2" accent3="accent3" accent4="accent4" accent5="accent5" accent6="accent6" hlink="hlink" folHlink="folHlink"/>
    </a:extraClrScheme>
  </a:extraClrSchemeLst>
</a:theme>
</file>

<file path=ppt/theme/theme9.xml><?xml version="1.0" encoding="utf-8"?>
<a:theme xmlns:a="http://schemas.openxmlformats.org/drawingml/2006/main" name="9_Custom Design">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10.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11.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Calibri Light"/>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Override1.xml><?xml version="1.0" encoding="utf-8"?>
<a:themeOverride xmlns:a="http://schemas.openxmlformats.org/drawingml/2006/main">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themeOverride>
</file>

<file path=ppt/theme/themeOverride2.xml><?xml version="1.0" encoding="utf-8"?>
<a:themeOverride xmlns:a="http://schemas.openxmlformats.org/drawingml/2006/main">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themeOverride>
</file>

<file path=customXml/_rels/item1.xml.rels><?xml version="1.0" encoding="UTF-8" standalone="yes"?>
<Relationships xmlns="http://schemas.openxmlformats.org/package/2006/relationships"><Relationship Id="rId1" Type="http://schemas.openxmlformats.org/officeDocument/2006/relationships/customXmlProps" Target="itemProps1.xml"/></Relationships>
</file>

<file path=customXml/_rels/item2.xml.rels><?xml version="1.0" encoding="UTF-8" standalone="yes"?>
<Relationships xmlns="http://schemas.openxmlformats.org/package/2006/relationships"><Relationship Id="rId1" Type="http://schemas.openxmlformats.org/officeDocument/2006/relationships/customXmlProps" Target="itemProps2.xml"/></Relationships>
</file>

<file path=customXml/_rels/item3.xml.rels><?xml version="1.0" encoding="UTF-8" standalone="yes"?>
<Relationships xmlns="http://schemas.openxmlformats.org/package/2006/relationships"><Relationship Id="rId1" Type="http://schemas.openxmlformats.org/officeDocument/2006/relationships/customXmlProps" Target="itemProps3.xml"/></Relationships>
</file>

<file path=customXml/item1.xml><?xml version="1.0" encoding="utf-8"?>
<?mso-contentType ?>
<FormTemplates xmlns="http://schemas.microsoft.com/sharepoint/v3/contenttype/forms">
  <Display>DocumentLibraryForm</Display>
  <Edit>DocumentLibraryForm</Edit>
  <New>DocumentLibraryForm</New>
</FormTemplates>
</file>

<file path=customXml/item2.xml><?xml version="1.0" encoding="utf-8"?>
<ct:contentTypeSchema xmlns:ct="http://schemas.microsoft.com/office/2006/metadata/contentType" xmlns:ma="http://schemas.microsoft.com/office/2006/metadata/properties/metaAttributes" ct:_="" ma:_="" ma:contentTypeName="Document" ma:contentTypeID="0x010100D47F60559A91834D98A3CFF56E5B787A" ma:contentTypeVersion="15" ma:contentTypeDescription="Create a new document." ma:contentTypeScope="" ma:versionID="4e746919565d46076f42d6b0b7a156d6">
  <xsd:schema xmlns:xsd="http://www.w3.org/2001/XMLSchema" xmlns:xs="http://www.w3.org/2001/XMLSchema" xmlns:p="http://schemas.microsoft.com/office/2006/metadata/properties" xmlns:ns2="268db450-22c8-408e-bfa9-71f40a4a24c3" xmlns:ns3="7b9fde40-322c-4f3d-b08b-bcf9e059ca67" targetNamespace="http://schemas.microsoft.com/office/2006/metadata/properties" ma:root="true" ma:fieldsID="5b359dd87934d4841d18e2a2552951b5" ns2:_="" ns3:_="">
    <xsd:import namespace="268db450-22c8-408e-bfa9-71f40a4a24c3"/>
    <xsd:import namespace="7b9fde40-322c-4f3d-b08b-bcf9e059ca67"/>
    <xsd:element name="properties">
      <xsd:complexType>
        <xsd:sequence>
          <xsd:element name="documentManagement">
            <xsd:complexType>
              <xsd:all>
                <xsd:element ref="ns2:MediaServiceMetadata" minOccurs="0"/>
                <xsd:element ref="ns2:MediaServiceFastMetadata" minOccurs="0"/>
                <xsd:element ref="ns2:MediaServiceSearchProperties" minOccurs="0"/>
                <xsd:element ref="ns2:MediaServiceObjectDetectorVersions" minOccurs="0"/>
                <xsd:element ref="ns2:MediaServiceGenerationTime" minOccurs="0"/>
                <xsd:element ref="ns2:MediaServiceEventHashCode" minOccurs="0"/>
                <xsd:element ref="ns2:MediaLengthInSeconds" minOccurs="0"/>
                <xsd:element ref="ns2:MediaServiceDateTaken" minOccurs="0"/>
                <xsd:element ref="ns2:MediaServiceLocation" minOccurs="0"/>
                <xsd:element ref="ns2:lcf76f155ced4ddcb4097134ff3c332f" minOccurs="0"/>
                <xsd:element ref="ns3:TaxCatchAll" minOccurs="0"/>
                <xsd:element ref="ns2:MediaServiceOCR" minOccurs="0"/>
                <xsd:element ref="ns3:SharedWithUsers" minOccurs="0"/>
                <xsd:element ref="ns3:SharedWithDetails" minOccurs="0"/>
              </xsd:all>
            </xsd:complexType>
          </xsd:element>
        </xsd:sequence>
      </xsd:complexType>
    </xsd:element>
  </xsd:schema>
  <xsd:schema xmlns:xsd="http://www.w3.org/2001/XMLSchema" xmlns:xs="http://www.w3.org/2001/XMLSchema" xmlns:dms="http://schemas.microsoft.com/office/2006/documentManagement/types" xmlns:pc="http://schemas.microsoft.com/office/infopath/2007/PartnerControls" targetNamespace="268db450-22c8-408e-bfa9-71f40a4a24c3" elementFormDefault="qualified">
    <xsd:import namespace="http://schemas.microsoft.com/office/2006/documentManagement/types"/>
    <xsd:import namespace="http://schemas.microsoft.com/office/infopath/2007/PartnerControls"/>
    <xsd:element name="MediaServiceMetadata" ma:index="8" nillable="true" ma:displayName="MediaServiceMetadata" ma:hidden="true" ma:internalName="MediaServiceMetadata" ma:readOnly="true">
      <xsd:simpleType>
        <xsd:restriction base="dms:Note"/>
      </xsd:simpleType>
    </xsd:element>
    <xsd:element name="MediaServiceFastMetadata" ma:index="9" nillable="true" ma:displayName="MediaServiceFastMetadata" ma:hidden="true" ma:internalName="MediaServiceFastMetadata" ma:readOnly="true">
      <xsd:simpleType>
        <xsd:restriction base="dms:Note"/>
      </xsd:simpleType>
    </xsd:element>
    <xsd:element name="MediaServiceSearchProperties" ma:index="10" nillable="true" ma:displayName="MediaServiceSearchProperties" ma:hidden="true" ma:internalName="MediaServiceSearchProperties" ma:readOnly="true">
      <xsd:simpleType>
        <xsd:restriction base="dms:Note"/>
      </xsd:simpleType>
    </xsd:element>
    <xsd:element name="MediaServiceObjectDetectorVersions" ma:index="11" nillable="true" ma:displayName="MediaServiceObjectDetectorVersions" ma:hidden="true" ma:indexed="true" ma:internalName="MediaServiceObjectDetectorVersions" ma:readOnly="true">
      <xsd:simpleType>
        <xsd:restriction base="dms:Text"/>
      </xsd:simpleType>
    </xsd:element>
    <xsd:element name="MediaServiceGenerationTime" ma:index="12" nillable="true" ma:displayName="MediaServiceGenerationTime" ma:hidden="true" ma:internalName="MediaServiceGenerationTime" ma:readOnly="true">
      <xsd:simpleType>
        <xsd:restriction base="dms:Text"/>
      </xsd:simpleType>
    </xsd:element>
    <xsd:element name="MediaServiceEventHashCode" ma:index="13" nillable="true" ma:displayName="MediaServiceEventHashCode" ma:hidden="true" ma:internalName="MediaServiceEventHashCode" ma:readOnly="true">
      <xsd:simpleType>
        <xsd:restriction base="dms:Text"/>
      </xsd:simpleType>
    </xsd:element>
    <xsd:element name="MediaLengthInSeconds" ma:index="14" nillable="true" ma:displayName="MediaLengthInSeconds" ma:hidden="true" ma:internalName="MediaLengthInSeconds" ma:readOnly="true">
      <xsd:simpleType>
        <xsd:restriction base="dms:Unknown"/>
      </xsd:simpleType>
    </xsd:element>
    <xsd:element name="MediaServiceDateTaken" ma:index="15" nillable="true" ma:displayName="MediaServiceDateTaken" ma:hidden="true" ma:indexed="true" ma:internalName="MediaServiceDateTaken" ma:readOnly="true">
      <xsd:simpleType>
        <xsd:restriction base="dms:Text"/>
      </xsd:simpleType>
    </xsd:element>
    <xsd:element name="MediaServiceLocation" ma:index="16" nillable="true" ma:displayName="Location" ma:description="" ma:indexed="true" ma:internalName="MediaServiceLocation" ma:readOnly="true">
      <xsd:simpleType>
        <xsd:restriction base="dms:Text"/>
      </xsd:simpleType>
    </xsd:element>
    <xsd:element name="lcf76f155ced4ddcb4097134ff3c332f" ma:index="18" nillable="true" ma:taxonomy="true" ma:internalName="lcf76f155ced4ddcb4097134ff3c332f" ma:taxonomyFieldName="MediaServiceImageTags" ma:displayName="Image Tags" ma:readOnly="false" ma:fieldId="{5cf76f15-5ced-4ddc-b409-7134ff3c332f}" ma:taxonomyMulti="true" ma:sspId="d512f154-a0bc-4b9a-90d3-452fbb46c09b" ma:termSetId="09814cd3-568e-fe90-9814-8d621ff8fb84" ma:anchorId="fba54fb3-c3e1-fe81-a776-ca4b69148c4d" ma:open="true" ma:isKeyword="false">
      <xsd:complexType>
        <xsd:sequence>
          <xsd:element ref="pc:Terms" minOccurs="0" maxOccurs="1"/>
        </xsd:sequence>
      </xsd:complexType>
    </xsd:element>
    <xsd:element name="MediaServiceOCR" ma:index="20" nillable="true" ma:displayName="Extracted Text" ma:internalName="MediaServiceOCR" ma:readOnly="true">
      <xsd:simpleType>
        <xsd:restriction base="dms:Note">
          <xsd:maxLength value="255"/>
        </xsd:restriction>
      </xsd:simpleType>
    </xsd:element>
  </xsd:schema>
  <xsd:schema xmlns:xsd="http://www.w3.org/2001/XMLSchema" xmlns:xs="http://www.w3.org/2001/XMLSchema" xmlns:dms="http://schemas.microsoft.com/office/2006/documentManagement/types" xmlns:pc="http://schemas.microsoft.com/office/infopath/2007/PartnerControls" targetNamespace="7b9fde40-322c-4f3d-b08b-bcf9e059ca67" elementFormDefault="qualified">
    <xsd:import namespace="http://schemas.microsoft.com/office/2006/documentManagement/types"/>
    <xsd:import namespace="http://schemas.microsoft.com/office/infopath/2007/PartnerControls"/>
    <xsd:element name="TaxCatchAll" ma:index="19" nillable="true" ma:displayName="Taxonomy Catch All Column" ma:hidden="true" ma:list="{38dc1820-4ad3-45fc-b34b-371e0ed52da9}" ma:internalName="TaxCatchAll" ma:showField="CatchAllData" ma:web="7b9fde40-322c-4f3d-b08b-bcf9e059ca67">
      <xsd:complexType>
        <xsd:complexContent>
          <xsd:extension base="dms:MultiChoiceLookup">
            <xsd:sequence>
              <xsd:element name="Value" type="dms:Lookup" maxOccurs="unbounded" minOccurs="0" nillable="true"/>
            </xsd:sequence>
          </xsd:extension>
        </xsd:complexContent>
      </xsd:complexType>
    </xsd:element>
    <xsd:element name="SharedWithUsers" ma:index="21" nillable="true" ma:displayName="Shared With" ma:internalName="SharedWithUsers" ma:readOnly="true">
      <xsd:complexType>
        <xsd:complexContent>
          <xsd:extension base="dms:UserMulti">
            <xsd:sequence>
              <xsd:element name="UserInfo" minOccurs="0" maxOccurs="unbounded">
                <xsd:complexType>
                  <xsd:sequence>
                    <xsd:element name="DisplayName" type="xsd:string" minOccurs="0"/>
                    <xsd:element name="AccountId" type="dms:UserId" minOccurs="0" nillable="true"/>
                    <xsd:element name="AccountType" type="xsd:string" minOccurs="0"/>
                  </xsd:sequence>
                </xsd:complexType>
              </xsd:element>
            </xsd:sequence>
          </xsd:extension>
        </xsd:complexContent>
      </xsd:complexType>
    </xsd:element>
    <xsd:element name="SharedWithDetails" ma:index="22" nillable="true" ma:displayName="Shared With Details" ma:internalName="SharedWithDetails" ma:readOnly="true">
      <xsd:simpleType>
        <xsd:restriction base="dms:Note">
          <xsd:maxLength value="255"/>
        </xsd:restriction>
      </xsd:simpleType>
    </xsd:element>
  </xsd:schema>
  <xsd:schema xmlns="http://schemas.openxmlformats.org/package/2006/metadata/core-properties" xmlns:xsd="http://www.w3.org/2001/XMLSchema" xmlns:xsi="http://www.w3.org/2001/XMLSchema-instance" xmlns:dc="http://purl.org/dc/elements/1.1/" xmlns:dcterms="http://purl.org/dc/terms/" xmlns:odoc="http://schemas.microsoft.com/internal/obd" targetNamespace="http://schemas.openxmlformats.org/package/2006/metadata/core-properties" elementFormDefault="qualified" attributeFormDefault="unqualified" blockDefault="#all">
    <xsd:import namespace="http://purl.org/dc/elements/1.1/" schemaLocation="http://dublincore.org/schemas/xmls/qdc/2003/04/02/dc.xsd"/>
    <xsd:import namespace="http://purl.org/dc/terms/" schemaLocation="http://dublincore.org/schemas/xmls/qdc/2003/04/02/dcterms.xsd"/>
    <xsd:element name="coreProperties" type="CT_coreProperties"/>
    <xsd:complexType name="CT_coreProperties">
      <xsd:all>
        <xsd:element ref="dc:creator" minOccurs="0" maxOccurs="1"/>
        <xsd:element ref="dcterms:created" minOccurs="0" maxOccurs="1"/>
        <xsd:element ref="dc:identifier" minOccurs="0" maxOccurs="1"/>
        <xsd:element name="contentType" minOccurs="0" maxOccurs="1" type="xsd:string" ma:index="0" ma:displayName="Content Type"/>
        <xsd:element ref="dc:title" minOccurs="0" maxOccurs="1" ma:index="4" ma:displayName="Title"/>
        <xsd:element ref="dc:subject" minOccurs="0" maxOccurs="1"/>
        <xsd:element ref="dc:description" minOccurs="0" maxOccurs="1"/>
        <xsd:element name="keywords" minOccurs="0" maxOccurs="1" type="xsd:string"/>
        <xsd:element ref="dc:language" minOccurs="0" maxOccurs="1"/>
        <xsd:element name="category" minOccurs="0" maxOccurs="1" type="xsd:string"/>
        <xsd:element name="version" minOccurs="0" maxOccurs="1" type="xsd:string"/>
        <xsd:element name="revision" minOccurs="0" maxOccurs="1" type="xsd:string">
          <xsd:annotation>
            <xsd:documentation>
                        This value indicates the number of saves or revisions. The application is responsible for updating this value after each revision.
                    </xsd:documentation>
          </xsd:annotation>
        </xsd:element>
        <xsd:element name="lastModifiedBy" minOccurs="0" maxOccurs="1" type="xsd:string"/>
        <xsd:element ref="dcterms:modified" minOccurs="0" maxOccurs="1"/>
        <xsd:element name="contentStatus" minOccurs="0" maxOccurs="1" type="xsd:string"/>
      </xsd:all>
    </xsd:complexType>
  </xsd:schema>
  <xs:schema xmlns:pc="http://schemas.microsoft.com/office/infopath/2007/PartnerControls" xmlns:xs="http://www.w3.org/2001/XMLSchema" targetNamespace="http://schemas.microsoft.com/office/infopath/2007/PartnerControls" elementFormDefault="qualified" attributeFormDefault="unqualified">
    <xs:element name="Person">
      <xs:complexType>
        <xs:sequence>
          <xs:element ref="pc:DisplayName" minOccurs="0"/>
          <xs:element ref="pc:AccountId" minOccurs="0"/>
          <xs:element ref="pc:AccountType" minOccurs="0"/>
        </xs:sequence>
      </xs:complexType>
    </xs:element>
    <xs:element name="DisplayName" type="xs:string"/>
    <xs:element name="AccountId" type="xs:string"/>
    <xs:element name="AccountType" type="xs:string"/>
    <xs:element name="BDCAssociatedEntity">
      <xs:complexType>
        <xs:sequence>
          <xs:element ref="pc:BDCEntity" minOccurs="0" maxOccurs="unbounded"/>
        </xs:sequence>
        <xs:attribute ref="pc:EntityNamespace"/>
        <xs:attribute ref="pc:EntityName"/>
        <xs:attribute ref="pc:SystemInstanceName"/>
        <xs:attribute ref="pc:AssociationName"/>
      </xs:complexType>
    </xs:element>
    <xs:attribute name="EntityNamespace" type="xs:string"/>
    <xs:attribute name="EntityName" type="xs:string"/>
    <xs:attribute name="SystemInstanceName" type="xs:string"/>
    <xs:attribute name="AssociationName" type="xs:string"/>
    <xs:element name="BDCEntity">
      <xs:complexType>
        <xs:sequence>
          <xs:element ref="pc:EntityDisplayName" minOccurs="0"/>
          <xs:element ref="pc:EntityInstanceReference" minOccurs="0"/>
          <xs:element ref="pc:EntityId1" minOccurs="0"/>
          <xs:element ref="pc:EntityId2" minOccurs="0"/>
          <xs:element ref="pc:EntityId3" minOccurs="0"/>
          <xs:element ref="pc:EntityId4" minOccurs="0"/>
          <xs:element ref="pc:EntityId5" minOccurs="0"/>
        </xs:sequence>
      </xs:complexType>
    </xs:element>
    <xs:element name="EntityDisplayName" type="xs:string"/>
    <xs:element name="EntityInstanceReference" type="xs:string"/>
    <xs:element name="EntityId1" type="xs:string"/>
    <xs:element name="EntityId2" type="xs:string"/>
    <xs:element name="EntityId3" type="xs:string"/>
    <xs:element name="EntityId4" type="xs:string"/>
    <xs:element name="EntityId5" type="xs:string"/>
    <xs:element name="Terms">
      <xs:complexType>
        <xs:sequence>
          <xs:element ref="pc:TermInfo" minOccurs="0" maxOccurs="unbounded"/>
        </xs:sequence>
      </xs:complexType>
    </xs:element>
    <xs:element name="TermInfo">
      <xs:complexType>
        <xs:sequence>
          <xs:element ref="pc:TermName" minOccurs="0"/>
          <xs:element ref="pc:TermId" minOccurs="0"/>
        </xs:sequence>
      </xs:complexType>
    </xs:element>
    <xs:element name="TermName" type="xs:string"/>
    <xs:element name="TermId" type="xs:string"/>
  </xs:schema>
</ct:contentTypeSchema>
</file>

<file path=customXml/item3.xml><?xml version="1.0" encoding="utf-8"?>
<p:properties xmlns:p="http://schemas.microsoft.com/office/2006/metadata/properties" xmlns:xsi="http://www.w3.org/2001/XMLSchema-instance" xmlns:pc="http://schemas.microsoft.com/office/infopath/2007/PartnerControls">
  <documentManagement>
    <lcf76f155ced4ddcb4097134ff3c332f xmlns="268db450-22c8-408e-bfa9-71f40a4a24c3">
      <Terms xmlns="http://schemas.microsoft.com/office/infopath/2007/PartnerControls"/>
    </lcf76f155ced4ddcb4097134ff3c332f>
    <TaxCatchAll xmlns="7b9fde40-322c-4f3d-b08b-bcf9e059ca67" xsi:nil="true"/>
  </documentManagement>
</p:properties>
</file>

<file path=customXml/itemProps1.xml><?xml version="1.0" encoding="utf-8"?>
<ds:datastoreItem xmlns:ds="http://schemas.openxmlformats.org/officeDocument/2006/customXml" ds:itemID="{326A1885-315E-4CFD-8B63-C832DBE04FD0}">
  <ds:schemaRefs>
    <ds:schemaRef ds:uri="http://schemas.microsoft.com/sharepoint/v3/contenttype/forms"/>
  </ds:schemaRefs>
</ds:datastoreItem>
</file>

<file path=customXml/itemProps2.xml><?xml version="1.0" encoding="utf-8"?>
<ds:datastoreItem xmlns:ds="http://schemas.openxmlformats.org/officeDocument/2006/customXml" ds:itemID="{0670D64A-04BA-4BB9-9597-56C489CFB2BF}">
  <ds:schemaRefs>
    <ds:schemaRef ds:uri="http://schemas.microsoft.com/office/2006/metadata/contentType"/>
    <ds:schemaRef ds:uri="http://schemas.microsoft.com/office/2006/metadata/properties/metaAttributes"/>
    <ds:schemaRef ds:uri="http://www.w3.org/2001/XMLSchema"/>
    <ds:schemaRef ds:uri="http://schemas.microsoft.com/office/2006/metadata/properties"/>
    <ds:schemaRef ds:uri="268db450-22c8-408e-bfa9-71f40a4a24c3"/>
    <ds:schemaRef ds:uri="7b9fde40-322c-4f3d-b08b-bcf9e059ca67"/>
    <ds:schemaRef ds:uri="http://schemas.microsoft.com/office/2006/documentManagement/types"/>
    <ds:schemaRef ds:uri="http://schemas.microsoft.com/office/infopath/2007/PartnerControls"/>
    <ds:schemaRef ds:uri="http://schemas.openxmlformats.org/package/2006/metadata/core-properties"/>
    <ds:schemaRef ds:uri="http://purl.org/dc/elements/1.1/"/>
    <ds:schemaRef ds:uri="http://purl.org/dc/terms/"/>
    <ds:schemaRef ds:uri="http://schemas.microsoft.com/internal/obd"/>
  </ds:schemaRefs>
</ds:datastoreItem>
</file>

<file path=customXml/itemProps3.xml><?xml version="1.0" encoding="utf-8"?>
<ds:datastoreItem xmlns:ds="http://schemas.openxmlformats.org/officeDocument/2006/customXml" ds:itemID="{58A56C83-FB34-465A-A0B5-86040FEBBB48}">
  <ds:schemaRefs>
    <ds:schemaRef ds:uri="http://schemas.microsoft.com/office/2006/metadata/properties"/>
    <ds:schemaRef ds:uri="http://schemas.microsoft.com/office/infopath/2007/PartnerControls"/>
    <ds:schemaRef ds:uri="268db450-22c8-408e-bfa9-71f40a4a24c3"/>
    <ds:schemaRef ds:uri="7b9fde40-322c-4f3d-b08b-bcf9e059ca67"/>
  </ds:schemaRefs>
</ds:datastoreItem>
</file>

<file path=docProps/app.xml><?xml version="1.0" encoding="utf-8"?>
<Properties xmlns="http://schemas.openxmlformats.org/officeDocument/2006/extended-properties" xmlns:vt="http://schemas.openxmlformats.org/officeDocument/2006/docPropsVTypes">
  <TotalTime>81</TotalTime>
  <Words>1000</Words>
  <Application>Microsoft Office PowerPoint</Application>
  <PresentationFormat>On-screen Show (16:9)</PresentationFormat>
  <Paragraphs>69</Paragraphs>
  <Slides>11</Slides>
  <Notes>8</Notes>
  <HiddenSlides>0</HiddenSlides>
  <MMClips>0</MMClips>
  <ScaleCrop>false</ScaleCrop>
  <HeadingPairs>
    <vt:vector size="6" baseType="variant">
      <vt:variant>
        <vt:lpstr>Fonts Used</vt:lpstr>
      </vt:variant>
      <vt:variant>
        <vt:i4>6</vt:i4>
      </vt:variant>
      <vt:variant>
        <vt:lpstr>Theme</vt:lpstr>
      </vt:variant>
      <vt:variant>
        <vt:i4>9</vt:i4>
      </vt:variant>
      <vt:variant>
        <vt:lpstr>Slide Titles</vt:lpstr>
      </vt:variant>
      <vt:variant>
        <vt:i4>11</vt:i4>
      </vt:variant>
    </vt:vector>
  </HeadingPairs>
  <TitlesOfParts>
    <vt:vector size="26" baseType="lpstr">
      <vt:lpstr>Arial</vt:lpstr>
      <vt:lpstr>Arial Narrow</vt:lpstr>
      <vt:lpstr>Calibri</vt:lpstr>
      <vt:lpstr>Century Gothic</vt:lpstr>
      <vt:lpstr>Times New Roman</vt:lpstr>
      <vt:lpstr>Wingdings</vt:lpstr>
      <vt:lpstr>2_Custom Design</vt:lpstr>
      <vt:lpstr>3_Custom Design</vt:lpstr>
      <vt:lpstr>Custom Design</vt:lpstr>
      <vt:lpstr>4_Custom Design</vt:lpstr>
      <vt:lpstr>6_Custom Design</vt:lpstr>
      <vt:lpstr>7_Custom Design</vt:lpstr>
      <vt:lpstr>8_Custom Design</vt:lpstr>
      <vt:lpstr>3_IEDA_Plain</vt:lpstr>
      <vt:lpstr>9_Custom Design</vt:lpstr>
      <vt:lpstr>Executive Committee Meeting</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 Presentation</dc:title>
  <dc:creator>Sreyoshi Chakraborty</dc:creator>
  <cp:lastModifiedBy>Andrew Collings</cp:lastModifiedBy>
  <cp:revision>1</cp:revision>
  <cp:lastPrinted>2021-06-29T16:06:21Z</cp:lastPrinted>
  <dcterms:created xsi:type="dcterms:W3CDTF">2020-12-02T21:38:09Z</dcterms:created>
  <dcterms:modified xsi:type="dcterms:W3CDTF">2025-11-17T19:52:46Z</dcterms:modified>
</cp:coreProperties>
</file>

<file path=docProps/custom.xml><?xml version="1.0" encoding="utf-8"?>
<Properties xmlns="http://schemas.openxmlformats.org/officeDocument/2006/custom-properties" xmlns:vt="http://schemas.openxmlformats.org/officeDocument/2006/docPropsVTypes">
  <property fmtid="{D5CDD505-2E9C-101B-9397-08002B2CF9AE}" pid="2" name="ContentTypeId">
    <vt:lpwstr>0x010100D47F60559A91834D98A3CFF56E5B787A</vt:lpwstr>
  </property>
  <property fmtid="{D5CDD505-2E9C-101B-9397-08002B2CF9AE}" pid="3" name="MediaServiceImageTags">
    <vt:lpwstr/>
  </property>
</Properties>
</file>