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69" r:id="rId5"/>
    <p:sldMasterId id="2147483788" r:id="rId6"/>
    <p:sldMasterId id="2147483827" r:id="rId7"/>
    <p:sldMasterId id="2147483851" r:id="rId8"/>
    <p:sldMasterId id="2147483876" r:id="rId9"/>
    <p:sldMasterId id="2147483925" r:id="rId10"/>
    <p:sldMasterId id="2147483966" r:id="rId11"/>
    <p:sldMasterId id="2147484001" r:id="rId12"/>
  </p:sldMasterIdLst>
  <p:notesMasterIdLst>
    <p:notesMasterId r:id="rId23"/>
  </p:notesMasterIdLst>
  <p:handoutMasterIdLst>
    <p:handoutMasterId r:id="rId24"/>
  </p:handoutMasterIdLst>
  <p:sldIdLst>
    <p:sldId id="1914" r:id="rId13"/>
    <p:sldId id="2145705165" r:id="rId14"/>
    <p:sldId id="2145705344" r:id="rId15"/>
    <p:sldId id="2145705332" r:id="rId16"/>
    <p:sldId id="2145705339" r:id="rId17"/>
    <p:sldId id="2145705325" r:id="rId18"/>
    <p:sldId id="2145705340" r:id="rId19"/>
    <p:sldId id="2145705327" r:id="rId20"/>
    <p:sldId id="2145705341" r:id="rId21"/>
    <p:sldId id="2145705343" r:id="rId22"/>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344"/>
            <p14:sldId id="2145705332"/>
            <p14:sldId id="2145705339"/>
            <p14:sldId id="2145705325"/>
            <p14:sldId id="2145705340"/>
            <p14:sldId id="2145705327"/>
            <p14:sldId id="2145705341"/>
            <p14:sldId id="2145705343"/>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11635B"/>
    <a:srgbClr val="8DC2B5"/>
    <a:srgbClr val="77ADA4"/>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6" d="100"/>
          <a:sy n="126" d="100"/>
        </p:scale>
        <p:origin x="389" y="82"/>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9FA4D38E-9479-4701-9456-444B3EFE8FB2}"/>
    <pc:docChg chg="undo redo custSel addSld delSld modSld sldOrd modSection">
      <pc:chgData name="Andrew Collings" userId="0f84cdc6-c606-46cb-9c21-9a360095f536" providerId="ADAL" clId="{9FA4D38E-9479-4701-9456-444B3EFE8FB2}" dt="2025-12-11T20:31:35.504" v="5439"/>
      <pc:docMkLst>
        <pc:docMk/>
      </pc:docMkLst>
      <pc:sldChg chg="modSp mod">
        <pc:chgData name="Andrew Collings" userId="0f84cdc6-c606-46cb-9c21-9a360095f536" providerId="ADAL" clId="{9FA4D38E-9479-4701-9456-444B3EFE8FB2}" dt="2025-12-11T14:19:03.304" v="4617" actId="20577"/>
        <pc:sldMkLst>
          <pc:docMk/>
          <pc:sldMk cId="897020560" sldId="1914"/>
        </pc:sldMkLst>
        <pc:spChg chg="mod">
          <ac:chgData name="Andrew Collings" userId="0f84cdc6-c606-46cb-9c21-9a360095f536" providerId="ADAL" clId="{9FA4D38E-9479-4701-9456-444B3EFE8FB2}" dt="2025-12-11T14:18:57.537" v="4604" actId="20577"/>
          <ac:spMkLst>
            <pc:docMk/>
            <pc:sldMk cId="897020560" sldId="1914"/>
            <ac:spMk id="2" creationId="{1FC603BE-9E80-4DFD-AE77-BB7937049706}"/>
          </ac:spMkLst>
        </pc:spChg>
        <pc:spChg chg="mod">
          <ac:chgData name="Andrew Collings" userId="0f84cdc6-c606-46cb-9c21-9a360095f536" providerId="ADAL" clId="{9FA4D38E-9479-4701-9456-444B3EFE8FB2}" dt="2025-12-11T14:19:03.304" v="4617" actId="20577"/>
          <ac:spMkLst>
            <pc:docMk/>
            <pc:sldMk cId="897020560" sldId="1914"/>
            <ac:spMk id="4" creationId="{B8FB94D8-EDEF-4486-A0C9-F494E70B2B9B}"/>
          </ac:spMkLst>
        </pc:spChg>
      </pc:sldChg>
      <pc:sldChg chg="modSp mod">
        <pc:chgData name="Andrew Collings" userId="0f84cdc6-c606-46cb-9c21-9a360095f536" providerId="ADAL" clId="{9FA4D38E-9479-4701-9456-444B3EFE8FB2}" dt="2025-12-11T14:20:24.362" v="4645" actId="20577"/>
        <pc:sldMkLst>
          <pc:docMk/>
          <pc:sldMk cId="649967342" sldId="2145705165"/>
        </pc:sldMkLst>
        <pc:spChg chg="mod">
          <ac:chgData name="Andrew Collings" userId="0f84cdc6-c606-46cb-9c21-9a360095f536" providerId="ADAL" clId="{9FA4D38E-9479-4701-9456-444B3EFE8FB2}" dt="2025-12-11T14:20:24.362" v="4645" actId="20577"/>
          <ac:spMkLst>
            <pc:docMk/>
            <pc:sldMk cId="649967342" sldId="2145705165"/>
            <ac:spMk id="6" creationId="{897A7A0D-D3DB-431A-A92B-9D4788B9D125}"/>
          </ac:spMkLst>
        </pc:spChg>
        <pc:spChg chg="mod">
          <ac:chgData name="Andrew Collings" userId="0f84cdc6-c606-46cb-9c21-9a360095f536" providerId="ADAL" clId="{9FA4D38E-9479-4701-9456-444B3EFE8FB2}" dt="2025-12-11T14:20:01.354" v="4628" actId="20577"/>
          <ac:spMkLst>
            <pc:docMk/>
            <pc:sldMk cId="649967342" sldId="2145705165"/>
            <ac:spMk id="7" creationId="{A9444CB1-977C-456C-B903-E0FAA88B1385}"/>
          </ac:spMkLst>
        </pc:spChg>
      </pc:sldChg>
      <pc:sldChg chg="modSp del mod">
        <pc:chgData name="Andrew Collings" userId="0f84cdc6-c606-46cb-9c21-9a360095f536" providerId="ADAL" clId="{9FA4D38E-9479-4701-9456-444B3EFE8FB2}" dt="2025-12-11T14:20:32.499" v="4646" actId="2696"/>
        <pc:sldMkLst>
          <pc:docMk/>
          <pc:sldMk cId="3705238078" sldId="2145705274"/>
        </pc:sldMkLst>
      </pc:sldChg>
      <pc:sldChg chg="modSp add mod">
        <pc:chgData name="Andrew Collings" userId="0f84cdc6-c606-46cb-9c21-9a360095f536" providerId="ADAL" clId="{9FA4D38E-9479-4701-9456-444B3EFE8FB2}" dt="2025-11-17T17:14:03.766" v="3906" actId="20577"/>
        <pc:sldMkLst>
          <pc:docMk/>
          <pc:sldMk cId="1152164647" sldId="2145705325"/>
        </pc:sldMkLst>
        <pc:spChg chg="mod">
          <ac:chgData name="Andrew Collings" userId="0f84cdc6-c606-46cb-9c21-9a360095f536" providerId="ADAL" clId="{9FA4D38E-9479-4701-9456-444B3EFE8FB2}" dt="2025-11-17T17:14:03.766" v="3906" actId="20577"/>
          <ac:spMkLst>
            <pc:docMk/>
            <pc:sldMk cId="1152164647" sldId="2145705325"/>
            <ac:spMk id="2" creationId="{11A799FB-3AF3-FA6E-75C0-A87A0A145A8F}"/>
          </ac:spMkLst>
        </pc:spChg>
        <pc:spChg chg="mod">
          <ac:chgData name="Andrew Collings" userId="0f84cdc6-c606-46cb-9c21-9a360095f536" providerId="ADAL" clId="{9FA4D38E-9479-4701-9456-444B3EFE8FB2}" dt="2025-11-17T16:54:27.054" v="2122" actId="20577"/>
          <ac:spMkLst>
            <pc:docMk/>
            <pc:sldMk cId="1152164647" sldId="2145705325"/>
            <ac:spMk id="7" creationId="{0921751E-6E87-F1E0-EF61-8302B866A640}"/>
          </ac:spMkLst>
        </pc:spChg>
      </pc:sldChg>
      <pc:sldChg chg="modSp add mod">
        <pc:chgData name="Andrew Collings" userId="0f84cdc6-c606-46cb-9c21-9a360095f536" providerId="ADAL" clId="{9FA4D38E-9479-4701-9456-444B3EFE8FB2}" dt="2025-11-17T17:08:34.587" v="3388" actId="255"/>
        <pc:sldMkLst>
          <pc:docMk/>
          <pc:sldMk cId="3993899207" sldId="2145705327"/>
        </pc:sldMkLst>
        <pc:spChg chg="mod">
          <ac:chgData name="Andrew Collings" userId="0f84cdc6-c606-46cb-9c21-9a360095f536" providerId="ADAL" clId="{9FA4D38E-9479-4701-9456-444B3EFE8FB2}" dt="2025-11-17T17:08:34.587" v="3388" actId="255"/>
          <ac:spMkLst>
            <pc:docMk/>
            <pc:sldMk cId="3993899207" sldId="2145705327"/>
            <ac:spMk id="2" creationId="{33E13F0F-742E-5B61-B7AD-D07206203ECE}"/>
          </ac:spMkLst>
        </pc:spChg>
      </pc:sldChg>
      <pc:sldChg chg="addSp delSp modSp add mod ord">
        <pc:chgData name="Andrew Collings" userId="0f84cdc6-c606-46cb-9c21-9a360095f536" providerId="ADAL" clId="{9FA4D38E-9479-4701-9456-444B3EFE8FB2}" dt="2025-12-11T14:50:54.717" v="5438" actId="20577"/>
        <pc:sldMkLst>
          <pc:docMk/>
          <pc:sldMk cId="3285603989" sldId="2145705332"/>
        </pc:sldMkLst>
        <pc:spChg chg="mod">
          <ac:chgData name="Andrew Collings" userId="0f84cdc6-c606-46cb-9c21-9a360095f536" providerId="ADAL" clId="{9FA4D38E-9479-4701-9456-444B3EFE8FB2}" dt="2025-12-11T14:50:54.717" v="5438" actId="20577"/>
          <ac:spMkLst>
            <pc:docMk/>
            <pc:sldMk cId="3285603989" sldId="2145705332"/>
            <ac:spMk id="2" creationId="{F39781F4-C5D3-26AB-B669-65AB91E51441}"/>
          </ac:spMkLst>
        </pc:spChg>
        <pc:spChg chg="mod">
          <ac:chgData name="Andrew Collings" userId="0f84cdc6-c606-46cb-9c21-9a360095f536" providerId="ADAL" clId="{9FA4D38E-9479-4701-9456-444B3EFE8FB2}" dt="2025-11-17T16:34:50.723" v="1223" actId="20577"/>
          <ac:spMkLst>
            <pc:docMk/>
            <pc:sldMk cId="3285603989" sldId="2145705332"/>
            <ac:spMk id="7" creationId="{711C3132-A18F-5F9B-020E-25C439BEA7EE}"/>
          </ac:spMkLst>
        </pc:spChg>
      </pc:sldChg>
      <pc:sldChg chg="addSp delSp modSp add mod">
        <pc:chgData name="Andrew Collings" userId="0f84cdc6-c606-46cb-9c21-9a360095f536" providerId="ADAL" clId="{9FA4D38E-9479-4701-9456-444B3EFE8FB2}" dt="2025-11-17T19:52:31.004" v="4585" actId="20577"/>
        <pc:sldMkLst>
          <pc:docMk/>
          <pc:sldMk cId="1581434902" sldId="2145705339"/>
        </pc:sldMkLst>
        <pc:spChg chg="mod">
          <ac:chgData name="Andrew Collings" userId="0f84cdc6-c606-46cb-9c21-9a360095f536" providerId="ADAL" clId="{9FA4D38E-9479-4701-9456-444B3EFE8FB2}" dt="2025-11-17T19:52:31.004" v="4585" actId="20577"/>
          <ac:spMkLst>
            <pc:docMk/>
            <pc:sldMk cId="1581434902" sldId="2145705339"/>
            <ac:spMk id="2" creationId="{DF8D2D33-B840-A1B4-4D9B-9F8D875E0289}"/>
          </ac:spMkLst>
        </pc:spChg>
        <pc:spChg chg="mod">
          <ac:chgData name="Andrew Collings" userId="0f84cdc6-c606-46cb-9c21-9a360095f536" providerId="ADAL" clId="{9FA4D38E-9479-4701-9456-444B3EFE8FB2}" dt="2025-11-17T16:41:41.848" v="1357" actId="20577"/>
          <ac:spMkLst>
            <pc:docMk/>
            <pc:sldMk cId="1581434902" sldId="2145705339"/>
            <ac:spMk id="7" creationId="{09340C00-6B79-87B2-456A-8A4206FF2448}"/>
          </ac:spMkLst>
        </pc:spChg>
        <pc:picChg chg="add mod ord">
          <ac:chgData name="Andrew Collings" userId="0f84cdc6-c606-46cb-9c21-9a360095f536" providerId="ADAL" clId="{9FA4D38E-9479-4701-9456-444B3EFE8FB2}" dt="2025-11-17T16:42:34.998" v="1502" actId="1037"/>
          <ac:picMkLst>
            <pc:docMk/>
            <pc:sldMk cId="1581434902" sldId="2145705339"/>
            <ac:picMk id="4" creationId="{4606C89A-C480-1611-40A1-072D8C772F1B}"/>
          </ac:picMkLst>
        </pc:picChg>
      </pc:sldChg>
      <pc:sldChg chg="addSp delSp modSp add mod">
        <pc:chgData name="Andrew Collings" userId="0f84cdc6-c606-46cb-9c21-9a360095f536" providerId="ADAL" clId="{9FA4D38E-9479-4701-9456-444B3EFE8FB2}" dt="2025-11-17T17:13:42.573" v="3880" actId="20577"/>
        <pc:sldMkLst>
          <pc:docMk/>
          <pc:sldMk cId="1807235562" sldId="2145705340"/>
        </pc:sldMkLst>
        <pc:spChg chg="mod">
          <ac:chgData name="Andrew Collings" userId="0f84cdc6-c606-46cb-9c21-9a360095f536" providerId="ADAL" clId="{9FA4D38E-9479-4701-9456-444B3EFE8FB2}" dt="2025-11-17T17:13:42.573" v="3880" actId="20577"/>
          <ac:spMkLst>
            <pc:docMk/>
            <pc:sldMk cId="1807235562" sldId="2145705340"/>
            <ac:spMk id="2" creationId="{2AA97DFF-F72E-299B-9ED9-D1B304F2A79C}"/>
          </ac:spMkLst>
        </pc:spChg>
        <pc:spChg chg="mod">
          <ac:chgData name="Andrew Collings" userId="0f84cdc6-c606-46cb-9c21-9a360095f536" providerId="ADAL" clId="{9FA4D38E-9479-4701-9456-444B3EFE8FB2}" dt="2025-11-17T16:56:04.870" v="2333" actId="20577"/>
          <ac:spMkLst>
            <pc:docMk/>
            <pc:sldMk cId="1807235562" sldId="2145705340"/>
            <ac:spMk id="7" creationId="{40C3AFE2-4309-B256-F4F5-C3B642ECC38B}"/>
          </ac:spMkLst>
        </pc:spChg>
        <pc:picChg chg="add mod">
          <ac:chgData name="Andrew Collings" userId="0f84cdc6-c606-46cb-9c21-9a360095f536" providerId="ADAL" clId="{9FA4D38E-9479-4701-9456-444B3EFE8FB2}" dt="2025-11-17T16:56:29.476" v="2339" actId="1076"/>
          <ac:picMkLst>
            <pc:docMk/>
            <pc:sldMk cId="1807235562" sldId="2145705340"/>
            <ac:picMk id="4" creationId="{95F46D1E-6B3F-4547-E349-80B1E4B5D3F0}"/>
          </ac:picMkLst>
        </pc:picChg>
      </pc:sldChg>
      <pc:sldChg chg="addSp modSp add mod">
        <pc:chgData name="Andrew Collings" userId="0f84cdc6-c606-46cb-9c21-9a360095f536" providerId="ADAL" clId="{9FA4D38E-9479-4701-9456-444B3EFE8FB2}" dt="2025-12-11T20:31:35.504" v="5439"/>
        <pc:sldMkLst>
          <pc:docMk/>
          <pc:sldMk cId="734931446" sldId="2145705341"/>
        </pc:sldMkLst>
        <pc:spChg chg="mod">
          <ac:chgData name="Andrew Collings" userId="0f84cdc6-c606-46cb-9c21-9a360095f536" providerId="ADAL" clId="{9FA4D38E-9479-4701-9456-444B3EFE8FB2}" dt="2025-11-17T17:18:40.014" v="3907" actId="313"/>
          <ac:spMkLst>
            <pc:docMk/>
            <pc:sldMk cId="734931446" sldId="2145705341"/>
            <ac:spMk id="2" creationId="{F1CE0B9E-8341-2D3C-4CB8-4A49E468E0C0}"/>
          </ac:spMkLst>
        </pc:spChg>
        <pc:spChg chg="add mod">
          <ac:chgData name="Andrew Collings" userId="0f84cdc6-c606-46cb-9c21-9a360095f536" providerId="ADAL" clId="{9FA4D38E-9479-4701-9456-444B3EFE8FB2}" dt="2025-12-11T20:31:35.504" v="5439"/>
          <ac:spMkLst>
            <pc:docMk/>
            <pc:sldMk cId="734931446" sldId="2145705341"/>
            <ac:spMk id="6" creationId="{48479AB9-1A53-32A0-8EC9-DB46044AAAFF}"/>
          </ac:spMkLst>
        </pc:spChg>
        <pc:spChg chg="mod">
          <ac:chgData name="Andrew Collings" userId="0f84cdc6-c606-46cb-9c21-9a360095f536" providerId="ADAL" clId="{9FA4D38E-9479-4701-9456-444B3EFE8FB2}" dt="2025-11-17T17:08:56.895" v="3412" actId="20577"/>
          <ac:spMkLst>
            <pc:docMk/>
            <pc:sldMk cId="734931446" sldId="2145705341"/>
            <ac:spMk id="7" creationId="{9D1D63E4-CD4F-5CAE-6FC0-BCB25C5A8314}"/>
          </ac:spMkLst>
        </pc:spChg>
      </pc:sldChg>
      <pc:sldChg chg="add del">
        <pc:chgData name="Andrew Collings" userId="0f84cdc6-c606-46cb-9c21-9a360095f536" providerId="ADAL" clId="{9FA4D38E-9479-4701-9456-444B3EFE8FB2}" dt="2025-12-11T14:20:47.167" v="4649" actId="2696"/>
        <pc:sldMkLst>
          <pc:docMk/>
          <pc:sldMk cId="3042851050" sldId="2145705342"/>
        </pc:sldMkLst>
      </pc:sldChg>
      <pc:sldChg chg="add">
        <pc:chgData name="Andrew Collings" userId="0f84cdc6-c606-46cb-9c21-9a360095f536" providerId="ADAL" clId="{9FA4D38E-9479-4701-9456-444B3EFE8FB2}" dt="2025-12-11T14:20:44.593" v="4648"/>
        <pc:sldMkLst>
          <pc:docMk/>
          <pc:sldMk cId="408642302" sldId="2145705343"/>
        </pc:sldMkLst>
      </pc:sldChg>
      <pc:sldChg chg="modSp add del mod">
        <pc:chgData name="Andrew Collings" userId="0f84cdc6-c606-46cb-9c21-9a360095f536" providerId="ADAL" clId="{9FA4D38E-9479-4701-9456-444B3EFE8FB2}" dt="2025-12-11T14:20:40.439" v="4647" actId="2696"/>
        <pc:sldMkLst>
          <pc:docMk/>
          <pc:sldMk cId="925888570" sldId="2145705343"/>
        </pc:sldMkLst>
      </pc:sldChg>
      <pc:sldChg chg="modSp add mod">
        <pc:chgData name="Andrew Collings" userId="0f84cdc6-c606-46cb-9c21-9a360095f536" providerId="ADAL" clId="{9FA4D38E-9479-4701-9456-444B3EFE8FB2}" dt="2025-12-11T14:48:28.674" v="5306"/>
        <pc:sldMkLst>
          <pc:docMk/>
          <pc:sldMk cId="2504582986" sldId="2145705344"/>
        </pc:sldMkLst>
        <pc:spChg chg="mod">
          <ac:chgData name="Andrew Collings" userId="0f84cdc6-c606-46cb-9c21-9a360095f536" providerId="ADAL" clId="{9FA4D38E-9479-4701-9456-444B3EFE8FB2}" dt="2025-12-11T14:48:28.674" v="5306"/>
          <ac:spMkLst>
            <pc:docMk/>
            <pc:sldMk cId="2504582986" sldId="2145705344"/>
            <ac:spMk id="2" creationId="{8C943415-7663-6445-AEB2-B24675526EF1}"/>
          </ac:spMkLst>
        </pc:spChg>
        <pc:picChg chg="mod">
          <ac:chgData name="Andrew Collings" userId="0f84cdc6-c606-46cb-9c21-9a360095f536" providerId="ADAL" clId="{9FA4D38E-9479-4701-9456-444B3EFE8FB2}" dt="2025-12-11T14:29:00.689" v="4767" actId="692"/>
          <ac:picMkLst>
            <pc:docMk/>
            <pc:sldMk cId="2504582986" sldId="2145705344"/>
            <ac:picMk id="1026" creationId="{91F6E7E1-4ADF-1FDE-C598-EF8701B03D0B}"/>
          </ac:picMkLst>
        </pc:picChg>
      </pc:sldChg>
    </pc:docChg>
  </pc:docChgLst>
  <pc:docChgLst>
    <pc:chgData name="Lucas Young" userId="e5c8e53c-2e87-4dfe-8770-4799e4e3fc84" providerId="ADAL" clId="{268E0F22-EF87-4121-93EF-1C7739CC6EBB}"/>
    <pc:docChg chg="undo custSel modSld">
      <pc:chgData name="Lucas Young" userId="e5c8e53c-2e87-4dfe-8770-4799e4e3fc84" providerId="ADAL" clId="{268E0F22-EF87-4121-93EF-1C7739CC6EBB}" dt="2025-12-11T16:59:47.665" v="555" actId="6549"/>
      <pc:docMkLst>
        <pc:docMk/>
      </pc:docMkLst>
      <pc:sldChg chg="modSp mod">
        <pc:chgData name="Lucas Young" userId="e5c8e53c-2e87-4dfe-8770-4799e4e3fc84" providerId="ADAL" clId="{268E0F22-EF87-4121-93EF-1C7739CC6EBB}" dt="2025-12-11T16:46:12.911" v="121" actId="20577"/>
        <pc:sldMkLst>
          <pc:docMk/>
          <pc:sldMk cId="1152164647" sldId="2145705325"/>
        </pc:sldMkLst>
        <pc:spChg chg="mod">
          <ac:chgData name="Lucas Young" userId="e5c8e53c-2e87-4dfe-8770-4799e4e3fc84" providerId="ADAL" clId="{268E0F22-EF87-4121-93EF-1C7739CC6EBB}" dt="2025-12-11T16:46:12.911" v="121" actId="20577"/>
          <ac:spMkLst>
            <pc:docMk/>
            <pc:sldMk cId="1152164647" sldId="2145705325"/>
            <ac:spMk id="2" creationId="{11A799FB-3AF3-FA6E-75C0-A87A0A145A8F}"/>
          </ac:spMkLst>
        </pc:spChg>
      </pc:sldChg>
      <pc:sldChg chg="modSp mod">
        <pc:chgData name="Lucas Young" userId="e5c8e53c-2e87-4dfe-8770-4799e4e3fc84" providerId="ADAL" clId="{268E0F22-EF87-4121-93EF-1C7739CC6EBB}" dt="2025-12-11T16:53:09.325" v="376" actId="255"/>
        <pc:sldMkLst>
          <pc:docMk/>
          <pc:sldMk cId="3993899207" sldId="2145705327"/>
        </pc:sldMkLst>
        <pc:spChg chg="mod">
          <ac:chgData name="Lucas Young" userId="e5c8e53c-2e87-4dfe-8770-4799e4e3fc84" providerId="ADAL" clId="{268E0F22-EF87-4121-93EF-1C7739CC6EBB}" dt="2025-12-11T16:53:09.325" v="376" actId="255"/>
          <ac:spMkLst>
            <pc:docMk/>
            <pc:sldMk cId="3993899207" sldId="2145705327"/>
            <ac:spMk id="2" creationId="{33E13F0F-742E-5B61-B7AD-D07206203ECE}"/>
          </ac:spMkLst>
        </pc:spChg>
      </pc:sldChg>
      <pc:sldChg chg="modSp mod">
        <pc:chgData name="Lucas Young" userId="e5c8e53c-2e87-4dfe-8770-4799e4e3fc84" providerId="ADAL" clId="{268E0F22-EF87-4121-93EF-1C7739CC6EBB}" dt="2025-12-11T16:42:52.371" v="109" actId="20577"/>
        <pc:sldMkLst>
          <pc:docMk/>
          <pc:sldMk cId="3285603989" sldId="2145705332"/>
        </pc:sldMkLst>
        <pc:spChg chg="mod">
          <ac:chgData name="Lucas Young" userId="e5c8e53c-2e87-4dfe-8770-4799e4e3fc84" providerId="ADAL" clId="{268E0F22-EF87-4121-93EF-1C7739CC6EBB}" dt="2025-12-11T16:42:52.371" v="109" actId="20577"/>
          <ac:spMkLst>
            <pc:docMk/>
            <pc:sldMk cId="3285603989" sldId="2145705332"/>
            <ac:spMk id="2" creationId="{F39781F4-C5D3-26AB-B669-65AB91E51441}"/>
          </ac:spMkLst>
        </pc:spChg>
      </pc:sldChg>
      <pc:sldChg chg="modSp mod">
        <pc:chgData name="Lucas Young" userId="e5c8e53c-2e87-4dfe-8770-4799e4e3fc84" providerId="ADAL" clId="{268E0F22-EF87-4121-93EF-1C7739CC6EBB}" dt="2025-12-11T16:44:13.656" v="120" actId="20577"/>
        <pc:sldMkLst>
          <pc:docMk/>
          <pc:sldMk cId="1581434902" sldId="2145705339"/>
        </pc:sldMkLst>
        <pc:spChg chg="mod">
          <ac:chgData name="Lucas Young" userId="e5c8e53c-2e87-4dfe-8770-4799e4e3fc84" providerId="ADAL" clId="{268E0F22-EF87-4121-93EF-1C7739CC6EBB}" dt="2025-12-11T16:44:13.656" v="120" actId="20577"/>
          <ac:spMkLst>
            <pc:docMk/>
            <pc:sldMk cId="1581434902" sldId="2145705339"/>
            <ac:spMk id="2" creationId="{DF8D2D33-B840-A1B4-4D9B-9F8D875E0289}"/>
          </ac:spMkLst>
        </pc:spChg>
      </pc:sldChg>
      <pc:sldChg chg="addSp delSp modSp mod">
        <pc:chgData name="Lucas Young" userId="e5c8e53c-2e87-4dfe-8770-4799e4e3fc84" providerId="ADAL" clId="{268E0F22-EF87-4121-93EF-1C7739CC6EBB}" dt="2025-12-11T16:59:47.665" v="555" actId="6549"/>
        <pc:sldMkLst>
          <pc:docMk/>
          <pc:sldMk cId="734931446" sldId="2145705341"/>
        </pc:sldMkLst>
        <pc:spChg chg="mod">
          <ac:chgData name="Lucas Young" userId="e5c8e53c-2e87-4dfe-8770-4799e4e3fc84" providerId="ADAL" clId="{268E0F22-EF87-4121-93EF-1C7739CC6EBB}" dt="2025-12-11T16:59:47.665" v="555" actId="6549"/>
          <ac:spMkLst>
            <pc:docMk/>
            <pc:sldMk cId="734931446" sldId="2145705341"/>
            <ac:spMk id="2" creationId="{F1CE0B9E-8341-2D3C-4CB8-4A49E468E0C0}"/>
          </ac:spMkLst>
        </pc:spChg>
        <pc:picChg chg="add mod">
          <ac:chgData name="Lucas Young" userId="e5c8e53c-2e87-4dfe-8770-4799e4e3fc84" providerId="ADAL" clId="{268E0F22-EF87-4121-93EF-1C7739CC6EBB}" dt="2025-12-11T16:55:35.791" v="414"/>
          <ac:picMkLst>
            <pc:docMk/>
            <pc:sldMk cId="734931446" sldId="2145705341"/>
            <ac:picMk id="4" creationId="{A7A419D4-E706-E110-F8C8-0EEC4A82D693}"/>
          </ac:picMkLst>
        </pc:picChg>
        <pc:picChg chg="add mod">
          <ac:chgData name="Lucas Young" userId="e5c8e53c-2e87-4dfe-8770-4799e4e3fc84" providerId="ADAL" clId="{268E0F22-EF87-4121-93EF-1C7739CC6EBB}" dt="2025-12-11T16:55:40.732" v="415"/>
          <ac:picMkLst>
            <pc:docMk/>
            <pc:sldMk cId="734931446" sldId="2145705341"/>
            <ac:picMk id="5" creationId="{612CF0C7-6A39-489A-656A-16EFF2F20B9A}"/>
          </ac:picMkLst>
        </pc:picChg>
        <pc:picChg chg="del">
          <ac:chgData name="Lucas Young" userId="e5c8e53c-2e87-4dfe-8770-4799e4e3fc84" providerId="ADAL" clId="{268E0F22-EF87-4121-93EF-1C7739CC6EBB}" dt="2025-12-11T16:55:34.414" v="413" actId="478"/>
          <ac:picMkLst>
            <pc:docMk/>
            <pc:sldMk cId="734931446" sldId="2145705341"/>
            <ac:picMk id="1026" creationId="{E16E3502-5315-04E1-03E1-85E8AEE46F5D}"/>
          </ac:picMkLst>
        </pc:picChg>
        <pc:picChg chg="del">
          <ac:chgData name="Lucas Young" userId="e5c8e53c-2e87-4dfe-8770-4799e4e3fc84" providerId="ADAL" clId="{268E0F22-EF87-4121-93EF-1C7739CC6EBB}" dt="2025-12-11T16:55:24.422" v="412" actId="478"/>
          <ac:picMkLst>
            <pc:docMk/>
            <pc:sldMk cId="734931446" sldId="2145705341"/>
            <ac:picMk id="1028" creationId="{C6833B4B-7B9C-4CB3-1C77-E7FB8E5C8853}"/>
          </ac:picMkLst>
        </pc:picChg>
      </pc:sldChg>
      <pc:sldChg chg="modSp mod">
        <pc:chgData name="Lucas Young" userId="e5c8e53c-2e87-4dfe-8770-4799e4e3fc84" providerId="ADAL" clId="{268E0F22-EF87-4121-93EF-1C7739CC6EBB}" dt="2025-12-11T16:40:02.899" v="93" actId="6549"/>
        <pc:sldMkLst>
          <pc:docMk/>
          <pc:sldMk cId="2504582986" sldId="2145705344"/>
        </pc:sldMkLst>
        <pc:spChg chg="mod">
          <ac:chgData name="Lucas Young" userId="e5c8e53c-2e87-4dfe-8770-4799e4e3fc84" providerId="ADAL" clId="{268E0F22-EF87-4121-93EF-1C7739CC6EBB}" dt="2025-12-11T16:40:02.899" v="93" actId="6549"/>
          <ac:spMkLst>
            <pc:docMk/>
            <pc:sldMk cId="2504582986" sldId="2145705344"/>
            <ac:spMk id="2" creationId="{8C943415-7663-6445-AEB2-B24675526EF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12/11/2025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12/11/2025</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5CD49-BD39-0D04-535A-F43CB12D62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0C88B7-02A0-0D63-5371-5720CCA54E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CE615A-4B55-CDE3-03CF-C6A1EF4C31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0A3071-5C52-7F67-4F3C-1E71C3F48E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782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AF808-B553-2865-B43E-D82E552582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624EB-56B1-ED71-F1FF-7613A6550D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AF124-CF94-1D64-2246-EACDEB6AA2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F61F21-5370-BFED-F9F8-3674213563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5522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21CC7-2C3F-6F33-6E40-0A343C1EA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F889BD-1B1B-0AA1-0383-4D6120435D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8B24F2-5973-AA32-3FDB-26A922A0C4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5473BB-3BDB-52CB-0B42-2D6649743B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7063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95E9E-EB53-0AFB-3D2A-9158061F54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63E5B-56C1-F9A9-78D3-6097F09BB9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59C903-EBAC-338E-D7A9-A403081332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E82BE0-35DC-57BF-C307-7F093ED8AC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6050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EB802-E98B-B96A-5A6C-F6C873C7E5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27C903-26B6-103D-3CEF-AAAD9FC18A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E6AE9E-7623-8517-22D2-278C9D54B0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D34256-D7DE-2246-562C-6C8B514751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7707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4E7B7-1BBC-FFD8-66C1-B8F09FA263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44C42-4AC8-9690-CC7C-E2BEDEF0D3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02ED2-C09B-9C41-D3C0-988C44164F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A98CB0-3C6B-0A49-70C7-07031ACBCB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7620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95471-C2AD-43FB-EA5A-DC9F7570C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F7E21A-1E67-5477-F5BF-91DD23BD5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FC408E-E172-D35A-BF25-FAF98132CB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C820F8-9347-A0C5-844E-5710BFCF32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25949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14.tiff"/></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6.xml"/><Relationship Id="rId1" Type="http://schemas.openxmlformats.org/officeDocument/2006/relationships/themeOverride" Target="../theme/themeOverride1.xml"/><Relationship Id="rId5" Type="http://schemas.openxmlformats.org/officeDocument/2006/relationships/image" Target="../media/image13.jpe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hemeOverride" Target="../theme/themeOverride2.xml"/><Relationship Id="rId5" Type="http://schemas.openxmlformats.org/officeDocument/2006/relationships/image" Target="../media/image18.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dirty="0">
                <a:solidFill>
                  <a:srgbClr val="11635B"/>
                </a:solidFill>
              </a:rPr>
              <a:t>Board of Directors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December 11, 2025</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sv-SE" sz="1500" b="1" dirty="0">
                <a:effectLst/>
                <a:latin typeface="Century Gothic" panose="020B0502020202020204" pitchFamily="34" charset="0"/>
                <a:ea typeface="Calibri" panose="020F0502020204030204" pitchFamily="34" charset="0"/>
                <a:cs typeface="Times New Roman" panose="02020603050405020304" pitchFamily="18" charset="0"/>
              </a:rPr>
              <a:t>REPORT and VOTE: MIPA Designation as a Council of Governments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Next Meeting Date – TBD – June 2026</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December 11, 2025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4B273-AE4B-DB6E-557D-8F924E8076B2}"/>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098E464-74BA-968C-CDB6-F87B62E34DFA}"/>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COG Designation Overview</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8C943415-7663-6445-AEB2-B24675526EF1}"/>
              </a:ext>
            </a:extLst>
          </p:cNvPr>
          <p:cNvSpPr txBox="1"/>
          <p:nvPr/>
        </p:nvSpPr>
        <p:spPr>
          <a:xfrm>
            <a:off x="152400" y="895350"/>
            <a:ext cx="5226000" cy="559666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prstClr val="black"/>
                </a:solidFill>
                <a:latin typeface="Calibri" panose="020F0502020204030204"/>
              </a:rPr>
              <a:t>Since July, the Executive Committee has been evaluating whether MIPA should pursue State designation as a Council of Governments (COG)</a:t>
            </a:r>
          </a:p>
          <a:p>
            <a:pPr marL="285750" indent="-285750">
              <a:buFont typeface="Arial" panose="020B0604020202020204" pitchFamily="34" charset="0"/>
              <a:buChar char="•"/>
            </a:pPr>
            <a:r>
              <a:rPr lang="en-US" dirty="0"/>
              <a:t>On September 30, MIPA staff emailed all member community representatives to inform them of the upcoming opportunity for MIPA to pursue official State COG designation. Staff also offered to present on the topic at city council and county supervisor meetings</a:t>
            </a:r>
          </a:p>
          <a:p>
            <a:pPr marL="285750" indent="-285750">
              <a:buFont typeface="Arial" panose="020B0604020202020204" pitchFamily="34" charset="0"/>
              <a:buChar char="•"/>
            </a:pPr>
            <a:r>
              <a:rPr lang="en-US" dirty="0"/>
              <a:t>Staff has received positive feedback from member communities that have inquired about the initiative. In addition to member communities, staff also notified the City of Des Moines, City of Altoona, Polk County, and Dallas County but has not received a response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indent="-285750">
              <a:buFont typeface="Arial" panose="020B0604020202020204" pitchFamily="34" charset="0"/>
              <a:buChar char="•"/>
            </a:pPr>
            <a:endParaRPr kumimoji="0" lang="en-US"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796925" marR="0" lvl="1"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B69606E5-3390-49C8-A42D-E2D895EB6A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1026" name="Picture 2">
            <a:extLst>
              <a:ext uri="{FF2B5EF4-FFF2-40B4-BE49-F238E27FC236}">
                <a16:creationId xmlns:a16="http://schemas.microsoft.com/office/drawing/2014/main" id="{91F6E7E1-4ADF-1FDE-C598-EF8701B03D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5616600" y="895350"/>
            <a:ext cx="3130869" cy="4052575"/>
          </a:xfrm>
          <a:prstGeom prst="rect">
            <a:avLst/>
          </a:prstGeom>
          <a:noFill/>
          <a:ln>
            <a:solidFill>
              <a:schemeClr val="bg2">
                <a:lumMod val="7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582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D4766-A97B-5B59-2287-DD78AF6FD47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11C3132-A18F-5F9B-020E-25C439BEA7EE}"/>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COG Designation Overview</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F39781F4-C5D3-26AB-B669-65AB91E51441}"/>
              </a:ext>
            </a:extLst>
          </p:cNvPr>
          <p:cNvSpPr txBox="1"/>
          <p:nvPr/>
        </p:nvSpPr>
        <p:spPr>
          <a:xfrm>
            <a:off x="152400" y="895350"/>
            <a:ext cx="5226000" cy="3808350"/>
          </a:xfrm>
          <a:prstGeom prst="rect">
            <a:avLst/>
          </a:prstGeom>
          <a:noFill/>
        </p:spPr>
        <p:txBody>
          <a:bodyPr wrap="square" rtlCol="0">
            <a:spAutoFit/>
          </a:bodyPr>
          <a:lstStyle/>
          <a:p>
            <a:pPr marL="285750" lvl="0" indent="-285750">
              <a:buFont typeface="Arial" panose="020B0604020202020204" pitchFamily="34" charset="0"/>
              <a:buChar char="•"/>
              <a:defRPr/>
            </a:pPr>
            <a:r>
              <a:rPr lang="en-US" dirty="0">
                <a:solidFill>
                  <a:prstClr val="black"/>
                </a:solidFill>
              </a:rPr>
              <a:t>Staff has since collected and distributed information on what a COG is and what COGs do in Iowa</a:t>
            </a:r>
          </a:p>
          <a:p>
            <a:pPr marL="285750" lvl="0" indent="-285750">
              <a:buFont typeface="Arial" panose="020B0604020202020204" pitchFamily="34" charset="0"/>
              <a:buChar char="•"/>
              <a:defRPr/>
            </a:pPr>
            <a:r>
              <a:rPr lang="en-US" dirty="0">
                <a:solidFill>
                  <a:prstClr val="black"/>
                </a:solidFill>
              </a:rPr>
              <a:t>As part of those data collection efforts, staff sent out documents to the Board of Directors that provide additional information on COGs. These include:</a:t>
            </a:r>
          </a:p>
          <a:p>
            <a:pPr marL="742950" lvl="1" indent="-285750">
              <a:buFont typeface="Arial" panose="020B0604020202020204" pitchFamily="34" charset="0"/>
              <a:buChar char="•"/>
            </a:pPr>
            <a:r>
              <a:rPr lang="en-US" dirty="0">
                <a:solidFill>
                  <a:prstClr val="black"/>
                </a:solidFill>
              </a:rPr>
              <a:t>MIPA COG Overview two pager - </a:t>
            </a:r>
            <a:r>
              <a:rPr lang="en-US" u="sng" dirty="0">
                <a:solidFill>
                  <a:prstClr val="black"/>
                </a:solidFill>
              </a:rPr>
              <a:t>September</a:t>
            </a:r>
          </a:p>
          <a:p>
            <a:pPr marL="742950" lvl="1" indent="-285750">
              <a:buFont typeface="Arial" panose="020B0604020202020204" pitchFamily="34" charset="0"/>
              <a:buChar char="•"/>
            </a:pPr>
            <a:r>
              <a:rPr lang="en-US" dirty="0">
                <a:solidFill>
                  <a:prstClr val="black"/>
                </a:solidFill>
              </a:rPr>
              <a:t>MIPA COG Designation Q&amp;A – </a:t>
            </a:r>
            <a:r>
              <a:rPr lang="en-US" u="sng" dirty="0">
                <a:solidFill>
                  <a:prstClr val="black"/>
                </a:solidFill>
              </a:rPr>
              <a:t>November</a:t>
            </a:r>
          </a:p>
          <a:p>
            <a:pPr marL="285750" indent="-285750">
              <a:buFont typeface="Arial" panose="020B0604020202020204" pitchFamily="34" charset="0"/>
              <a:buChar char="•"/>
            </a:pPr>
            <a:r>
              <a:rPr lang="en-US" dirty="0">
                <a:solidFill>
                  <a:prstClr val="black"/>
                </a:solidFill>
              </a:rPr>
              <a:t>Central Iowa is the only region in Iowa that does not have a State designated COG</a:t>
            </a:r>
            <a:endParaRPr lang="en-US" u="sng" dirty="0">
              <a:solidFill>
                <a:prstClr val="black"/>
              </a:solidFill>
            </a:endParaRPr>
          </a:p>
          <a:p>
            <a:pPr marL="285750" indent="-285750">
              <a:buFont typeface="Arial" panose="020B0604020202020204" pitchFamily="34" charset="0"/>
              <a:buChar char="•"/>
            </a:pPr>
            <a:endParaRPr lang="en-US" sz="2200" b="0" i="0" u="none" strike="noStrike" baseline="0" dirty="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10F21BDF-F76B-2155-8042-ABF56F2222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1026" name="Picture 2">
            <a:extLst>
              <a:ext uri="{FF2B5EF4-FFF2-40B4-BE49-F238E27FC236}">
                <a16:creationId xmlns:a16="http://schemas.microsoft.com/office/drawing/2014/main" id="{734622EE-ABB4-F3F5-4A33-495B8F366F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3596" y="1499737"/>
            <a:ext cx="3668004" cy="214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603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13123-DF61-2905-A59B-A6A1336D232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606C89A-C480-1611-40A1-072D8C772F1B}"/>
              </a:ext>
            </a:extLst>
          </p:cNvPr>
          <p:cNvPicPr>
            <a:picLocks noChangeAspect="1"/>
          </p:cNvPicPr>
          <p:nvPr/>
        </p:nvPicPr>
        <p:blipFill>
          <a:blip r:embed="rId3"/>
          <a:stretch>
            <a:fillRect/>
          </a:stretch>
        </p:blipFill>
        <p:spPr>
          <a:xfrm>
            <a:off x="5045810" y="462466"/>
            <a:ext cx="3457045" cy="4334440"/>
          </a:xfrm>
          <a:prstGeom prst="rect">
            <a:avLst/>
          </a:prstGeom>
        </p:spPr>
      </p:pic>
      <p:sp>
        <p:nvSpPr>
          <p:cNvPr id="7" name="Text Placeholder 6">
            <a:extLst>
              <a:ext uri="{FF2B5EF4-FFF2-40B4-BE49-F238E27FC236}">
                <a16:creationId xmlns:a16="http://schemas.microsoft.com/office/drawing/2014/main" id="{09340C00-6B79-87B2-456A-8A4206FF2448}"/>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What Does COG Designation Mean?</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DF8D2D33-B840-A1B4-4D9B-9F8D875E0289}"/>
              </a:ext>
            </a:extLst>
          </p:cNvPr>
          <p:cNvSpPr txBox="1"/>
          <p:nvPr/>
        </p:nvSpPr>
        <p:spPr>
          <a:xfrm>
            <a:off x="152400" y="895350"/>
            <a:ext cx="4959600" cy="3657668"/>
          </a:xfrm>
          <a:prstGeom prst="rect">
            <a:avLst/>
          </a:prstGeom>
          <a:noFill/>
        </p:spPr>
        <p:txBody>
          <a:bodyPr wrap="square" rtlCol="0">
            <a:spAutoFit/>
          </a:bodyPr>
          <a:lstStyle/>
          <a:p>
            <a:pPr marL="285750" indent="-285750">
              <a:buFont typeface="Arial" panose="020B0604020202020204" pitchFamily="34" charset="0"/>
              <a:buChar char="•"/>
            </a:pPr>
            <a:r>
              <a:rPr lang="en-US" dirty="0"/>
              <a:t>MIPA designation as a COG by the State of Iowa means being added to the list of COGs in Chapter 28H.1</a:t>
            </a:r>
          </a:p>
          <a:p>
            <a:pPr marL="285750" indent="-285750">
              <a:buFont typeface="Arial" panose="020B0604020202020204" pitchFamily="34" charset="0"/>
              <a:buChar char="•"/>
            </a:pPr>
            <a:r>
              <a:rPr lang="en-US" dirty="0"/>
              <a:t>This designation would identify the area (counties) that MIPA would serve. It would not require any communities or other entities to join the organization as members but rather designate, for the State, MIPA’s planning area</a:t>
            </a:r>
          </a:p>
          <a:p>
            <a:pPr marL="285750" indent="-285750">
              <a:buFont typeface="Arial" panose="020B0604020202020204" pitchFamily="34" charset="0"/>
              <a:buChar char="•"/>
            </a:pPr>
            <a:r>
              <a:rPr lang="en-US" dirty="0"/>
              <a:t>MIPA would be subject to Chapter 28H moving forward</a:t>
            </a:r>
          </a:p>
          <a:p>
            <a:pPr marL="796925" lvl="1" indent="-339725">
              <a:lnSpc>
                <a:spcPct val="107000"/>
              </a:lnSpc>
              <a:spcAft>
                <a:spcPts val="800"/>
              </a:spcAft>
              <a:buFont typeface="Arial" panose="020B0604020202020204" pitchFamily="34" charset="0"/>
              <a:buChar char="•"/>
              <a:defRPr/>
            </a:pPr>
            <a:endParaRPr lang="en-US" sz="2200" b="0" i="0" u="none" strike="noStrike" baseline="0" dirty="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E7C7718A-ED67-E519-9016-3481A0BC0D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581434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DF52A620-D86C-0113-F5DE-D5C269AFD63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15C9CAA-431C-8F55-B779-286949DA1488}"/>
              </a:ext>
            </a:extLst>
          </p:cNvPr>
          <p:cNvPicPr>
            <a:picLocks noChangeAspect="1"/>
          </p:cNvPicPr>
          <p:nvPr/>
        </p:nvPicPr>
        <p:blipFill>
          <a:blip r:embed="rId4"/>
          <a:stretch>
            <a:fillRect/>
          </a:stretch>
        </p:blipFill>
        <p:spPr>
          <a:xfrm>
            <a:off x="5472000" y="640799"/>
            <a:ext cx="3158608" cy="4203027"/>
          </a:xfrm>
          <a:prstGeom prst="rect">
            <a:avLst/>
          </a:prstGeom>
        </p:spPr>
      </p:pic>
      <p:sp>
        <p:nvSpPr>
          <p:cNvPr id="7" name="Text Placeholder 6">
            <a:extLst>
              <a:ext uri="{FF2B5EF4-FFF2-40B4-BE49-F238E27FC236}">
                <a16:creationId xmlns:a16="http://schemas.microsoft.com/office/drawing/2014/main" id="{0921751E-6E87-F1E0-EF61-8302B866A640}"/>
              </a:ext>
            </a:extLst>
          </p:cNvPr>
          <p:cNvSpPr>
            <a:spLocks noGrp="1"/>
          </p:cNvSpPr>
          <p:nvPr>
            <p:ph type="body" idx="12"/>
          </p:nvPr>
        </p:nvSpPr>
        <p:spPr>
          <a:xfrm>
            <a:off x="447040" y="195575"/>
            <a:ext cx="7467600" cy="381000"/>
          </a:xfrm>
        </p:spPr>
        <p:txBody>
          <a:bodyPr/>
          <a:lstStyle/>
          <a:p>
            <a:r>
              <a:rPr lang="en-US" sz="2200" b="1" dirty="0">
                <a:latin typeface="Calibri" panose="020F0502020204030204" pitchFamily="34" charset="0"/>
                <a:ea typeface="Calibri" panose="020F0502020204030204" pitchFamily="34" charset="0"/>
                <a:cs typeface="Times New Roman" panose="02020603050405020304" pitchFamily="18" charset="0"/>
              </a:rPr>
              <a:t>What Would Change if MIPA was Designated a COG?</a:t>
            </a:r>
          </a:p>
        </p:txBody>
      </p:sp>
      <p:sp>
        <p:nvSpPr>
          <p:cNvPr id="2" name="TextBox 1">
            <a:extLst>
              <a:ext uri="{FF2B5EF4-FFF2-40B4-BE49-F238E27FC236}">
                <a16:creationId xmlns:a16="http://schemas.microsoft.com/office/drawing/2014/main" id="{11A799FB-3AF3-FA6E-75C0-A87A0A145A8F}"/>
              </a:ext>
            </a:extLst>
          </p:cNvPr>
          <p:cNvSpPr txBox="1"/>
          <p:nvPr/>
        </p:nvSpPr>
        <p:spPr>
          <a:xfrm>
            <a:off x="152400" y="640799"/>
            <a:ext cx="5319600" cy="424731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MIPA would receive additional funding from the State of Iowa. The estimated amount, based on recent state budgets, is about $20,000 a year. </a:t>
            </a:r>
            <a:r>
              <a:rPr lang="en-US" sz="1200" dirty="0">
                <a:solidFill>
                  <a:prstClr val="black"/>
                </a:solidFill>
                <a:latin typeface="Calibri" panose="020F0502020204030204"/>
              </a:rPr>
              <a:t>This funding would be used to pay staffing costs to provide additional support to communities (e.g. grant applications, technical assistance)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Official recognition would allow MIPA to participate in statewide initiatives that utilize the COG network. Initiatives have included Low-Income Housing Tax Credit inspections, Iowans Fit for Life program, and the Iowa Waste Exchange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Being a COG would allow MIPA access to the Iowa Public Agency Investment Trust (IPAIT), which provides investment services specifically for Iowa governments and governmental entities. This would improve MIPA’s ability to invest operating and reserve funding and meet Iowa Code requirements of investing public funds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MIPA staff would gain access to the Iowa Public Employees’ Retirement System (IPERS) which would improve staff recruitment and retention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MIPA would be treated as a 28E organization in state law which would allow MIPA to more effectively work with local governments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burden of MIPA’s procurement for certain activities (e.g. State CDBG) is greatly reduced by virtue of being a state designated COG</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dirty="0">
                <a:solidFill>
                  <a:prstClr val="black"/>
                </a:solidFill>
                <a:latin typeface="Calibri" panose="020F0502020204030204"/>
              </a:rPr>
              <a:t>MIPA would be subject to Chapter </a:t>
            </a:r>
            <a:r>
              <a:rPr lang="en-US" sz="1200" dirty="0" err="1">
                <a:solidFill>
                  <a:prstClr val="black"/>
                </a:solidFill>
                <a:latin typeface="Calibri" panose="020F0502020204030204"/>
              </a:rPr>
              <a:t>28H</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94CC8B2D-8530-72D3-470F-B551D4E2A4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15216464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BFCCDE8D-DF2A-2108-D9A5-53A00925E8C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0C3AFE2-4309-B256-F4F5-C3B642ECC38B}"/>
              </a:ext>
            </a:extLst>
          </p:cNvPr>
          <p:cNvSpPr>
            <a:spLocks noGrp="1"/>
          </p:cNvSpPr>
          <p:nvPr>
            <p:ph type="body" idx="12"/>
          </p:nvPr>
        </p:nvSpPr>
        <p:spPr>
          <a:xfrm>
            <a:off x="447040" y="195575"/>
            <a:ext cx="7467600" cy="381000"/>
          </a:xfrm>
        </p:spPr>
        <p:txBody>
          <a:bodyPr/>
          <a:lstStyle/>
          <a:p>
            <a:r>
              <a:rPr lang="en-US" sz="2200" b="1" dirty="0">
                <a:latin typeface="Calibri" panose="020F0502020204030204" pitchFamily="34" charset="0"/>
                <a:ea typeface="Calibri" panose="020F0502020204030204" pitchFamily="34" charset="0"/>
                <a:cs typeface="Times New Roman" panose="02020603050405020304" pitchFamily="18" charset="0"/>
              </a:rPr>
              <a:t>What Wouldn’t Change if MIPA was Designated a COG?</a:t>
            </a:r>
          </a:p>
        </p:txBody>
      </p:sp>
      <p:sp>
        <p:nvSpPr>
          <p:cNvPr id="2" name="TextBox 1">
            <a:extLst>
              <a:ext uri="{FF2B5EF4-FFF2-40B4-BE49-F238E27FC236}">
                <a16:creationId xmlns:a16="http://schemas.microsoft.com/office/drawing/2014/main" id="{2AA97DFF-F72E-299B-9ED9-D1B304F2A79C}"/>
              </a:ext>
            </a:extLst>
          </p:cNvPr>
          <p:cNvSpPr txBox="1"/>
          <p:nvPr/>
        </p:nvSpPr>
        <p:spPr>
          <a:xfrm>
            <a:off x="152400" y="640799"/>
            <a:ext cx="5319600" cy="432426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kumimoji="0" lang="en-US" sz="1300" b="0" i="0" u="sng" strike="noStrike" kern="1200" cap="none" spc="0" normalizeH="0" baseline="0" noProof="0" dirty="0">
                <a:ln>
                  <a:noFill/>
                </a:ln>
                <a:solidFill>
                  <a:prstClr val="black"/>
                </a:solidFill>
                <a:effectLst/>
                <a:uLnTx/>
                <a:uFillTx/>
                <a:latin typeface="Calibri" panose="020F0502020204030204"/>
                <a:ea typeface="+mn-ea"/>
                <a:cs typeface="+mn-cs"/>
              </a:rPr>
              <a:t>MIPA’s membership dues</a:t>
            </a:r>
            <a:r>
              <a:rPr kumimoji="0" lang="en-US" sz="1300" b="0" i="0"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300" dirty="0">
                <a:solidFill>
                  <a:prstClr val="black"/>
                </a:solidFill>
                <a:latin typeface="Calibri" panose="020F0502020204030204"/>
              </a:rPr>
              <a:t>MIPA communities pay annual dues equal to $0.15 per capita and there are no plans to change how much communities pay</a:t>
            </a:r>
          </a:p>
          <a:p>
            <a:pPr marL="285750" indent="-285750">
              <a:spcAft>
                <a:spcPts val="600"/>
              </a:spcAft>
              <a:buFont typeface="Arial" panose="020B0604020202020204" pitchFamily="34" charset="0"/>
              <a:buChar char="•"/>
            </a:pPr>
            <a:r>
              <a:rPr lang="en-US" sz="1300" u="sng" dirty="0">
                <a:solidFill>
                  <a:prstClr val="black"/>
                </a:solidFill>
                <a:latin typeface="Calibri" panose="020F0502020204030204"/>
              </a:rPr>
              <a:t>MIPA membership</a:t>
            </a:r>
            <a:r>
              <a:rPr lang="en-US" sz="1300" dirty="0">
                <a:solidFill>
                  <a:prstClr val="black"/>
                </a:solidFill>
                <a:latin typeface="Calibri" panose="020F0502020204030204"/>
              </a:rPr>
              <a:t> - Membership with MIPA will always be voluntary. Being designated as a COG only defines the region that MIPA covers, not that entities within that region must be members</a:t>
            </a:r>
          </a:p>
          <a:p>
            <a:pPr marL="285750" indent="-285750">
              <a:spcAft>
                <a:spcPts val="600"/>
              </a:spcAft>
              <a:buFont typeface="Arial" panose="020B0604020202020204" pitchFamily="34" charset="0"/>
              <a:buChar char="•"/>
            </a:pPr>
            <a:r>
              <a:rPr lang="en-US" sz="1300" u="sng" dirty="0">
                <a:solidFill>
                  <a:prstClr val="black"/>
                </a:solidFill>
                <a:latin typeface="Calibri" panose="020F0502020204030204"/>
              </a:rPr>
              <a:t>MIPA voting</a:t>
            </a:r>
            <a:r>
              <a:rPr lang="en-US" sz="1300" dirty="0">
                <a:solidFill>
                  <a:prstClr val="black"/>
                </a:solidFill>
                <a:latin typeface="Calibri" panose="020F0502020204030204"/>
              </a:rPr>
              <a:t> – Each community of MIPA receives one vote on the Board of Directors and Executive Committee. There is not mechanism for a weighted vote, so each community has the same number of votes regardless of population</a:t>
            </a:r>
          </a:p>
          <a:p>
            <a:pPr marL="285750" indent="-285750">
              <a:spcAft>
                <a:spcPts val="600"/>
              </a:spcAft>
              <a:buFont typeface="Arial" panose="020B0604020202020204" pitchFamily="34" charset="0"/>
              <a:buChar char="•"/>
            </a:pPr>
            <a:r>
              <a:rPr lang="en-US" sz="1300" u="sng" dirty="0">
                <a:solidFill>
                  <a:prstClr val="black"/>
                </a:solidFill>
                <a:latin typeface="Calibri" panose="020F0502020204030204"/>
              </a:rPr>
              <a:t>MIPA</a:t>
            </a:r>
            <a:r>
              <a:rPr lang="en-US" sz="1300" dirty="0">
                <a:solidFill>
                  <a:prstClr val="black"/>
                </a:solidFill>
                <a:latin typeface="Calibri" panose="020F0502020204030204"/>
              </a:rPr>
              <a:t> – MIPA is governed by its By-Laws and other governing documents. These documents were approved and only can be changed by the MIPA Board. Whether MIPA is designated a COG or not, it will still be an incorporated non-profit entity in the State of Iowa, governed by it’s Board of Directors, and with a mission to support communities in MIPA’s 7 County region</a:t>
            </a:r>
            <a:br>
              <a:rPr lang="en-US" sz="1300" dirty="0">
                <a:solidFill>
                  <a:prstClr val="black"/>
                </a:solidFill>
                <a:latin typeface="Calibri" panose="020F0502020204030204"/>
              </a:rPr>
            </a:br>
            <a:br>
              <a:rPr lang="en-US" sz="1300" dirty="0">
                <a:solidFill>
                  <a:prstClr val="black"/>
                </a:solidFill>
                <a:latin typeface="Calibri" panose="020F0502020204030204"/>
              </a:rPr>
            </a:br>
            <a:r>
              <a:rPr lang="en-US" sz="1300" dirty="0">
                <a:solidFill>
                  <a:prstClr val="black"/>
                </a:solidFill>
                <a:latin typeface="Calibri" panose="020F0502020204030204"/>
              </a:rPr>
              <a:t>COG designation gives MIPA access to additional resources and tools to support member communities but does not change what MIPA is or does as an organization</a:t>
            </a:r>
            <a:endPar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A49C6565-F759-0EB2-BA93-9561BB7E4D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a:extLst>
              <a:ext uri="{FF2B5EF4-FFF2-40B4-BE49-F238E27FC236}">
                <a16:creationId xmlns:a16="http://schemas.microsoft.com/office/drawing/2014/main" id="{95F46D1E-6B3F-4547-E349-80B1E4B5D3F0}"/>
              </a:ext>
            </a:extLst>
          </p:cNvPr>
          <p:cNvPicPr>
            <a:picLocks noChangeAspect="1"/>
          </p:cNvPicPr>
          <p:nvPr/>
        </p:nvPicPr>
        <p:blipFill>
          <a:blip r:embed="rId5"/>
          <a:stretch>
            <a:fillRect/>
          </a:stretch>
        </p:blipFill>
        <p:spPr>
          <a:xfrm>
            <a:off x="5763014" y="950400"/>
            <a:ext cx="3091786" cy="4122382"/>
          </a:xfrm>
          <a:prstGeom prst="rect">
            <a:avLst/>
          </a:prstGeom>
        </p:spPr>
      </p:pic>
    </p:spTree>
    <p:extLst>
      <p:ext uri="{BB962C8B-B14F-4D97-AF65-F5344CB8AC3E}">
        <p14:creationId xmlns:p14="http://schemas.microsoft.com/office/powerpoint/2010/main" val="180723556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B0748-358E-7871-95BB-F5B60287890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8E33248-EA01-A412-F25B-990B00A7FD9B}"/>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Steps to Being Designated a COG</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33E13F0F-742E-5B61-B7AD-D07206203ECE}"/>
              </a:ext>
            </a:extLst>
          </p:cNvPr>
          <p:cNvSpPr txBox="1"/>
          <p:nvPr/>
        </p:nvSpPr>
        <p:spPr>
          <a:xfrm>
            <a:off x="152400" y="895350"/>
            <a:ext cx="3464042" cy="330859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To be designated a COG, the Iowa Legislature would need to amend Chapter 28H to add MIPA to the list of COGs. Previous efforts to add to the list of COGs necessitated the “Councils of Governments — Additional Area Act” of 2007</a:t>
            </a:r>
          </a:p>
          <a:p>
            <a:pPr marL="285750" indent="-285750">
              <a:spcAft>
                <a:spcPts val="600"/>
              </a:spcAft>
              <a:buFont typeface="Arial" panose="020B0604020202020204" pitchFamily="34" charset="0"/>
              <a:buChar char="•"/>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In November, </a:t>
            </a:r>
            <a:r>
              <a:rPr lang="en-US" sz="1700" dirty="0">
                <a:solidFill>
                  <a:prstClr val="black"/>
                </a:solidFill>
              </a:rPr>
              <a:t>The MIPA Executive Committee voted unanimously to recommend approval of </a:t>
            </a:r>
            <a:r>
              <a:rPr lang="en-US" sz="1700" dirty="0" err="1">
                <a:solidFill>
                  <a:prstClr val="black"/>
                </a:solidFill>
              </a:rPr>
              <a:t>MIPA’s</a:t>
            </a:r>
            <a:r>
              <a:rPr lang="en-US" sz="1700" dirty="0">
                <a:solidFill>
                  <a:prstClr val="black"/>
                </a:solidFill>
              </a:rPr>
              <a:t> COG Designation Initiative</a:t>
            </a:r>
          </a:p>
        </p:txBody>
      </p:sp>
      <p:pic>
        <p:nvPicPr>
          <p:cNvPr id="3" name="Picture 2" descr="A green and white logo&#10;&#10;Description automatically generated">
            <a:extLst>
              <a:ext uri="{FF2B5EF4-FFF2-40B4-BE49-F238E27FC236}">
                <a16:creationId xmlns:a16="http://schemas.microsoft.com/office/drawing/2014/main" id="{BE6EEEE6-A96C-5262-0F3E-45ADF9FE37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24" name="Picture 23">
            <a:extLst>
              <a:ext uri="{FF2B5EF4-FFF2-40B4-BE49-F238E27FC236}">
                <a16:creationId xmlns:a16="http://schemas.microsoft.com/office/drawing/2014/main" id="{921C3211-2A6E-2049-AFAD-B6EF119DE51D}"/>
              </a:ext>
            </a:extLst>
          </p:cNvPr>
          <p:cNvPicPr>
            <a:picLocks noChangeAspect="1"/>
          </p:cNvPicPr>
          <p:nvPr/>
        </p:nvPicPr>
        <p:blipFill>
          <a:blip r:embed="rId4">
            <a:alphaModFix amt="70000"/>
          </a:blip>
          <a:stretch>
            <a:fillRect/>
          </a:stretch>
        </p:blipFill>
        <p:spPr>
          <a:xfrm>
            <a:off x="3616442" y="895350"/>
            <a:ext cx="5543228" cy="3431850"/>
          </a:xfrm>
          <a:prstGeom prst="rect">
            <a:avLst/>
          </a:prstGeom>
        </p:spPr>
      </p:pic>
      <p:pic>
        <p:nvPicPr>
          <p:cNvPr id="22" name="Picture 21" descr="A group of green squares with white text&#10;&#10;AI-generated content may be incorrect.">
            <a:extLst>
              <a:ext uri="{FF2B5EF4-FFF2-40B4-BE49-F238E27FC236}">
                <a16:creationId xmlns:a16="http://schemas.microsoft.com/office/drawing/2014/main" id="{BAF5AAB0-C265-EEF3-C19D-B8BA4402B8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6401" y="2311200"/>
            <a:ext cx="1274400" cy="1274400"/>
          </a:xfrm>
          <a:prstGeom prst="rect">
            <a:avLst/>
          </a:prstGeom>
        </p:spPr>
      </p:pic>
      <p:sp>
        <p:nvSpPr>
          <p:cNvPr id="4" name="Rectangle 3">
            <a:extLst>
              <a:ext uri="{FF2B5EF4-FFF2-40B4-BE49-F238E27FC236}">
                <a16:creationId xmlns:a16="http://schemas.microsoft.com/office/drawing/2014/main" id="{C3604935-F5C7-5900-E226-857B5E7993EE}"/>
              </a:ext>
            </a:extLst>
          </p:cNvPr>
          <p:cNvSpPr/>
          <p:nvPr/>
        </p:nvSpPr>
        <p:spPr>
          <a:xfrm>
            <a:off x="6249600" y="4125600"/>
            <a:ext cx="835200" cy="201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3899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E817D-5EF4-3357-D9DE-60E69DFA511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D1D63E4-CD4F-5CAE-6FC0-BCB25C5A8314}"/>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COG Designation</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F1CE0B9E-8341-2D3C-4CB8-4A49E468E0C0}"/>
              </a:ext>
            </a:extLst>
          </p:cNvPr>
          <p:cNvSpPr txBox="1"/>
          <p:nvPr/>
        </p:nvSpPr>
        <p:spPr>
          <a:xfrm>
            <a:off x="152400" y="895350"/>
            <a:ext cx="3598800" cy="4001095"/>
          </a:xfrm>
          <a:prstGeom prst="rect">
            <a:avLst/>
          </a:prstGeom>
          <a:noFill/>
        </p:spPr>
        <p:txBody>
          <a:bodyPr wrap="square" rtlCol="0">
            <a:spAutoFit/>
          </a:bodyPr>
          <a:lstStyle/>
          <a:p>
            <a:pPr marL="285750" indent="-285750">
              <a:spcAft>
                <a:spcPts val="600"/>
              </a:spcAft>
              <a:buFont typeface="Arial" panose="020B0604020202020204" pitchFamily="34" charset="0"/>
              <a:buChar char="•"/>
              <a:defRPr/>
            </a:pPr>
            <a:r>
              <a:rPr lang="en-US" dirty="0">
                <a:solidFill>
                  <a:prstClr val="black"/>
                </a:solidFill>
              </a:rPr>
              <a:t>If approved today by the MIPA Board of Directors, staff and the Executive Committee will seek an amendment to Chapter </a:t>
            </a:r>
            <a:r>
              <a:rPr lang="en-US" dirty="0" err="1">
                <a:solidFill>
                  <a:prstClr val="black"/>
                </a:solidFill>
              </a:rPr>
              <a:t>28H</a:t>
            </a:r>
            <a:endParaRPr lang="en-US" dirty="0">
              <a:solidFill>
                <a:prstClr val="black"/>
              </a:solidFill>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Other ways to support the initiative include:</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Writing a letter of support</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dirty="0">
                <a:solidFill>
                  <a:prstClr val="black"/>
                </a:solidFill>
                <a:latin typeface="Calibri" panose="020F0502020204030204"/>
              </a:rPr>
              <a:t>Approving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 resolution in  support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of designation from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your city council or county board of supervisors </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Contacting your local state representative and senator</a:t>
            </a:r>
          </a:p>
        </p:txBody>
      </p:sp>
      <p:pic>
        <p:nvPicPr>
          <p:cNvPr id="3" name="Picture 2" descr="A green and white logo&#10;&#10;Description automatically generated">
            <a:extLst>
              <a:ext uri="{FF2B5EF4-FFF2-40B4-BE49-F238E27FC236}">
                <a16:creationId xmlns:a16="http://schemas.microsoft.com/office/drawing/2014/main" id="{C32E2697-071A-58D9-A893-3BD819FF52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a:extLst>
              <a:ext uri="{FF2B5EF4-FFF2-40B4-BE49-F238E27FC236}">
                <a16:creationId xmlns:a16="http://schemas.microsoft.com/office/drawing/2014/main" id="{A7A419D4-E706-E110-F8C8-0EEC4A82D693}"/>
              </a:ext>
            </a:extLst>
          </p:cNvPr>
          <p:cNvPicPr>
            <a:picLocks noChangeAspect="1"/>
          </p:cNvPicPr>
          <p:nvPr/>
        </p:nvPicPr>
        <p:blipFill>
          <a:blip r:embed="rId4">
            <a:alphaModFix amt="70000"/>
          </a:blip>
          <a:stretch>
            <a:fillRect/>
          </a:stretch>
        </p:blipFill>
        <p:spPr>
          <a:xfrm>
            <a:off x="3616442" y="895350"/>
            <a:ext cx="5543228" cy="3431850"/>
          </a:xfrm>
          <a:prstGeom prst="rect">
            <a:avLst/>
          </a:prstGeom>
        </p:spPr>
      </p:pic>
      <p:pic>
        <p:nvPicPr>
          <p:cNvPr id="5" name="Picture 4" descr="A group of green squares with white text&#10;&#10;AI-generated content may be incorrect.">
            <a:extLst>
              <a:ext uri="{FF2B5EF4-FFF2-40B4-BE49-F238E27FC236}">
                <a16:creationId xmlns:a16="http://schemas.microsoft.com/office/drawing/2014/main" id="{612CF0C7-6A39-489A-656A-16EFF2F20B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6401" y="2311200"/>
            <a:ext cx="1274400" cy="1274400"/>
          </a:xfrm>
          <a:prstGeom prst="rect">
            <a:avLst/>
          </a:prstGeom>
        </p:spPr>
      </p:pic>
      <p:sp>
        <p:nvSpPr>
          <p:cNvPr id="6" name="Rectangle 5">
            <a:extLst>
              <a:ext uri="{FF2B5EF4-FFF2-40B4-BE49-F238E27FC236}">
                <a16:creationId xmlns:a16="http://schemas.microsoft.com/office/drawing/2014/main" id="{48479AB9-1A53-32A0-8EC9-DB46044AAAFF}"/>
              </a:ext>
            </a:extLst>
          </p:cNvPr>
          <p:cNvSpPr/>
          <p:nvPr/>
        </p:nvSpPr>
        <p:spPr>
          <a:xfrm>
            <a:off x="6249600" y="4125600"/>
            <a:ext cx="835200" cy="201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4931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844D2-7554-C47E-5DF2-26B7B912538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677A05B-095E-44BA-4F42-ECA559E41FE2}"/>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sv-SE" sz="1500" b="1" dirty="0">
                <a:effectLst/>
                <a:latin typeface="Century Gothic" panose="020B0502020202020204" pitchFamily="34" charset="0"/>
                <a:ea typeface="Calibri" panose="020F0502020204030204" pitchFamily="34" charset="0"/>
                <a:cs typeface="Times New Roman" panose="02020603050405020304" pitchFamily="18" charset="0"/>
              </a:rPr>
              <a:t>REPORT and VOTE: MIPA Designation as a Council of Governments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Next Meeting Date – TBD – June 2026</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BE908784-574A-CD8A-3E12-8609A1E5AE31}"/>
              </a:ext>
            </a:extLst>
          </p:cNvPr>
          <p:cNvSpPr>
            <a:spLocks noGrp="1"/>
          </p:cNvSpPr>
          <p:nvPr>
            <p:ph type="body" idx="14"/>
          </p:nvPr>
        </p:nvSpPr>
        <p:spPr>
          <a:xfrm>
            <a:off x="533400" y="133350"/>
            <a:ext cx="7543800" cy="381000"/>
          </a:xfrm>
        </p:spPr>
        <p:txBody>
          <a:bodyPr/>
          <a:lstStyle/>
          <a:p>
            <a:r>
              <a:rPr lang="en-US" dirty="0"/>
              <a:t>December 11, 2025 AGENDA</a:t>
            </a:r>
          </a:p>
        </p:txBody>
      </p:sp>
      <p:pic>
        <p:nvPicPr>
          <p:cNvPr id="3" name="Picture 2" descr="A green and white logo&#10;&#10;Description automatically generated">
            <a:extLst>
              <a:ext uri="{FF2B5EF4-FFF2-40B4-BE49-F238E27FC236}">
                <a16:creationId xmlns:a16="http://schemas.microsoft.com/office/drawing/2014/main" id="{87E19C68-45D7-4788-E758-86B0D60018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408642302"/>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68db450-22c8-408e-bfa9-71f40a4a24c3">
      <Terms xmlns="http://schemas.microsoft.com/office/infopath/2007/PartnerControls"/>
    </lcf76f155ced4ddcb4097134ff3c332f>
    <TaxCatchAll xmlns="7b9fde40-322c-4f3d-b08b-bcf9e059ca6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4e746919565d46076f42d6b0b7a156d6">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5b359dd87934d4841d18e2a2552951b5"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6A1885-315E-4CFD-8B63-C832DBE04FD0}">
  <ds:schemaRefs>
    <ds:schemaRef ds:uri="http://schemas.microsoft.com/sharepoint/v3/contenttype/forms"/>
  </ds:schemaRefs>
</ds:datastoreItem>
</file>

<file path=customXml/itemProps2.xml><?xml version="1.0" encoding="utf-8"?>
<ds:datastoreItem xmlns:ds="http://schemas.openxmlformats.org/officeDocument/2006/customXml" ds:itemID="{58A56C83-FB34-465A-A0B5-86040FEBBB48}">
  <ds:schemaRefs>
    <ds:schemaRef ds:uri="http://schemas.microsoft.com/office/2006/metadata/properties"/>
    <ds:schemaRef ds:uri="http://schemas.microsoft.com/office/infopath/2007/PartnerControls"/>
    <ds:schemaRef ds:uri="268db450-22c8-408e-bfa9-71f40a4a24c3"/>
    <ds:schemaRef ds:uri="7b9fde40-322c-4f3d-b08b-bcf9e059ca67"/>
  </ds:schemaRefs>
</ds:datastoreItem>
</file>

<file path=customXml/itemProps3.xml><?xml version="1.0" encoding="utf-8"?>
<ds:datastoreItem xmlns:ds="http://schemas.openxmlformats.org/officeDocument/2006/customXml" ds:itemID="{0670D64A-04BA-4BB9-9597-56C489CFB2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8db450-22c8-408e-bfa9-71f40a4a24c3"/>
    <ds:schemaRef ds:uri="7b9fde40-322c-4f3d-b08b-bcf9e059ca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142</TotalTime>
  <Words>943</Words>
  <Application>Microsoft Office PowerPoint</Application>
  <PresentationFormat>On-screen Show (16:9)</PresentationFormat>
  <Paragraphs>63</Paragraphs>
  <Slides>10</Slides>
  <Notes>7</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10</vt:i4>
      </vt:variant>
    </vt:vector>
  </HeadingPairs>
  <TitlesOfParts>
    <vt:vector size="25" baseType="lpstr">
      <vt:lpstr>Arial</vt:lpstr>
      <vt:lpstr>Arial Narrow</vt:lpstr>
      <vt:lpstr>Calibri</vt:lpstr>
      <vt:lpstr>Century Gothic</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Board of Directors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1</cp:revision>
  <cp:lastPrinted>2021-06-29T16:06:21Z</cp:lastPrinted>
  <dcterms:created xsi:type="dcterms:W3CDTF">2020-12-02T21:38:09Z</dcterms:created>
  <dcterms:modified xsi:type="dcterms:W3CDTF">2025-12-11T20:31:39Z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0x010100D47F60559A91834D98A3CFF56E5B787A</vt:lpwstr>
  </property>
  <property fmtid="{D5CDD505-2E9C-101B-9397-08002B2CF9AE}" pid="3" name="MediaServiceImageTags">
    <vt:lpwstr/>
  </property>
</Properties>
</file>