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1.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4"/>
    <p:sldMasterId id="2147483769" r:id="rId5"/>
    <p:sldMasterId id="2147483788" r:id="rId6"/>
    <p:sldMasterId id="2147483827" r:id="rId7"/>
    <p:sldMasterId id="2147483851" r:id="rId8"/>
    <p:sldMasterId id="2147483876" r:id="rId9"/>
    <p:sldMasterId id="2147483925" r:id="rId10"/>
    <p:sldMasterId id="2147483966" r:id="rId11"/>
    <p:sldMasterId id="2147484001" r:id="rId12"/>
  </p:sldMasterIdLst>
  <p:notesMasterIdLst>
    <p:notesMasterId r:id="rId42"/>
  </p:notesMasterIdLst>
  <p:handoutMasterIdLst>
    <p:handoutMasterId r:id="rId43"/>
  </p:handoutMasterIdLst>
  <p:sldIdLst>
    <p:sldId id="1914" r:id="rId13"/>
    <p:sldId id="2145705165" r:id="rId14"/>
    <p:sldId id="2145705344" r:id="rId15"/>
    <p:sldId id="2145705261" r:id="rId16"/>
    <p:sldId id="2145705347" r:id="rId17"/>
    <p:sldId id="2145705376" r:id="rId18"/>
    <p:sldId id="2145705363" r:id="rId19"/>
    <p:sldId id="2145705364" r:id="rId20"/>
    <p:sldId id="2145705365" r:id="rId21"/>
    <p:sldId id="2145705366" r:id="rId22"/>
    <p:sldId id="2145705367" r:id="rId23"/>
    <p:sldId id="2145705368" r:id="rId24"/>
    <p:sldId id="2145705369" r:id="rId25"/>
    <p:sldId id="2145705370" r:id="rId26"/>
    <p:sldId id="2145705371" r:id="rId27"/>
    <p:sldId id="2145705372" r:id="rId28"/>
    <p:sldId id="2145705377" r:id="rId29"/>
    <p:sldId id="2145705378" r:id="rId30"/>
    <p:sldId id="2145705317" r:id="rId31"/>
    <p:sldId id="2145705379" r:id="rId32"/>
    <p:sldId id="2145705380" r:id="rId33"/>
    <p:sldId id="2145705381" r:id="rId34"/>
    <p:sldId id="2145705357" r:id="rId35"/>
    <p:sldId id="2145705382" r:id="rId36"/>
    <p:sldId id="2145705383" r:id="rId37"/>
    <p:sldId id="2145705384" r:id="rId38"/>
    <p:sldId id="2145705385" r:id="rId39"/>
    <p:sldId id="2145705318" r:id="rId40"/>
    <p:sldId id="2145705386" r:id="rId41"/>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1ADE0BC-350B-4B54-984B-79A68D18D833}">
          <p14:sldIdLst>
            <p14:sldId id="1914"/>
            <p14:sldId id="2145705165"/>
            <p14:sldId id="2145705344"/>
            <p14:sldId id="2145705261"/>
            <p14:sldId id="2145705347"/>
            <p14:sldId id="2145705376"/>
            <p14:sldId id="2145705363"/>
            <p14:sldId id="2145705364"/>
            <p14:sldId id="2145705365"/>
            <p14:sldId id="2145705366"/>
            <p14:sldId id="2145705367"/>
            <p14:sldId id="2145705368"/>
            <p14:sldId id="2145705369"/>
            <p14:sldId id="2145705370"/>
            <p14:sldId id="2145705371"/>
            <p14:sldId id="2145705372"/>
            <p14:sldId id="2145705377"/>
            <p14:sldId id="2145705378"/>
            <p14:sldId id="2145705317"/>
            <p14:sldId id="2145705379"/>
            <p14:sldId id="2145705380"/>
            <p14:sldId id="2145705381"/>
            <p14:sldId id="2145705357"/>
            <p14:sldId id="2145705382"/>
            <p14:sldId id="2145705383"/>
            <p14:sldId id="2145705384"/>
            <p14:sldId id="2145705385"/>
            <p14:sldId id="2145705318"/>
            <p14:sldId id="2145705386"/>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ison van Pelt" initials="AvP" lastIdx="1" clrIdx="0">
    <p:extLst>
      <p:ext uri="{19B8F6BF-5375-455C-9EA6-DF929625EA0E}">
        <p15:presenceInfo xmlns:p15="http://schemas.microsoft.com/office/powerpoint/2012/main" userId="S-1-5-21-2565965647-3785735691-990725776-2124" providerId="AD"/>
      </p:ext>
    </p:extLst>
  </p:cmAuthor>
  <p:cmAuthor id="2" name="kiranmai Yarlagadda" initials="" lastIdx="1" clrIdx="1"/>
  <p:cmAuthor id="3" name="Dhruv Chatterjee" initials="" lastIdx="1" clrIdx="2"/>
  <p:cmAuthor id="4" name="Markt, Jonathan" initials="MJ" lastIdx="13" clrIdx="3">
    <p:extLst>
      <p:ext uri="{19B8F6BF-5375-455C-9EA6-DF929625EA0E}">
        <p15:presenceInfo xmlns:p15="http://schemas.microsoft.com/office/powerpoint/2012/main" userId="S-1-5-21-1078081533-573735546-1417001333-527382" providerId="AD"/>
      </p:ext>
    </p:extLst>
  </p:cmAuthor>
  <p:cmAuthor id="5" name="Couture, Mandy - RD, Des Moines, IA" initials="CM-RDMI" lastIdx="1" clrIdx="4">
    <p:extLst>
      <p:ext uri="{19B8F6BF-5375-455C-9EA6-DF929625EA0E}">
        <p15:presenceInfo xmlns:p15="http://schemas.microsoft.com/office/powerpoint/2012/main" userId="Couture, Mandy - RD, Des Moines, I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E8DE"/>
    <a:srgbClr val="11635B"/>
    <a:srgbClr val="8DC2B5"/>
    <a:srgbClr val="77ADA4"/>
    <a:srgbClr val="414042"/>
    <a:srgbClr val="F49E1E"/>
    <a:srgbClr val="FFED96"/>
    <a:srgbClr val="654C6E"/>
    <a:srgbClr val="00CC00"/>
    <a:srgbClr val="B43E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6" d="100"/>
          <a:sy n="126" d="100"/>
        </p:scale>
        <p:origin x="389" y="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microsoft.com/office/2016/11/relationships/changesInfo" Target="changesInfos/changesInfo1.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viewProps" Target="viewProps.xml"/><Relationship Id="rId20" Type="http://schemas.openxmlformats.org/officeDocument/2006/relationships/slide" Target="slides/slide8.xml"/><Relationship Id="rId41" Type="http://schemas.openxmlformats.org/officeDocument/2006/relationships/slide" Target="slides/slide29.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Collings" userId="0f84cdc6-c606-46cb-9c21-9a360095f536" providerId="ADAL" clId="{9FA4D38E-9479-4701-9456-444B3EFE8FB2}"/>
    <pc:docChg chg="undo redo custSel addSld delSld modSld sldOrd modSection">
      <pc:chgData name="Andrew Collings" userId="0f84cdc6-c606-46cb-9c21-9a360095f536" providerId="ADAL" clId="{9FA4D38E-9479-4701-9456-444B3EFE8FB2}" dt="2026-05-18T18:59:41.071" v="11332" actId="20577"/>
      <pc:docMkLst>
        <pc:docMk/>
      </pc:docMkLst>
      <pc:sldChg chg="modSp mod">
        <pc:chgData name="Andrew Collings" userId="0f84cdc6-c606-46cb-9c21-9a360095f536" providerId="ADAL" clId="{9FA4D38E-9479-4701-9456-444B3EFE8FB2}" dt="2026-05-18T14:22:27.066" v="9591" actId="20577"/>
        <pc:sldMkLst>
          <pc:docMk/>
          <pc:sldMk cId="897020560" sldId="1914"/>
        </pc:sldMkLst>
        <pc:spChg chg="mod">
          <ac:chgData name="Andrew Collings" userId="0f84cdc6-c606-46cb-9c21-9a360095f536" providerId="ADAL" clId="{9FA4D38E-9479-4701-9456-444B3EFE8FB2}" dt="2026-05-18T14:22:27.066" v="9591" actId="20577"/>
          <ac:spMkLst>
            <pc:docMk/>
            <pc:sldMk cId="897020560" sldId="1914"/>
            <ac:spMk id="4" creationId="{B8FB94D8-EDEF-4486-A0C9-F494E70B2B9B}"/>
          </ac:spMkLst>
        </pc:spChg>
      </pc:sldChg>
      <pc:sldChg chg="modSp mod">
        <pc:chgData name="Andrew Collings" userId="0f84cdc6-c606-46cb-9c21-9a360095f536" providerId="ADAL" clId="{9FA4D38E-9479-4701-9456-444B3EFE8FB2}" dt="2026-05-18T15:30:14.436" v="10290" actId="1035"/>
        <pc:sldMkLst>
          <pc:docMk/>
          <pc:sldMk cId="649967342" sldId="2145705165"/>
        </pc:sldMkLst>
        <pc:spChg chg="mod">
          <ac:chgData name="Andrew Collings" userId="0f84cdc6-c606-46cb-9c21-9a360095f536" providerId="ADAL" clId="{9FA4D38E-9479-4701-9456-444B3EFE8FB2}" dt="2026-05-18T14:43:04.763" v="9665" actId="108"/>
          <ac:spMkLst>
            <pc:docMk/>
            <pc:sldMk cId="649967342" sldId="2145705165"/>
            <ac:spMk id="6" creationId="{897A7A0D-D3DB-431A-A92B-9D4788B9D125}"/>
          </ac:spMkLst>
        </pc:spChg>
        <pc:spChg chg="mod">
          <ac:chgData name="Andrew Collings" userId="0f84cdc6-c606-46cb-9c21-9a360095f536" providerId="ADAL" clId="{9FA4D38E-9479-4701-9456-444B3EFE8FB2}" dt="2026-05-18T14:22:33.402" v="9597" actId="20577"/>
          <ac:spMkLst>
            <pc:docMk/>
            <pc:sldMk cId="649967342" sldId="2145705165"/>
            <ac:spMk id="7" creationId="{A9444CB1-977C-456C-B903-E0FAA88B1385}"/>
          </ac:spMkLst>
        </pc:spChg>
        <pc:picChg chg="mod">
          <ac:chgData name="Andrew Collings" userId="0f84cdc6-c606-46cb-9c21-9a360095f536" providerId="ADAL" clId="{9FA4D38E-9479-4701-9456-444B3EFE8FB2}" dt="2026-05-18T15:30:14.436" v="10290" actId="1035"/>
          <ac:picMkLst>
            <pc:docMk/>
            <pc:sldMk cId="649967342" sldId="2145705165"/>
            <ac:picMk id="3" creationId="{766CCF09-B8D2-8465-E9DF-3918893200F0}"/>
          </ac:picMkLst>
        </pc:picChg>
      </pc:sldChg>
      <pc:sldChg chg="addSp modSp mod">
        <pc:chgData name="Andrew Collings" userId="0f84cdc6-c606-46cb-9c21-9a360095f536" providerId="ADAL" clId="{9FA4D38E-9479-4701-9456-444B3EFE8FB2}" dt="2026-05-18T18:07:52.897" v="11109" actId="6549"/>
        <pc:sldMkLst>
          <pc:docMk/>
          <pc:sldMk cId="3825831119" sldId="2145705261"/>
        </pc:sldMkLst>
        <pc:graphicFrameChg chg="add mod modGraphic">
          <ac:chgData name="Andrew Collings" userId="0f84cdc6-c606-46cb-9c21-9a360095f536" providerId="ADAL" clId="{9FA4D38E-9479-4701-9456-444B3EFE8FB2}" dt="2026-05-18T18:07:52.897" v="11109" actId="6549"/>
          <ac:graphicFrameMkLst>
            <pc:docMk/>
            <pc:sldMk cId="3825831119" sldId="2145705261"/>
            <ac:graphicFrameMk id="2" creationId="{5F04EB8B-6A42-4C50-EFCE-683BEDF74155}"/>
          </ac:graphicFrameMkLst>
        </pc:graphicFrameChg>
        <pc:graphicFrameChg chg="mod modGraphic">
          <ac:chgData name="Andrew Collings" userId="0f84cdc6-c606-46cb-9c21-9a360095f536" providerId="ADAL" clId="{9FA4D38E-9479-4701-9456-444B3EFE8FB2}" dt="2026-05-18T14:50:44.603" v="9876" actId="20577"/>
          <ac:graphicFrameMkLst>
            <pc:docMk/>
            <pc:sldMk cId="3825831119" sldId="2145705261"/>
            <ac:graphicFrameMk id="4" creationId="{F51A3394-1985-E62B-8D6A-EF3C3AC7A819}"/>
          </ac:graphicFrameMkLst>
        </pc:graphicFrameChg>
        <pc:graphicFrameChg chg="mod modGraphic">
          <ac:chgData name="Andrew Collings" userId="0f84cdc6-c606-46cb-9c21-9a360095f536" providerId="ADAL" clId="{9FA4D38E-9479-4701-9456-444B3EFE8FB2}" dt="2026-05-18T14:48:57.534" v="9769" actId="2062"/>
          <ac:graphicFrameMkLst>
            <pc:docMk/>
            <pc:sldMk cId="3825831119" sldId="2145705261"/>
            <ac:graphicFrameMk id="5" creationId="{D3BD6F0E-8154-16BF-FEEC-94E1476F72CF}"/>
          </ac:graphicFrameMkLst>
        </pc:graphicFrameChg>
      </pc:sldChg>
      <pc:sldChg chg="modSp add mod">
        <pc:chgData name="Andrew Collings" userId="0f84cdc6-c606-46cb-9c21-9a360095f536" providerId="ADAL" clId="{9FA4D38E-9479-4701-9456-444B3EFE8FB2}" dt="2026-05-18T18:59:41.071" v="11332" actId="20577"/>
        <pc:sldMkLst>
          <pc:docMk/>
          <pc:sldMk cId="4131828128" sldId="2145705317"/>
        </pc:sldMkLst>
        <pc:spChg chg="mod">
          <ac:chgData name="Andrew Collings" userId="0f84cdc6-c606-46cb-9c21-9a360095f536" providerId="ADAL" clId="{9FA4D38E-9479-4701-9456-444B3EFE8FB2}" dt="2026-05-18T18:59:41.071" v="11332" actId="20577"/>
          <ac:spMkLst>
            <pc:docMk/>
            <pc:sldMk cId="4131828128" sldId="2145705317"/>
            <ac:spMk id="2" creationId="{BAB5F8DA-20B7-AA8E-06BD-BA2F00F4C1D6}"/>
          </ac:spMkLst>
        </pc:spChg>
        <pc:spChg chg="mod">
          <ac:chgData name="Andrew Collings" userId="0f84cdc6-c606-46cb-9c21-9a360095f536" providerId="ADAL" clId="{9FA4D38E-9479-4701-9456-444B3EFE8FB2}" dt="2026-05-18T15:31:30.374" v="10296" actId="20577"/>
          <ac:spMkLst>
            <pc:docMk/>
            <pc:sldMk cId="4131828128" sldId="2145705317"/>
            <ac:spMk id="7" creationId="{4B30EEDE-A07F-F085-538B-765656DA7A00}"/>
          </ac:spMkLst>
        </pc:spChg>
      </pc:sldChg>
      <pc:sldChg chg="modSp add mod">
        <pc:chgData name="Andrew Collings" userId="0f84cdc6-c606-46cb-9c21-9a360095f536" providerId="ADAL" clId="{9FA4D38E-9479-4701-9456-444B3EFE8FB2}" dt="2026-05-18T18:02:44.312" v="11108" actId="255"/>
        <pc:sldMkLst>
          <pc:docMk/>
          <pc:sldMk cId="2158659602" sldId="2145705318"/>
        </pc:sldMkLst>
        <pc:spChg chg="mod">
          <ac:chgData name="Andrew Collings" userId="0f84cdc6-c606-46cb-9c21-9a360095f536" providerId="ADAL" clId="{9FA4D38E-9479-4701-9456-444B3EFE8FB2}" dt="2026-05-18T18:02:44.312" v="11108" actId="255"/>
          <ac:spMkLst>
            <pc:docMk/>
            <pc:sldMk cId="2158659602" sldId="2145705318"/>
            <ac:spMk id="2" creationId="{899C8F4A-692C-3FB7-F5CB-D4142E8D2B25}"/>
          </ac:spMkLst>
        </pc:spChg>
      </pc:sldChg>
      <pc:sldChg chg="modSp add del mod">
        <pc:chgData name="Andrew Collings" userId="0f84cdc6-c606-46cb-9c21-9a360095f536" providerId="ADAL" clId="{9FA4D38E-9479-4701-9456-444B3EFE8FB2}" dt="2026-05-18T14:43:26.187" v="9682" actId="20577"/>
        <pc:sldMkLst>
          <pc:docMk/>
          <pc:sldMk cId="3474776666" sldId="2145705344"/>
        </pc:sldMkLst>
        <pc:spChg chg="mod">
          <ac:chgData name="Andrew Collings" userId="0f84cdc6-c606-46cb-9c21-9a360095f536" providerId="ADAL" clId="{9FA4D38E-9479-4701-9456-444B3EFE8FB2}" dt="2026-05-18T14:43:26.187" v="9682" actId="20577"/>
          <ac:spMkLst>
            <pc:docMk/>
            <pc:sldMk cId="3474776666" sldId="2145705344"/>
            <ac:spMk id="2" creationId="{DB28E50E-CA6C-0F9C-07D0-714B216C63DA}"/>
          </ac:spMkLst>
        </pc:spChg>
      </pc:sldChg>
      <pc:sldChg chg="delSp modSp mod">
        <pc:chgData name="Andrew Collings" userId="0f84cdc6-c606-46cb-9c21-9a360095f536" providerId="ADAL" clId="{9FA4D38E-9479-4701-9456-444B3EFE8FB2}" dt="2026-05-18T18:09:22.708" v="11156" actId="20577"/>
        <pc:sldMkLst>
          <pc:docMk/>
          <pc:sldMk cId="3708926803" sldId="2145705347"/>
        </pc:sldMkLst>
        <pc:spChg chg="mod">
          <ac:chgData name="Andrew Collings" userId="0f84cdc6-c606-46cb-9c21-9a360095f536" providerId="ADAL" clId="{9FA4D38E-9479-4701-9456-444B3EFE8FB2}" dt="2026-05-18T18:09:22.708" v="11156" actId="20577"/>
          <ac:spMkLst>
            <pc:docMk/>
            <pc:sldMk cId="3708926803" sldId="2145705347"/>
            <ac:spMk id="2" creationId="{81FF633A-D5A0-AD97-440D-86CDA42CA82F}"/>
          </ac:spMkLst>
        </pc:spChg>
        <pc:spChg chg="mod">
          <ac:chgData name="Andrew Collings" userId="0f84cdc6-c606-46cb-9c21-9a360095f536" providerId="ADAL" clId="{9FA4D38E-9479-4701-9456-444B3EFE8FB2}" dt="2026-05-18T14:51:10.539" v="9907" actId="20577"/>
          <ac:spMkLst>
            <pc:docMk/>
            <pc:sldMk cId="3708926803" sldId="2145705347"/>
            <ac:spMk id="7" creationId="{77E01AB4-9D4B-C80D-4266-A9E435A90825}"/>
          </ac:spMkLst>
        </pc:spChg>
      </pc:sldChg>
      <pc:sldChg chg="modSp del mod">
        <pc:chgData name="Andrew Collings" userId="0f84cdc6-c606-46cb-9c21-9a360095f536" providerId="ADAL" clId="{9FA4D38E-9479-4701-9456-444B3EFE8FB2}" dt="2026-05-18T15:11:24.832" v="10137" actId="2696"/>
        <pc:sldMkLst>
          <pc:docMk/>
          <pc:sldMk cId="3209967993" sldId="2145705354"/>
        </pc:sldMkLst>
      </pc:sldChg>
      <pc:sldChg chg="modSp mod">
        <pc:chgData name="Andrew Collings" userId="0f84cdc6-c606-46cb-9c21-9a360095f536" providerId="ADAL" clId="{9FA4D38E-9479-4701-9456-444B3EFE8FB2}" dt="2026-05-18T18:17:29.275" v="11226" actId="1035"/>
        <pc:sldMkLst>
          <pc:docMk/>
          <pc:sldMk cId="16259407" sldId="2145705357"/>
        </pc:sldMkLst>
        <pc:spChg chg="mod">
          <ac:chgData name="Andrew Collings" userId="0f84cdc6-c606-46cb-9c21-9a360095f536" providerId="ADAL" clId="{9FA4D38E-9479-4701-9456-444B3EFE8FB2}" dt="2026-05-18T18:17:29.275" v="11226" actId="1035"/>
          <ac:spMkLst>
            <pc:docMk/>
            <pc:sldMk cId="16259407" sldId="2145705357"/>
            <ac:spMk id="2" creationId="{C272CE37-04FB-CC37-CB20-8204CE9743D1}"/>
          </ac:spMkLst>
        </pc:spChg>
        <pc:spChg chg="mod">
          <ac:chgData name="Andrew Collings" userId="0f84cdc6-c606-46cb-9c21-9a360095f536" providerId="ADAL" clId="{9FA4D38E-9479-4701-9456-444B3EFE8FB2}" dt="2026-05-18T17:48:00.155" v="10839" actId="255"/>
          <ac:spMkLst>
            <pc:docMk/>
            <pc:sldMk cId="16259407" sldId="2145705357"/>
            <ac:spMk id="7" creationId="{71EF109B-867E-C6A7-54E0-19CF6B6754FF}"/>
          </ac:spMkLst>
        </pc:spChg>
      </pc:sldChg>
      <pc:sldChg chg="modSp mod">
        <pc:chgData name="Andrew Collings" userId="0f84cdc6-c606-46cb-9c21-9a360095f536" providerId="ADAL" clId="{9FA4D38E-9479-4701-9456-444B3EFE8FB2}" dt="2026-05-18T15:12:36.837" v="10233" actId="6549"/>
        <pc:sldMkLst>
          <pc:docMk/>
          <pc:sldMk cId="3927312613" sldId="2145705365"/>
        </pc:sldMkLst>
        <pc:spChg chg="mod">
          <ac:chgData name="Andrew Collings" userId="0f84cdc6-c606-46cb-9c21-9a360095f536" providerId="ADAL" clId="{9FA4D38E-9479-4701-9456-444B3EFE8FB2}" dt="2026-05-18T15:12:36.837" v="10233" actId="6549"/>
          <ac:spMkLst>
            <pc:docMk/>
            <pc:sldMk cId="3927312613" sldId="2145705365"/>
            <ac:spMk id="2" creationId="{0624A06F-D717-0AD6-0B69-43E3BFF8552A}"/>
          </ac:spMkLst>
        </pc:spChg>
      </pc:sldChg>
      <pc:sldChg chg="addSp delSp mod">
        <pc:chgData name="Andrew Collings" userId="0f84cdc6-c606-46cb-9c21-9a360095f536" providerId="ADAL" clId="{9FA4D38E-9479-4701-9456-444B3EFE8FB2}" dt="2026-05-18T15:13:54.351" v="10235" actId="22"/>
        <pc:sldMkLst>
          <pc:docMk/>
          <pc:sldMk cId="1643826948" sldId="2145705366"/>
        </pc:sldMkLst>
        <pc:picChg chg="add del">
          <ac:chgData name="Andrew Collings" userId="0f84cdc6-c606-46cb-9c21-9a360095f536" providerId="ADAL" clId="{9FA4D38E-9479-4701-9456-444B3EFE8FB2}" dt="2026-05-18T15:13:54.006" v="10234" actId="478"/>
          <ac:picMkLst>
            <pc:docMk/>
            <pc:sldMk cId="1643826948" sldId="2145705366"/>
            <ac:picMk id="4" creationId="{9A57F469-886A-09CE-59D1-11547C7E98D1}"/>
          </ac:picMkLst>
        </pc:picChg>
        <pc:picChg chg="add">
          <ac:chgData name="Andrew Collings" userId="0f84cdc6-c606-46cb-9c21-9a360095f536" providerId="ADAL" clId="{9FA4D38E-9479-4701-9456-444B3EFE8FB2}" dt="2026-05-18T15:13:54.351" v="10235" actId="22"/>
          <ac:picMkLst>
            <pc:docMk/>
            <pc:sldMk cId="1643826948" sldId="2145705366"/>
            <ac:picMk id="5" creationId="{1A29F29B-D7A9-5C38-F9C5-288386BF0085}"/>
          </ac:picMkLst>
        </pc:picChg>
      </pc:sldChg>
      <pc:sldChg chg="addSp delSp mod">
        <pc:chgData name="Andrew Collings" userId="0f84cdc6-c606-46cb-9c21-9a360095f536" providerId="ADAL" clId="{9FA4D38E-9479-4701-9456-444B3EFE8FB2}" dt="2026-05-18T15:14:56.997" v="10239" actId="22"/>
        <pc:sldMkLst>
          <pc:docMk/>
          <pc:sldMk cId="2467880034" sldId="2145705367"/>
        </pc:sldMkLst>
        <pc:picChg chg="add del">
          <ac:chgData name="Andrew Collings" userId="0f84cdc6-c606-46cb-9c21-9a360095f536" providerId="ADAL" clId="{9FA4D38E-9479-4701-9456-444B3EFE8FB2}" dt="2026-05-18T15:14:39.853" v="10236" actId="478"/>
          <ac:picMkLst>
            <pc:docMk/>
            <pc:sldMk cId="2467880034" sldId="2145705367"/>
            <ac:picMk id="4" creationId="{3C6110B7-577E-86DB-5E3D-A4168A86C864}"/>
          </ac:picMkLst>
        </pc:picChg>
        <pc:picChg chg="add del">
          <ac:chgData name="Andrew Collings" userId="0f84cdc6-c606-46cb-9c21-9a360095f536" providerId="ADAL" clId="{9FA4D38E-9479-4701-9456-444B3EFE8FB2}" dt="2026-05-18T15:14:56.807" v="10238" actId="478"/>
          <ac:picMkLst>
            <pc:docMk/>
            <pc:sldMk cId="2467880034" sldId="2145705367"/>
            <ac:picMk id="5" creationId="{178226CC-2A0A-B7C7-C4E4-6A21885F5E46}"/>
          </ac:picMkLst>
        </pc:picChg>
        <pc:picChg chg="add">
          <ac:chgData name="Andrew Collings" userId="0f84cdc6-c606-46cb-9c21-9a360095f536" providerId="ADAL" clId="{9FA4D38E-9479-4701-9456-444B3EFE8FB2}" dt="2026-05-18T15:14:56.997" v="10239" actId="22"/>
          <ac:picMkLst>
            <pc:docMk/>
            <pc:sldMk cId="2467880034" sldId="2145705367"/>
            <ac:picMk id="7" creationId="{25676117-70ED-7780-08C9-E5A271CA5258}"/>
          </ac:picMkLst>
        </pc:picChg>
      </pc:sldChg>
      <pc:sldChg chg="addSp delSp modSp mod">
        <pc:chgData name="Andrew Collings" userId="0f84cdc6-c606-46cb-9c21-9a360095f536" providerId="ADAL" clId="{9FA4D38E-9479-4701-9456-444B3EFE8FB2}" dt="2026-05-18T15:15:48.216" v="10248" actId="1076"/>
        <pc:sldMkLst>
          <pc:docMk/>
          <pc:sldMk cId="3771863552" sldId="2145705368"/>
        </pc:sldMkLst>
        <pc:picChg chg="add del mod">
          <ac:chgData name="Andrew Collings" userId="0f84cdc6-c606-46cb-9c21-9a360095f536" providerId="ADAL" clId="{9FA4D38E-9479-4701-9456-444B3EFE8FB2}" dt="2026-05-18T15:15:29.660" v="10243" actId="478"/>
          <ac:picMkLst>
            <pc:docMk/>
            <pc:sldMk cId="3771863552" sldId="2145705368"/>
            <ac:picMk id="4" creationId="{6D80FA63-DF74-E5A2-CC97-CEB26D1700A2}"/>
          </ac:picMkLst>
        </pc:picChg>
        <pc:picChg chg="add del mod">
          <ac:chgData name="Andrew Collings" userId="0f84cdc6-c606-46cb-9c21-9a360095f536" providerId="ADAL" clId="{9FA4D38E-9479-4701-9456-444B3EFE8FB2}" dt="2026-05-18T15:15:27.929" v="10242" actId="478"/>
          <ac:picMkLst>
            <pc:docMk/>
            <pc:sldMk cId="3771863552" sldId="2145705368"/>
            <ac:picMk id="5" creationId="{96F05D67-467B-EE3A-D1FC-663AACFD3F35}"/>
          </ac:picMkLst>
        </pc:picChg>
        <pc:picChg chg="add del mod">
          <ac:chgData name="Andrew Collings" userId="0f84cdc6-c606-46cb-9c21-9a360095f536" providerId="ADAL" clId="{9FA4D38E-9479-4701-9456-444B3EFE8FB2}" dt="2026-05-18T15:15:30.029" v="10244" actId="478"/>
          <ac:picMkLst>
            <pc:docMk/>
            <pc:sldMk cId="3771863552" sldId="2145705368"/>
            <ac:picMk id="7" creationId="{06078D1F-5057-1FFA-4D28-79D7FCD4C455}"/>
          </ac:picMkLst>
        </pc:picChg>
        <pc:picChg chg="add mod">
          <ac:chgData name="Andrew Collings" userId="0f84cdc6-c606-46cb-9c21-9a360095f536" providerId="ADAL" clId="{9FA4D38E-9479-4701-9456-444B3EFE8FB2}" dt="2026-05-18T15:15:48.216" v="10248" actId="1076"/>
          <ac:picMkLst>
            <pc:docMk/>
            <pc:sldMk cId="3771863552" sldId="2145705368"/>
            <ac:picMk id="8" creationId="{0E4FE17D-0C2D-D669-B921-65BF693617B6}"/>
          </ac:picMkLst>
        </pc:picChg>
      </pc:sldChg>
      <pc:sldChg chg="modSp mod">
        <pc:chgData name="Andrew Collings" userId="0f84cdc6-c606-46cb-9c21-9a360095f536" providerId="ADAL" clId="{9FA4D38E-9479-4701-9456-444B3EFE8FB2}" dt="2026-05-18T15:23:32.061" v="10258" actId="6549"/>
        <pc:sldMkLst>
          <pc:docMk/>
          <pc:sldMk cId="3665024269" sldId="2145705369"/>
        </pc:sldMkLst>
        <pc:spChg chg="mod">
          <ac:chgData name="Andrew Collings" userId="0f84cdc6-c606-46cb-9c21-9a360095f536" providerId="ADAL" clId="{9FA4D38E-9479-4701-9456-444B3EFE8FB2}" dt="2026-05-18T15:23:32.061" v="10258" actId="6549"/>
          <ac:spMkLst>
            <pc:docMk/>
            <pc:sldMk cId="3665024269" sldId="2145705369"/>
            <ac:spMk id="2" creationId="{4AE9E136-D973-1DE7-9AC4-C4EA6FC257A9}"/>
          </ac:spMkLst>
        </pc:spChg>
      </pc:sldChg>
      <pc:sldChg chg="addSp delSp mod">
        <pc:chgData name="Andrew Collings" userId="0f84cdc6-c606-46cb-9c21-9a360095f536" providerId="ADAL" clId="{9FA4D38E-9479-4701-9456-444B3EFE8FB2}" dt="2026-05-18T15:25:36.051" v="10260" actId="22"/>
        <pc:sldMkLst>
          <pc:docMk/>
          <pc:sldMk cId="2169265776" sldId="2145705370"/>
        </pc:sldMkLst>
        <pc:picChg chg="add">
          <ac:chgData name="Andrew Collings" userId="0f84cdc6-c606-46cb-9c21-9a360095f536" providerId="ADAL" clId="{9FA4D38E-9479-4701-9456-444B3EFE8FB2}" dt="2026-05-18T15:25:36.051" v="10260" actId="22"/>
          <ac:picMkLst>
            <pc:docMk/>
            <pc:sldMk cId="2169265776" sldId="2145705370"/>
            <ac:picMk id="4" creationId="{90F8B987-FFC8-BD61-AF90-E7913010BFD7}"/>
          </ac:picMkLst>
        </pc:picChg>
        <pc:picChg chg="add del">
          <ac:chgData name="Andrew Collings" userId="0f84cdc6-c606-46cb-9c21-9a360095f536" providerId="ADAL" clId="{9FA4D38E-9479-4701-9456-444B3EFE8FB2}" dt="2026-05-18T15:25:35.815" v="10259" actId="478"/>
          <ac:picMkLst>
            <pc:docMk/>
            <pc:sldMk cId="2169265776" sldId="2145705370"/>
            <ac:picMk id="5" creationId="{DEB0B686-4578-6B25-D121-D59FE99B5496}"/>
          </ac:picMkLst>
        </pc:picChg>
      </pc:sldChg>
      <pc:sldChg chg="addSp delSp mod">
        <pc:chgData name="Andrew Collings" userId="0f84cdc6-c606-46cb-9c21-9a360095f536" providerId="ADAL" clId="{9FA4D38E-9479-4701-9456-444B3EFE8FB2}" dt="2026-05-18T15:26:04.751" v="10262" actId="22"/>
        <pc:sldMkLst>
          <pc:docMk/>
          <pc:sldMk cId="1228761227" sldId="2145705371"/>
        </pc:sldMkLst>
        <pc:picChg chg="add del">
          <ac:chgData name="Andrew Collings" userId="0f84cdc6-c606-46cb-9c21-9a360095f536" providerId="ADAL" clId="{9FA4D38E-9479-4701-9456-444B3EFE8FB2}" dt="2026-05-18T15:26:04.456" v="10261" actId="478"/>
          <ac:picMkLst>
            <pc:docMk/>
            <pc:sldMk cId="1228761227" sldId="2145705371"/>
            <ac:picMk id="4" creationId="{9FB0CFD5-13A5-DB61-CEBA-1E57EA46B138}"/>
          </ac:picMkLst>
        </pc:picChg>
        <pc:picChg chg="add">
          <ac:chgData name="Andrew Collings" userId="0f84cdc6-c606-46cb-9c21-9a360095f536" providerId="ADAL" clId="{9FA4D38E-9479-4701-9456-444B3EFE8FB2}" dt="2026-05-18T15:26:04.751" v="10262" actId="22"/>
          <ac:picMkLst>
            <pc:docMk/>
            <pc:sldMk cId="1228761227" sldId="2145705371"/>
            <ac:picMk id="5" creationId="{6D1F1487-F91C-C77D-4256-522457937BE8}"/>
          </ac:picMkLst>
        </pc:picChg>
      </pc:sldChg>
      <pc:sldChg chg="addSp delSp modSp mod">
        <pc:chgData name="Andrew Collings" userId="0f84cdc6-c606-46cb-9c21-9a360095f536" providerId="ADAL" clId="{9FA4D38E-9479-4701-9456-444B3EFE8FB2}" dt="2026-05-18T15:26:39.415" v="10268" actId="1076"/>
        <pc:sldMkLst>
          <pc:docMk/>
          <pc:sldMk cId="3481002758" sldId="2145705372"/>
        </pc:sldMkLst>
        <pc:picChg chg="add del mod">
          <ac:chgData name="Andrew Collings" userId="0f84cdc6-c606-46cb-9c21-9a360095f536" providerId="ADAL" clId="{9FA4D38E-9479-4701-9456-444B3EFE8FB2}" dt="2026-05-18T15:26:30.799" v="10263" actId="478"/>
          <ac:picMkLst>
            <pc:docMk/>
            <pc:sldMk cId="3481002758" sldId="2145705372"/>
            <ac:picMk id="4" creationId="{AB932460-37DC-0217-714B-4453FDD75010}"/>
          </ac:picMkLst>
        </pc:picChg>
        <pc:picChg chg="add mod">
          <ac:chgData name="Andrew Collings" userId="0f84cdc6-c606-46cb-9c21-9a360095f536" providerId="ADAL" clId="{9FA4D38E-9479-4701-9456-444B3EFE8FB2}" dt="2026-05-18T15:26:39.415" v="10268" actId="1076"/>
          <ac:picMkLst>
            <pc:docMk/>
            <pc:sldMk cId="3481002758" sldId="2145705372"/>
            <ac:picMk id="5" creationId="{8BD033FA-A9E3-98E6-3D17-0A0E46FC0058}"/>
          </ac:picMkLst>
        </pc:picChg>
        <pc:picChg chg="add del mod">
          <ac:chgData name="Andrew Collings" userId="0f84cdc6-c606-46cb-9c21-9a360095f536" providerId="ADAL" clId="{9FA4D38E-9479-4701-9456-444B3EFE8FB2}" dt="2026-05-18T15:26:32.383" v="10264" actId="478"/>
          <ac:picMkLst>
            <pc:docMk/>
            <pc:sldMk cId="3481002758" sldId="2145705372"/>
            <ac:picMk id="6" creationId="{94DB9431-9AB8-92E2-2121-FB125D36BCB1}"/>
          </ac:picMkLst>
        </pc:picChg>
      </pc:sldChg>
      <pc:sldChg chg="modSp add del mod">
        <pc:chgData name="Andrew Collings" userId="0f84cdc6-c606-46cb-9c21-9a360095f536" providerId="ADAL" clId="{9FA4D38E-9479-4701-9456-444B3EFE8FB2}" dt="2026-05-18T18:00:04.593" v="11101" actId="2696"/>
        <pc:sldMkLst>
          <pc:docMk/>
          <pc:sldMk cId="3464049506" sldId="2145705375"/>
        </pc:sldMkLst>
        <pc:picChg chg="mod">
          <ac:chgData name="Andrew Collings" userId="0f84cdc6-c606-46cb-9c21-9a360095f536" providerId="ADAL" clId="{9FA4D38E-9479-4701-9456-444B3EFE8FB2}" dt="2026-05-18T15:29:56.374" v="10284" actId="1036"/>
          <ac:picMkLst>
            <pc:docMk/>
            <pc:sldMk cId="3464049506" sldId="2145705375"/>
            <ac:picMk id="3" creationId="{C679EC8C-573A-ADCF-DF8F-53B997408E6A}"/>
          </ac:picMkLst>
        </pc:picChg>
      </pc:sldChg>
      <pc:sldChg chg="modSp add mod">
        <pc:chgData name="Andrew Collings" userId="0f84cdc6-c606-46cb-9c21-9a360095f536" providerId="ADAL" clId="{9FA4D38E-9479-4701-9456-444B3EFE8FB2}" dt="2026-04-20T17:45:58.106" v="9302" actId="948"/>
        <pc:sldMkLst>
          <pc:docMk/>
          <pc:sldMk cId="2257766532" sldId="2145705376"/>
        </pc:sldMkLst>
        <pc:spChg chg="mod">
          <ac:chgData name="Andrew Collings" userId="0f84cdc6-c606-46cb-9c21-9a360095f536" providerId="ADAL" clId="{9FA4D38E-9479-4701-9456-444B3EFE8FB2}" dt="2026-04-20T17:45:58.106" v="9302" actId="948"/>
          <ac:spMkLst>
            <pc:docMk/>
            <pc:sldMk cId="2257766532" sldId="2145705376"/>
            <ac:spMk id="2" creationId="{D8550ABD-4D2E-3260-AFF0-FDFFF90685F3}"/>
          </ac:spMkLst>
        </pc:spChg>
      </pc:sldChg>
      <pc:sldChg chg="modSp add mod">
        <pc:chgData name="Andrew Collings" userId="0f84cdc6-c606-46cb-9c21-9a360095f536" providerId="ADAL" clId="{9FA4D38E-9479-4701-9456-444B3EFE8FB2}" dt="2026-05-18T15:29:45.068" v="10279" actId="1036"/>
        <pc:sldMkLst>
          <pc:docMk/>
          <pc:sldMk cId="1756016804" sldId="2145705377"/>
        </pc:sldMkLst>
        <pc:spChg chg="mod">
          <ac:chgData name="Andrew Collings" userId="0f84cdc6-c606-46cb-9c21-9a360095f536" providerId="ADAL" clId="{9FA4D38E-9479-4701-9456-444B3EFE8FB2}" dt="2026-04-20T18:02:48.720" v="9416" actId="20577"/>
          <ac:spMkLst>
            <pc:docMk/>
            <pc:sldMk cId="1756016804" sldId="2145705377"/>
            <ac:spMk id="2" creationId="{F1B3A6B3-AD2C-0C7D-AEA0-046F0A05582B}"/>
          </ac:spMkLst>
        </pc:spChg>
        <pc:picChg chg="mod">
          <ac:chgData name="Andrew Collings" userId="0f84cdc6-c606-46cb-9c21-9a360095f536" providerId="ADAL" clId="{9FA4D38E-9479-4701-9456-444B3EFE8FB2}" dt="2026-05-18T15:29:45.068" v="10279" actId="1036"/>
          <ac:picMkLst>
            <pc:docMk/>
            <pc:sldMk cId="1756016804" sldId="2145705377"/>
            <ac:picMk id="3" creationId="{269E72D3-6FEC-5A80-C077-9CBB5B7E2BC6}"/>
          </ac:picMkLst>
        </pc:picChg>
      </pc:sldChg>
      <pc:sldChg chg="modSp add mod">
        <pc:chgData name="Andrew Collings" userId="0f84cdc6-c606-46cb-9c21-9a360095f536" providerId="ADAL" clId="{9FA4D38E-9479-4701-9456-444B3EFE8FB2}" dt="2026-05-18T15:29:46.708" v="10280" actId="1036"/>
        <pc:sldMkLst>
          <pc:docMk/>
          <pc:sldMk cId="1937253393" sldId="2145705378"/>
        </pc:sldMkLst>
        <pc:spChg chg="mod">
          <ac:chgData name="Andrew Collings" userId="0f84cdc6-c606-46cb-9c21-9a360095f536" providerId="ADAL" clId="{9FA4D38E-9479-4701-9456-444B3EFE8FB2}" dt="2026-04-20T18:05:49.807" v="9519" actId="20577"/>
          <ac:spMkLst>
            <pc:docMk/>
            <pc:sldMk cId="1937253393" sldId="2145705378"/>
            <ac:spMk id="2" creationId="{BCFA1843-C5C4-75B0-86BA-ABA1D92CEB5E}"/>
          </ac:spMkLst>
        </pc:spChg>
        <pc:picChg chg="mod">
          <ac:chgData name="Andrew Collings" userId="0f84cdc6-c606-46cb-9c21-9a360095f536" providerId="ADAL" clId="{9FA4D38E-9479-4701-9456-444B3EFE8FB2}" dt="2026-05-18T15:29:46.708" v="10280" actId="1036"/>
          <ac:picMkLst>
            <pc:docMk/>
            <pc:sldMk cId="1937253393" sldId="2145705378"/>
            <ac:picMk id="3" creationId="{B3E28E7B-3249-FA4C-34E5-9FDCDFB1FD44}"/>
          </ac:picMkLst>
        </pc:picChg>
      </pc:sldChg>
      <pc:sldChg chg="modSp add mod">
        <pc:chgData name="Andrew Collings" userId="0f84cdc6-c606-46cb-9c21-9a360095f536" providerId="ADAL" clId="{9FA4D38E-9479-4701-9456-444B3EFE8FB2}" dt="2026-05-18T17:50:02.749" v="10860" actId="948"/>
        <pc:sldMkLst>
          <pc:docMk/>
          <pc:sldMk cId="39897071" sldId="2145705379"/>
        </pc:sldMkLst>
        <pc:spChg chg="mod">
          <ac:chgData name="Andrew Collings" userId="0f84cdc6-c606-46cb-9c21-9a360095f536" providerId="ADAL" clId="{9FA4D38E-9479-4701-9456-444B3EFE8FB2}" dt="2026-05-18T17:50:02.749" v="10860" actId="948"/>
          <ac:spMkLst>
            <pc:docMk/>
            <pc:sldMk cId="39897071" sldId="2145705379"/>
            <ac:spMk id="2" creationId="{FDA309C1-20B3-B538-7F0C-5708BB43F7AB}"/>
          </ac:spMkLst>
        </pc:spChg>
        <pc:spChg chg="mod">
          <ac:chgData name="Andrew Collings" userId="0f84cdc6-c606-46cb-9c21-9a360095f536" providerId="ADAL" clId="{9FA4D38E-9479-4701-9456-444B3EFE8FB2}" dt="2026-05-18T15:35:42.798" v="10660" actId="20577"/>
          <ac:spMkLst>
            <pc:docMk/>
            <pc:sldMk cId="39897071" sldId="2145705379"/>
            <ac:spMk id="7" creationId="{75FBBF29-C844-BDC5-FADC-D6D33C6DE4D2}"/>
          </ac:spMkLst>
        </pc:spChg>
      </pc:sldChg>
      <pc:sldChg chg="modSp add mod">
        <pc:chgData name="Andrew Collings" userId="0f84cdc6-c606-46cb-9c21-9a360095f536" providerId="ADAL" clId="{9FA4D38E-9479-4701-9456-444B3EFE8FB2}" dt="2026-05-18T18:14:18.798" v="11176" actId="20577"/>
        <pc:sldMkLst>
          <pc:docMk/>
          <pc:sldMk cId="4088455040" sldId="2145705380"/>
        </pc:sldMkLst>
        <pc:spChg chg="mod">
          <ac:chgData name="Andrew Collings" userId="0f84cdc6-c606-46cb-9c21-9a360095f536" providerId="ADAL" clId="{9FA4D38E-9479-4701-9456-444B3EFE8FB2}" dt="2026-05-18T18:14:18.798" v="11176" actId="20577"/>
          <ac:spMkLst>
            <pc:docMk/>
            <pc:sldMk cId="4088455040" sldId="2145705380"/>
            <ac:spMk id="2" creationId="{B81E34EF-44AB-06D6-5E0E-4F336210D58F}"/>
          </ac:spMkLst>
        </pc:spChg>
      </pc:sldChg>
      <pc:sldChg chg="modSp add mod setBg">
        <pc:chgData name="Andrew Collings" userId="0f84cdc6-c606-46cb-9c21-9a360095f536" providerId="ADAL" clId="{9FA4D38E-9479-4701-9456-444B3EFE8FB2}" dt="2026-05-18T17:50:39.023" v="10865" actId="255"/>
        <pc:sldMkLst>
          <pc:docMk/>
          <pc:sldMk cId="3734142271" sldId="2145705381"/>
        </pc:sldMkLst>
        <pc:spChg chg="mod">
          <ac:chgData name="Andrew Collings" userId="0f84cdc6-c606-46cb-9c21-9a360095f536" providerId="ADAL" clId="{9FA4D38E-9479-4701-9456-444B3EFE8FB2}" dt="2026-05-18T17:50:39.023" v="10865" actId="255"/>
          <ac:spMkLst>
            <pc:docMk/>
            <pc:sldMk cId="3734142271" sldId="2145705381"/>
            <ac:spMk id="2" creationId="{9CDCCBFF-81B8-3094-B664-A82CEF8EC7C9}"/>
          </ac:spMkLst>
        </pc:spChg>
        <pc:spChg chg="mod">
          <ac:chgData name="Andrew Collings" userId="0f84cdc6-c606-46cb-9c21-9a360095f536" providerId="ADAL" clId="{9FA4D38E-9479-4701-9456-444B3EFE8FB2}" dt="2026-05-18T17:47:41.211" v="10836" actId="108"/>
          <ac:spMkLst>
            <pc:docMk/>
            <pc:sldMk cId="3734142271" sldId="2145705381"/>
            <ac:spMk id="7" creationId="{644B864F-0A21-E15B-2413-71583C5692D8}"/>
          </ac:spMkLst>
        </pc:spChg>
      </pc:sldChg>
      <pc:sldChg chg="modSp add mod">
        <pc:chgData name="Andrew Collings" userId="0f84cdc6-c606-46cb-9c21-9a360095f536" providerId="ADAL" clId="{9FA4D38E-9479-4701-9456-444B3EFE8FB2}" dt="2026-05-18T18:22:15.670" v="11330" actId="20577"/>
        <pc:sldMkLst>
          <pc:docMk/>
          <pc:sldMk cId="516537207" sldId="2145705382"/>
        </pc:sldMkLst>
        <pc:spChg chg="mod">
          <ac:chgData name="Andrew Collings" userId="0f84cdc6-c606-46cb-9c21-9a360095f536" providerId="ADAL" clId="{9FA4D38E-9479-4701-9456-444B3EFE8FB2}" dt="2026-05-18T18:22:15.670" v="11330" actId="20577"/>
          <ac:spMkLst>
            <pc:docMk/>
            <pc:sldMk cId="516537207" sldId="2145705382"/>
            <ac:spMk id="2" creationId="{B2B98CD8-AB97-DFEE-FD57-1920E91B4B90}"/>
          </ac:spMkLst>
        </pc:spChg>
      </pc:sldChg>
      <pc:sldChg chg="modSp add mod">
        <pc:chgData name="Andrew Collings" userId="0f84cdc6-c606-46cb-9c21-9a360095f536" providerId="ADAL" clId="{9FA4D38E-9479-4701-9456-444B3EFE8FB2}" dt="2026-05-18T18:17:38.731" v="11246" actId="1035"/>
        <pc:sldMkLst>
          <pc:docMk/>
          <pc:sldMk cId="1980090461" sldId="2145705383"/>
        </pc:sldMkLst>
        <pc:spChg chg="mod">
          <ac:chgData name="Andrew Collings" userId="0f84cdc6-c606-46cb-9c21-9a360095f536" providerId="ADAL" clId="{9FA4D38E-9479-4701-9456-444B3EFE8FB2}" dt="2026-05-18T18:17:38.731" v="11246" actId="1035"/>
          <ac:spMkLst>
            <pc:docMk/>
            <pc:sldMk cId="1980090461" sldId="2145705383"/>
            <ac:spMk id="2" creationId="{005591C1-95A0-BC3B-E3BC-D8D0ED78B088}"/>
          </ac:spMkLst>
        </pc:spChg>
        <pc:spChg chg="mod">
          <ac:chgData name="Andrew Collings" userId="0f84cdc6-c606-46cb-9c21-9a360095f536" providerId="ADAL" clId="{9FA4D38E-9479-4701-9456-444B3EFE8FB2}" dt="2026-05-18T17:52:47.115" v="11060" actId="20577"/>
          <ac:spMkLst>
            <pc:docMk/>
            <pc:sldMk cId="1980090461" sldId="2145705383"/>
            <ac:spMk id="7" creationId="{EC6A2351-B5C6-5E4D-033A-76C264898C79}"/>
          </ac:spMkLst>
        </pc:spChg>
      </pc:sldChg>
      <pc:sldChg chg="addSp delSp modSp add mod">
        <pc:chgData name="Andrew Collings" userId="0f84cdc6-c606-46cb-9c21-9a360095f536" providerId="ADAL" clId="{9FA4D38E-9479-4701-9456-444B3EFE8FB2}" dt="2026-05-18T17:54:30.406" v="11082" actId="478"/>
        <pc:sldMkLst>
          <pc:docMk/>
          <pc:sldMk cId="667564190" sldId="2145705384"/>
        </pc:sldMkLst>
        <pc:spChg chg="del">
          <ac:chgData name="Andrew Collings" userId="0f84cdc6-c606-46cb-9c21-9a360095f536" providerId="ADAL" clId="{9FA4D38E-9479-4701-9456-444B3EFE8FB2}" dt="2026-05-18T17:54:19.564" v="11079" actId="478"/>
          <ac:spMkLst>
            <pc:docMk/>
            <pc:sldMk cId="667564190" sldId="2145705384"/>
            <ac:spMk id="2" creationId="{C4B909D1-0C93-EEEB-796B-669D10FF1C81}"/>
          </ac:spMkLst>
        </pc:spChg>
        <pc:spChg chg="del">
          <ac:chgData name="Andrew Collings" userId="0f84cdc6-c606-46cb-9c21-9a360095f536" providerId="ADAL" clId="{9FA4D38E-9479-4701-9456-444B3EFE8FB2}" dt="2026-05-18T17:54:28.550" v="11081" actId="478"/>
          <ac:spMkLst>
            <pc:docMk/>
            <pc:sldMk cId="667564190" sldId="2145705384"/>
            <ac:spMk id="7" creationId="{29A36B2A-DCB6-A98D-CFB1-D6632FA89F87}"/>
          </ac:spMkLst>
        </pc:spChg>
        <pc:spChg chg="add del mod">
          <ac:chgData name="Andrew Collings" userId="0f84cdc6-c606-46cb-9c21-9a360095f536" providerId="ADAL" clId="{9FA4D38E-9479-4701-9456-444B3EFE8FB2}" dt="2026-05-18T17:54:30.406" v="11082" actId="478"/>
          <ac:spMkLst>
            <pc:docMk/>
            <pc:sldMk cId="667564190" sldId="2145705384"/>
            <ac:spMk id="8" creationId="{5390A096-C886-E88E-E0CD-E8414BAA1E85}"/>
          </ac:spMkLst>
        </pc:spChg>
        <pc:picChg chg="add">
          <ac:chgData name="Andrew Collings" userId="0f84cdc6-c606-46cb-9c21-9a360095f536" providerId="ADAL" clId="{9FA4D38E-9479-4701-9456-444B3EFE8FB2}" dt="2026-05-18T17:54:19.908" v="11080" actId="22"/>
          <ac:picMkLst>
            <pc:docMk/>
            <pc:sldMk cId="667564190" sldId="2145705384"/>
            <ac:picMk id="5" creationId="{18490CBF-B288-E986-7023-13ACFF9D0061}"/>
          </ac:picMkLst>
        </pc:picChg>
      </pc:sldChg>
      <pc:sldChg chg="modSp add mod ord">
        <pc:chgData name="Andrew Collings" userId="0f84cdc6-c606-46cb-9c21-9a360095f536" providerId="ADAL" clId="{9FA4D38E-9479-4701-9456-444B3EFE8FB2}" dt="2026-05-18T18:18:30.670" v="11273" actId="20577"/>
        <pc:sldMkLst>
          <pc:docMk/>
          <pc:sldMk cId="3417297950" sldId="2145705385"/>
        </pc:sldMkLst>
        <pc:spChg chg="mod">
          <ac:chgData name="Andrew Collings" userId="0f84cdc6-c606-46cb-9c21-9a360095f536" providerId="ADAL" clId="{9FA4D38E-9479-4701-9456-444B3EFE8FB2}" dt="2026-05-18T18:18:30.670" v="11273" actId="20577"/>
          <ac:spMkLst>
            <pc:docMk/>
            <pc:sldMk cId="3417297950" sldId="2145705385"/>
            <ac:spMk id="2" creationId="{9E32C54A-DF26-A882-DC79-7F4F6764A25F}"/>
          </ac:spMkLst>
        </pc:spChg>
        <pc:spChg chg="mod">
          <ac:chgData name="Andrew Collings" userId="0f84cdc6-c606-46cb-9c21-9a360095f536" providerId="ADAL" clId="{9FA4D38E-9479-4701-9456-444B3EFE8FB2}" dt="2026-05-18T17:54:49.151" v="11088" actId="255"/>
          <ac:spMkLst>
            <pc:docMk/>
            <pc:sldMk cId="3417297950" sldId="2145705385"/>
            <ac:spMk id="7" creationId="{7C49B5AF-8D2B-F6A6-16F5-9C7D11C74A07}"/>
          </ac:spMkLst>
        </pc:spChg>
      </pc:sldChg>
      <pc:sldChg chg="add">
        <pc:chgData name="Andrew Collings" userId="0f84cdc6-c606-46cb-9c21-9a360095f536" providerId="ADAL" clId="{9FA4D38E-9479-4701-9456-444B3EFE8FB2}" dt="2026-05-18T18:00:02.240" v="11100"/>
        <pc:sldMkLst>
          <pc:docMk/>
          <pc:sldMk cId="3852048482" sldId="214570538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idiowaplanning.sharepoint.com/sites/HR/Shared%20Documents/HR/Accounting/Budget/FY%202027/Graph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idiowaplanning.sharepoint.com/sites/HR/Shared%20Documents/HR/Accounting/Budget/FY%202027/Graph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MIPA Net Assets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Sheet1!$A$2</c:f>
              <c:strCache>
                <c:ptCount val="1"/>
                <c:pt idx="0">
                  <c:v>Net Asset End of Year</c:v>
                </c:pt>
              </c:strCache>
            </c:strRef>
          </c:tx>
          <c:spPr>
            <a:solidFill>
              <a:schemeClr val="accent1"/>
            </a:solidFill>
            <a:ln>
              <a:noFill/>
            </a:ln>
            <a:effectLst/>
          </c:spPr>
          <c:invertIfNegative val="0"/>
          <c:cat>
            <c:strRef>
              <c:f>Sheet1!$B$1:$D$1</c:f>
              <c:strCache>
                <c:ptCount val="3"/>
                <c:pt idx="0">
                  <c:v>FY 2023</c:v>
                </c:pt>
                <c:pt idx="1">
                  <c:v>FY 2024</c:v>
                </c:pt>
                <c:pt idx="2">
                  <c:v>FY 2025</c:v>
                </c:pt>
              </c:strCache>
            </c:strRef>
          </c:cat>
          <c:val>
            <c:numRef>
              <c:f>Sheet1!$B$2:$D$2</c:f>
              <c:numCache>
                <c:formatCode>_("$"* #,##0_);_("$"* \(#,##0\);_("$"* "-"??_);_(@_)</c:formatCode>
                <c:ptCount val="3"/>
                <c:pt idx="0">
                  <c:v>54880</c:v>
                </c:pt>
                <c:pt idx="1">
                  <c:v>123596</c:v>
                </c:pt>
                <c:pt idx="2">
                  <c:v>313525</c:v>
                </c:pt>
              </c:numCache>
            </c:numRef>
          </c:val>
          <c:extLst>
            <c:ext xmlns:c16="http://schemas.microsoft.com/office/drawing/2014/chart" uri="{C3380CC4-5D6E-409C-BE32-E72D297353CC}">
              <c16:uniqueId val="{00000000-9AC3-4F92-83FD-3B44F6957864}"/>
            </c:ext>
          </c:extLst>
        </c:ser>
        <c:dLbls>
          <c:showLegendKey val="0"/>
          <c:showVal val="0"/>
          <c:showCatName val="0"/>
          <c:showSerName val="0"/>
          <c:showPercent val="0"/>
          <c:showBubbleSize val="0"/>
        </c:dLbls>
        <c:gapWidth val="150"/>
        <c:axId val="1477887824"/>
        <c:axId val="1477888784"/>
      </c:barChart>
      <c:lineChart>
        <c:grouping val="standard"/>
        <c:varyColors val="0"/>
        <c:ser>
          <c:idx val="1"/>
          <c:order val="1"/>
          <c:tx>
            <c:strRef>
              <c:f>Sheet1!$A$3</c:f>
              <c:strCache>
                <c:ptCount val="1"/>
                <c:pt idx="0">
                  <c:v>Net Asset Change</c:v>
                </c:pt>
              </c:strCache>
            </c:strRef>
          </c:tx>
          <c:spPr>
            <a:ln w="28575" cap="rnd">
              <a:solidFill>
                <a:schemeClr val="accent2"/>
              </a:solidFill>
              <a:round/>
            </a:ln>
            <a:effectLst/>
          </c:spPr>
          <c:marker>
            <c:symbol val="none"/>
          </c:marker>
          <c:cat>
            <c:strRef>
              <c:f>Sheet1!$B$1:$D$1</c:f>
              <c:strCache>
                <c:ptCount val="3"/>
                <c:pt idx="0">
                  <c:v>FY 2023</c:v>
                </c:pt>
                <c:pt idx="1">
                  <c:v>FY 2024</c:v>
                </c:pt>
                <c:pt idx="2">
                  <c:v>FY 2025</c:v>
                </c:pt>
              </c:strCache>
            </c:strRef>
          </c:cat>
          <c:val>
            <c:numRef>
              <c:f>Sheet1!$B$3:$D$3</c:f>
              <c:numCache>
                <c:formatCode>_("$"* #,##0_);_("$"* \(#,##0\);_("$"* "-"??_);_(@_)</c:formatCode>
                <c:ptCount val="3"/>
                <c:pt idx="0">
                  <c:v>32039</c:v>
                </c:pt>
                <c:pt idx="1">
                  <c:v>68716</c:v>
                </c:pt>
                <c:pt idx="2">
                  <c:v>123596</c:v>
                </c:pt>
              </c:numCache>
            </c:numRef>
          </c:val>
          <c:smooth val="0"/>
          <c:extLst>
            <c:ext xmlns:c16="http://schemas.microsoft.com/office/drawing/2014/chart" uri="{C3380CC4-5D6E-409C-BE32-E72D297353CC}">
              <c16:uniqueId val="{00000001-9AC3-4F92-83FD-3B44F6957864}"/>
            </c:ext>
          </c:extLst>
        </c:ser>
        <c:dLbls>
          <c:showLegendKey val="0"/>
          <c:showVal val="0"/>
          <c:showCatName val="0"/>
          <c:showSerName val="0"/>
          <c:showPercent val="0"/>
          <c:showBubbleSize val="0"/>
        </c:dLbls>
        <c:marker val="1"/>
        <c:smooth val="0"/>
        <c:axId val="1674257952"/>
        <c:axId val="1674266592"/>
      </c:lineChart>
      <c:catAx>
        <c:axId val="1477887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77888784"/>
        <c:crosses val="autoZero"/>
        <c:auto val="1"/>
        <c:lblAlgn val="ctr"/>
        <c:lblOffset val="100"/>
        <c:noMultiLvlLbl val="0"/>
      </c:catAx>
      <c:valAx>
        <c:axId val="1477888784"/>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77887824"/>
        <c:crosses val="autoZero"/>
        <c:crossBetween val="between"/>
      </c:valAx>
      <c:valAx>
        <c:axId val="1674266592"/>
        <c:scaling>
          <c:orientation val="minMax"/>
        </c:scaling>
        <c:delete val="0"/>
        <c:axPos val="r"/>
        <c:numFmt formatCode="_(&quot;$&quot;* #,##0_);_(&quot;$&quot;* \(#,##0\);_(&quot;$&quot;*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4257952"/>
        <c:crosses val="max"/>
        <c:crossBetween val="between"/>
      </c:valAx>
      <c:catAx>
        <c:axId val="1674257952"/>
        <c:scaling>
          <c:orientation val="minMax"/>
        </c:scaling>
        <c:delete val="1"/>
        <c:axPos val="b"/>
        <c:numFmt formatCode="General" sourceLinked="1"/>
        <c:majorTickMark val="out"/>
        <c:minorTickMark val="none"/>
        <c:tickLblPos val="nextTo"/>
        <c:crossAx val="167426659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MIPA Cash</a:t>
            </a:r>
            <a:r>
              <a:rPr lang="en-US" baseline="0"/>
              <a:t> Flows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2"/>
          <c:order val="2"/>
          <c:tx>
            <c:strRef>
              <c:f>Sheet1!$E$4</c:f>
              <c:strCache>
                <c:ptCount val="1"/>
                <c:pt idx="0">
                  <c:v>Cash End of Year Balance</c:v>
                </c:pt>
              </c:strCache>
            </c:strRef>
          </c:tx>
          <c:spPr>
            <a:solidFill>
              <a:schemeClr val="accent1"/>
            </a:solidFill>
            <a:ln>
              <a:noFill/>
            </a:ln>
            <a:effectLst/>
          </c:spPr>
          <c:invertIfNegative val="0"/>
          <c:cat>
            <c:strRef>
              <c:f>Sheet1!$F$1:$H$1</c:f>
              <c:strCache>
                <c:ptCount val="3"/>
                <c:pt idx="0">
                  <c:v>FY 2023</c:v>
                </c:pt>
                <c:pt idx="1">
                  <c:v>FY 2024</c:v>
                </c:pt>
                <c:pt idx="2">
                  <c:v>FY 2025</c:v>
                </c:pt>
              </c:strCache>
            </c:strRef>
          </c:cat>
          <c:val>
            <c:numRef>
              <c:f>Sheet1!$F$4:$H$4</c:f>
              <c:numCache>
                <c:formatCode>_("$"* #,##0_);_("$"* \(#,##0\);_("$"* "-"??_);_(@_)</c:formatCode>
                <c:ptCount val="3"/>
                <c:pt idx="0">
                  <c:v>65589</c:v>
                </c:pt>
                <c:pt idx="1">
                  <c:v>100159</c:v>
                </c:pt>
                <c:pt idx="2">
                  <c:v>103931</c:v>
                </c:pt>
              </c:numCache>
            </c:numRef>
          </c:val>
          <c:extLst>
            <c:ext xmlns:c16="http://schemas.microsoft.com/office/drawing/2014/chart" uri="{C3380CC4-5D6E-409C-BE32-E72D297353CC}">
              <c16:uniqueId val="{00000000-F06A-4578-8240-24231CD35C4C}"/>
            </c:ext>
          </c:extLst>
        </c:ser>
        <c:dLbls>
          <c:showLegendKey val="0"/>
          <c:showVal val="0"/>
          <c:showCatName val="0"/>
          <c:showSerName val="0"/>
          <c:showPercent val="0"/>
          <c:showBubbleSize val="0"/>
        </c:dLbls>
        <c:gapWidth val="219"/>
        <c:axId val="1594897520"/>
        <c:axId val="1594892240"/>
      </c:barChart>
      <c:lineChart>
        <c:grouping val="standard"/>
        <c:varyColors val="0"/>
        <c:ser>
          <c:idx val="0"/>
          <c:order val="0"/>
          <c:tx>
            <c:strRef>
              <c:f>Sheet1!$E$2</c:f>
              <c:strCache>
                <c:ptCount val="1"/>
                <c:pt idx="0">
                  <c:v>Net Cash Flows from Operating Activities</c:v>
                </c:pt>
              </c:strCache>
            </c:strRef>
          </c:tx>
          <c:spPr>
            <a:ln w="28575" cap="rnd">
              <a:solidFill>
                <a:schemeClr val="tx1"/>
              </a:solidFill>
              <a:round/>
            </a:ln>
            <a:effectLst/>
          </c:spPr>
          <c:marker>
            <c:symbol val="none"/>
          </c:marker>
          <c:cat>
            <c:strRef>
              <c:f>Sheet1!$F$1:$H$1</c:f>
              <c:strCache>
                <c:ptCount val="3"/>
                <c:pt idx="0">
                  <c:v>FY 2023</c:v>
                </c:pt>
                <c:pt idx="1">
                  <c:v>FY 2024</c:v>
                </c:pt>
                <c:pt idx="2">
                  <c:v>FY 2025</c:v>
                </c:pt>
              </c:strCache>
            </c:strRef>
          </c:cat>
          <c:val>
            <c:numRef>
              <c:f>Sheet1!$F$2:$H$2</c:f>
              <c:numCache>
                <c:formatCode>_("$"* #,##0_);_("$"* \(#,##0\);_("$"* "-"??_);_(@_)</c:formatCode>
                <c:ptCount val="3"/>
                <c:pt idx="0">
                  <c:v>25915</c:v>
                </c:pt>
                <c:pt idx="1">
                  <c:v>34570</c:v>
                </c:pt>
                <c:pt idx="2">
                  <c:v>15620</c:v>
                </c:pt>
              </c:numCache>
            </c:numRef>
          </c:val>
          <c:smooth val="0"/>
          <c:extLst>
            <c:ext xmlns:c16="http://schemas.microsoft.com/office/drawing/2014/chart" uri="{C3380CC4-5D6E-409C-BE32-E72D297353CC}">
              <c16:uniqueId val="{00000001-F06A-4578-8240-24231CD35C4C}"/>
            </c:ext>
          </c:extLst>
        </c:ser>
        <c:ser>
          <c:idx val="1"/>
          <c:order val="1"/>
          <c:tx>
            <c:strRef>
              <c:f>Sheet1!$E$3</c:f>
              <c:strCache>
                <c:ptCount val="1"/>
                <c:pt idx="0">
                  <c:v>Net Change in Cash</c:v>
                </c:pt>
              </c:strCache>
            </c:strRef>
          </c:tx>
          <c:spPr>
            <a:ln w="28575" cap="rnd">
              <a:solidFill>
                <a:schemeClr val="accent2"/>
              </a:solidFill>
              <a:round/>
            </a:ln>
            <a:effectLst/>
          </c:spPr>
          <c:marker>
            <c:symbol val="none"/>
          </c:marker>
          <c:cat>
            <c:strRef>
              <c:f>Sheet1!$F$1:$H$1</c:f>
              <c:strCache>
                <c:ptCount val="3"/>
                <c:pt idx="0">
                  <c:v>FY 2023</c:v>
                </c:pt>
                <c:pt idx="1">
                  <c:v>FY 2024</c:v>
                </c:pt>
                <c:pt idx="2">
                  <c:v>FY 2025</c:v>
                </c:pt>
              </c:strCache>
            </c:strRef>
          </c:cat>
          <c:val>
            <c:numRef>
              <c:f>Sheet1!$F$3:$H$3</c:f>
              <c:numCache>
                <c:formatCode>_("$"* #,##0_);_("$"* \(#,##0\);_("$"* "-"??_);_(@_)</c:formatCode>
                <c:ptCount val="3"/>
                <c:pt idx="0">
                  <c:v>25915</c:v>
                </c:pt>
                <c:pt idx="1">
                  <c:v>34570</c:v>
                </c:pt>
                <c:pt idx="2">
                  <c:v>3772</c:v>
                </c:pt>
              </c:numCache>
            </c:numRef>
          </c:val>
          <c:smooth val="0"/>
          <c:extLst>
            <c:ext xmlns:c16="http://schemas.microsoft.com/office/drawing/2014/chart" uri="{C3380CC4-5D6E-409C-BE32-E72D297353CC}">
              <c16:uniqueId val="{00000002-F06A-4578-8240-24231CD35C4C}"/>
            </c:ext>
          </c:extLst>
        </c:ser>
        <c:dLbls>
          <c:showLegendKey val="0"/>
          <c:showVal val="0"/>
          <c:showCatName val="0"/>
          <c:showSerName val="0"/>
          <c:showPercent val="0"/>
          <c:showBubbleSize val="0"/>
        </c:dLbls>
        <c:marker val="1"/>
        <c:smooth val="0"/>
        <c:axId val="1594897520"/>
        <c:axId val="1594892240"/>
      </c:lineChart>
      <c:catAx>
        <c:axId val="1594897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4892240"/>
        <c:crosses val="autoZero"/>
        <c:auto val="1"/>
        <c:lblAlgn val="ctr"/>
        <c:lblOffset val="100"/>
        <c:noMultiLvlLbl val="0"/>
      </c:catAx>
      <c:valAx>
        <c:axId val="1594892240"/>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4897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F0E1F19-DADE-4FD1-B754-83EA7C0E2D20}" type="datetimeFigureOut">
              <a:rPr lang="en-US" smtClean="0"/>
              <a:t>5/18/2026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CB19D18-04FB-4825-BC68-8A4D1C0D8A22}" type="slidenum">
              <a:rPr lang="en-US" smtClean="0"/>
              <a:t>‹#›</a:t>
            </a:fld>
            <a:endParaRPr lang="en-US"/>
          </a:p>
        </p:txBody>
      </p:sp>
    </p:spTree>
    <p:extLst>
      <p:ext uri="{BB962C8B-B14F-4D97-AF65-F5344CB8AC3E}">
        <p14:creationId xmlns:p14="http://schemas.microsoft.com/office/powerpoint/2010/main" val="25660731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6AD04A0-6CD9-4E5C-9C88-A66243022FAD}" type="datetimeFigureOut">
              <a:rPr lang="en-US" smtClean="0"/>
              <a:t>5/18/2026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3C4C276-97D9-4276-B965-3953F69C25FE}" type="slidenum">
              <a:rPr lang="en-US" smtClean="0"/>
              <a:t>‹#›</a:t>
            </a:fld>
            <a:endParaRPr lang="en-US"/>
          </a:p>
        </p:txBody>
      </p:sp>
    </p:spTree>
    <p:extLst>
      <p:ext uri="{BB962C8B-B14F-4D97-AF65-F5344CB8AC3E}">
        <p14:creationId xmlns:p14="http://schemas.microsoft.com/office/powerpoint/2010/main" val="1736587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8961E-37A6-E398-EC95-80E83C7DB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69FC5-71CE-FCAE-FEF3-42790EF0F7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6D054E-6744-C25F-43F0-2BACAB836D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0C6CCD-7F0A-C6E7-83D4-4CF7F74BC0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7964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E6A53-69FF-0A62-6A48-050F735A9E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26C2DA-971A-E9D8-7C68-22CE82177A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935DED-8B2E-EB84-5B50-754C1DEDDC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EF235E-58FE-82A1-1927-6E40A27BC7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7613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2D056-1C2C-B1CE-91A2-88D51295F7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20EB6E-B79C-8CFE-C0A7-99E6979F6E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CDACF4-CB6E-67B4-DB53-38CFF5800C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B826A6-DF4C-68D8-07A1-CCF66F36B7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6422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0E24F-F5E5-A891-8922-BD0C4C343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0808FF-8AD9-8293-4579-9711BC1100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1F85FB-6B4E-B95B-909C-4E26970D5F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61A1AF-06EF-3BCB-AEEF-D903FE03BA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587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7EF70-CA64-AC73-96CC-F6D4E1F2B0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B2CB2C-96CC-E9B8-5DC3-CA007A4C4E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54760-721B-DA5D-AC11-F19EB25353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232983-3783-A3EE-ED1B-26E0D1BFAF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6158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9886B-3ABF-5866-DCFD-1D47A61305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F7975-3668-70B3-99B6-E353B5F19C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5A01A1-ECBB-B842-E3F0-869158AAF9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4B67F0-2729-4321-29A2-82FE9834F6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0759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4B346-9E30-CF77-C923-5D766D85A3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FB3889-957F-D5EC-991F-3E3BB2388E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687A96-9AF7-9793-AFA3-6564C9B1B6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49B132-A040-9BD9-A847-5E0B326E01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49316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36953-04B3-5FF8-DBEE-B3BADB1C9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38AE84-1E42-76D2-F245-FB76DA1511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20CA52-6915-0BA1-AA85-E3AD69FA91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863BA8-BB8E-87DC-3F40-280DA60102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7789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2BF11-75CD-5655-4811-84AB16680C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97917E-13FC-8EFC-C067-17C62303AD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D66A8F-0C7A-56D3-8CC9-C4ED40987F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C23928-9BF3-8D4A-DED9-692ED35E58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6969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A5E15-0965-5B34-CF69-51EE8F0C7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AEB79B-2DEB-60A9-FA35-E4C3A55ED3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B14F4E-844B-D242-E1F9-E6B22E79F9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89D555-C8A3-0620-04F7-B016792488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7774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E59FC-7E7E-1DDB-8058-C19AACD899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AD0DBF-75B7-44C3-93E4-5249A67034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AC66FE-9B61-5BB0-6F46-6DAC50633A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01BED7-4D28-2DF1-C1E9-B44B3C0F31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8646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77045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9148B-21A5-605A-2074-79CDA59917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D842F-9AF4-0672-E524-278F9E3DDF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174FE4-85C6-DF91-1522-B5351A7C63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A0A287-A52A-BCEC-98FE-9612BDB8FA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6229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4A2ED-72F5-4DBD-AA6E-F3BA7589D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EA892-4979-30DF-A703-316AEE79C1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F59CC6-C527-AACF-3E0C-54FE8201544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30D871-182B-DC46-5738-F2E16AACBB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22201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E294C-BA60-0AA7-4ADE-2F8F09414C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B36C33-FF81-5D70-7D55-05C70C7AC8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5885C2-9CAD-7143-9724-BDA0A753BA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011D8FE-AC51-800A-F6B0-C6DE1D3093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91925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13F00-9092-4579-DA0B-5495E91EA0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2F99A2-FCD1-FB19-06D5-493E0E48FF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35F7F9-8B34-F159-3285-B2C4921D77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97BE93-C276-DA2A-81F0-2CCAA8D10B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48490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DC13C-6C31-F86E-5CB8-A3EC1AA1E0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401AA-96D0-589E-C829-5F84B9DBEE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7CD01A-511B-E17F-30D3-99AFC730E1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9EAD86-4F8E-A265-4001-5DDCDD6F4F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4554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A1F31-FCB2-821D-5607-FEDF255D9B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18C147-0D1E-5E0A-ADF4-8D553FF383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8798B2-27AC-4BCA-35D1-60FE6C151E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84C635-D03D-0FC4-CF59-A81618870B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88969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8B77A-E33C-4F71-226F-0D7D89570D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B3515D-DAB5-A254-3659-728DBB7DC6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7EE2AF-5218-1DD4-8D49-6D04D8B059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3527CD-BD43-817D-27FD-F5CB4FB58A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917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03152-5BD3-FEE4-09C5-2883033B9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9BA4D2-B095-98C1-EE24-AA3A4598A0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87EB6C-DE7A-74CD-F0A7-6FEA499E6D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5C74F1-11B0-3DF9-C3EE-67B7E467E5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5897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7E5C8-04CB-E96D-C747-E09284FA9C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0BD663-0D92-7AA1-49E4-50D7341A54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AFCE21-9397-4912-7FAD-5757ED695F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EAEA465-4A87-A763-73E0-FBF708183A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8595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789D8-34A4-9CEE-D1CB-CE789ED4D3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C6B26-22B3-996A-CC6B-AEEC461E31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24CB12-C059-8C4D-8438-BC20EB5A98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FED163-73E5-6469-92F8-284EB17885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4835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D7ABA-C19C-4153-8706-FA5BC76515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95AB9-12B9-EC8D-5B15-A8E90E4E4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FEA76C-B66A-96C8-E1C4-A1885CC357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674F00-3D01-AFCB-6B83-65F56D2AA9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05176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864AC-2978-7414-D229-10338C9446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D4027-C9E8-0453-7EF2-BBEA519319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E12B30-A942-3BE6-E118-885C08A7F6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CB030D-CA94-0A87-C4D4-B5CE3D80EB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9243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F834C-1C1A-00BF-8627-ACF9BE80BC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18864-9CD5-57B6-11A5-BC478FA28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3AA2EA-1EAB-1977-E195-83379799EEE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1917EC-855E-5BD7-935B-DF51814CF3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8487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95DDB-3144-E72B-C6AD-08020ABF3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52749-B997-2AA8-82A9-9B60B6794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5FC9DD-CC35-9C9D-93B2-97285FB8C1E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F2C4AFD-24E3-BC14-C468-3D85A73D01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C4C276-97D9-4276-B965-3953F69C25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0043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77ADA4"/>
        </a:solidFill>
        <a:effectLst/>
      </p:bgPr>
    </p:bg>
    <p:spTree>
      <p:nvGrpSpPr>
        <p:cNvPr id="1" name=""/>
        <p:cNvGrpSpPr/>
        <p:nvPr/>
      </p:nvGrpSpPr>
      <p:grpSpPr>
        <a:xfrm>
          <a:off x="0" y="0"/>
          <a:ext cx="0" cy="0"/>
          <a:chOff x="0" y="0"/>
          <a:chExt cx="0" cy="0"/>
        </a:xfrm>
      </p:grpSpPr>
      <p:sp>
        <p:nvSpPr>
          <p:cNvPr id="32" name="Title 1"/>
          <p:cNvSpPr>
            <a:spLocks noGrp="1"/>
          </p:cNvSpPr>
          <p:nvPr>
            <p:ph type="title" hasCustomPrompt="1"/>
          </p:nvPr>
        </p:nvSpPr>
        <p:spPr>
          <a:xfrm>
            <a:off x="1295400" y="2343150"/>
            <a:ext cx="7772400" cy="564356"/>
          </a:xfrm>
          <a:prstGeom prst="rect">
            <a:avLst/>
          </a:prstGeom>
        </p:spPr>
        <p:txBody>
          <a:bodyPr anchor="t"/>
          <a:lstStyle>
            <a:lvl1pPr algn="l">
              <a:defRPr sz="3200" b="1" cap="all">
                <a:solidFill>
                  <a:srgbClr val="CAE8DE"/>
                </a:solidFill>
                <a:latin typeface="Century Gothic" panose="020B0502020202020204" pitchFamily="34" charset="0"/>
              </a:defRPr>
            </a:lvl1pPr>
          </a:lstStyle>
          <a:p>
            <a:r>
              <a:rPr lang="en-US"/>
              <a:t>Click to add heading</a:t>
            </a:r>
          </a:p>
        </p:txBody>
      </p:sp>
      <p:sp>
        <p:nvSpPr>
          <p:cNvPr id="33" name="Text Placeholder 2"/>
          <p:cNvSpPr>
            <a:spLocks noGrp="1"/>
          </p:cNvSpPr>
          <p:nvPr>
            <p:ph type="body" idx="1" hasCustomPrompt="1"/>
          </p:nvPr>
        </p:nvSpPr>
        <p:spPr>
          <a:xfrm>
            <a:off x="1295400" y="2876550"/>
            <a:ext cx="7772400" cy="609600"/>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add sub-heading</a:t>
            </a:r>
          </a:p>
        </p:txBody>
      </p:sp>
      <p:sp>
        <p:nvSpPr>
          <p:cNvPr id="34" name="Text Placeholder 2"/>
          <p:cNvSpPr>
            <a:spLocks noGrp="1"/>
          </p:cNvSpPr>
          <p:nvPr>
            <p:ph type="body" idx="10" hasCustomPrompt="1"/>
          </p:nvPr>
        </p:nvSpPr>
        <p:spPr>
          <a:xfrm>
            <a:off x="1295400" y="3594723"/>
            <a:ext cx="7772400" cy="322315"/>
          </a:xfrm>
          <a:prstGeom prst="rect">
            <a:avLst/>
          </a:prstGeom>
        </p:spPr>
        <p:txBody>
          <a:bodyPr anchor="t"/>
          <a:lstStyle>
            <a:lvl1pPr marL="0" indent="0">
              <a:buNone/>
              <a:defRPr sz="16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Date</a:t>
            </a:r>
          </a:p>
        </p:txBody>
      </p:sp>
      <p:pic>
        <p:nvPicPr>
          <p:cNvPr id="6" name="Picture 5" descr="Text, logo, company name&#10;&#10;Description automatically generated">
            <a:extLst>
              <a:ext uri="{FF2B5EF4-FFF2-40B4-BE49-F238E27FC236}">
                <a16:creationId xmlns:a16="http://schemas.microsoft.com/office/drawing/2014/main" id="{58E5B724-33A7-4A5D-95C4-E481E6A965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71450"/>
            <a:ext cx="3845859" cy="2971800"/>
          </a:xfrm>
          <a:prstGeom prst="rect">
            <a:avLst/>
          </a:prstGeom>
        </p:spPr>
      </p:pic>
    </p:spTree>
    <p:extLst>
      <p:ext uri="{BB962C8B-B14F-4D97-AF65-F5344CB8AC3E}">
        <p14:creationId xmlns:p14="http://schemas.microsoft.com/office/powerpoint/2010/main" val="42902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7"/>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b="1" spc="30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8440" y="649836"/>
            <a:ext cx="2316256" cy="1789834"/>
          </a:xfrm>
          <a:prstGeom prst="rect">
            <a:avLst/>
          </a:prstGeom>
        </p:spPr>
      </p:pic>
    </p:spTree>
    <p:extLst>
      <p:ext uri="{BB962C8B-B14F-4D97-AF65-F5344CB8AC3E}">
        <p14:creationId xmlns:p14="http://schemas.microsoft.com/office/powerpoint/2010/main" val="3898457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32147"/>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1753160" y="438150"/>
            <a:ext cx="716224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l"/>
            <a:r>
              <a:rPr lang="en-US" b="1" spc="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6640" y="152400"/>
            <a:ext cx="1553136" cy="1200150"/>
          </a:xfrm>
          <a:prstGeom prst="rect">
            <a:avLst/>
          </a:prstGeom>
        </p:spPr>
      </p:pic>
    </p:spTree>
    <p:extLst>
      <p:ext uri="{BB962C8B-B14F-4D97-AF65-F5344CB8AC3E}">
        <p14:creationId xmlns:p14="http://schemas.microsoft.com/office/powerpoint/2010/main" val="1453552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0" y="0"/>
            <a:ext cx="28956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21163D3-1903-4BF6-9B56-A3118E2D4A13}"/>
              </a:ext>
            </a:extLst>
          </p:cNvPr>
          <p:cNvSpPr/>
          <p:nvPr userDrawn="1"/>
        </p:nvSpPr>
        <p:spPr>
          <a:xfrm>
            <a:off x="990600" y="590550"/>
            <a:ext cx="3810000" cy="39624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chart&#10;&#10;Description automatically generated">
            <a:extLst>
              <a:ext uri="{FF2B5EF4-FFF2-40B4-BE49-F238E27FC236}">
                <a16:creationId xmlns:a16="http://schemas.microsoft.com/office/drawing/2014/main" id="{0A89E851-58CC-4A64-BB9C-B1B87713CE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320039"/>
            <a:ext cx="2105274" cy="1626802"/>
          </a:xfrm>
          <a:prstGeom prst="rect">
            <a:avLst/>
          </a:prstGeom>
        </p:spPr>
      </p:pic>
      <p:sp>
        <p:nvSpPr>
          <p:cNvPr id="9" name="Title 1">
            <a:extLst>
              <a:ext uri="{FF2B5EF4-FFF2-40B4-BE49-F238E27FC236}">
                <a16:creationId xmlns:a16="http://schemas.microsoft.com/office/drawing/2014/main" id="{94A3C79A-E787-46A0-9402-B0B56E341D7A}"/>
              </a:ext>
            </a:extLst>
          </p:cNvPr>
          <p:cNvSpPr>
            <a:spLocks noGrp="1"/>
          </p:cNvSpPr>
          <p:nvPr>
            <p:ph type="title" hasCustomPrompt="1"/>
          </p:nvPr>
        </p:nvSpPr>
        <p:spPr>
          <a:xfrm>
            <a:off x="6400800" y="820480"/>
            <a:ext cx="2514600" cy="337759"/>
          </a:xfrm>
          <a:prstGeom prst="rect">
            <a:avLst/>
          </a:prstGeom>
        </p:spPr>
        <p:txBody>
          <a:bodyPr anchor="t"/>
          <a:lstStyle>
            <a:lvl1pPr algn="l">
              <a:defRPr sz="1400" b="1" cap="all">
                <a:solidFill>
                  <a:srgbClr val="77ADA4"/>
                </a:solidFill>
                <a:latin typeface="Century Gothic" panose="020B0502020202020204" pitchFamily="34" charset="0"/>
              </a:defRPr>
            </a:lvl1pPr>
          </a:lstStyle>
          <a:p>
            <a:r>
              <a:rPr lang="en-US" err="1"/>
              <a:t>POInt</a:t>
            </a:r>
            <a:r>
              <a:rPr lang="en-US"/>
              <a:t> 1</a:t>
            </a:r>
          </a:p>
        </p:txBody>
      </p:sp>
      <p:sp>
        <p:nvSpPr>
          <p:cNvPr id="10" name="Text Placeholder 2">
            <a:extLst>
              <a:ext uri="{FF2B5EF4-FFF2-40B4-BE49-F238E27FC236}">
                <a16:creationId xmlns:a16="http://schemas.microsoft.com/office/drawing/2014/main" id="{E22AA25B-738C-4587-933C-D28ECF257EF9}"/>
              </a:ext>
            </a:extLst>
          </p:cNvPr>
          <p:cNvSpPr>
            <a:spLocks noGrp="1"/>
          </p:cNvSpPr>
          <p:nvPr>
            <p:ph type="body" idx="1" hasCustomPrompt="1"/>
          </p:nvPr>
        </p:nvSpPr>
        <p:spPr>
          <a:xfrm>
            <a:off x="6400800" y="1082039"/>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pic>
        <p:nvPicPr>
          <p:cNvPr id="11" name="Picture 10" descr="A picture containing chart&#10;&#10;Description automatically generated">
            <a:extLst>
              <a:ext uri="{FF2B5EF4-FFF2-40B4-BE49-F238E27FC236}">
                <a16:creationId xmlns:a16="http://schemas.microsoft.com/office/drawing/2014/main" id="{98677FC2-0131-48AE-8FEC-3ABAD5B20D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1783148"/>
            <a:ext cx="2105274" cy="1626802"/>
          </a:xfrm>
          <a:prstGeom prst="rect">
            <a:avLst/>
          </a:prstGeom>
        </p:spPr>
      </p:pic>
      <p:pic>
        <p:nvPicPr>
          <p:cNvPr id="14" name="Picture 13" descr="A picture containing chart&#10;&#10;Description automatically generated">
            <a:extLst>
              <a:ext uri="{FF2B5EF4-FFF2-40B4-BE49-F238E27FC236}">
                <a16:creationId xmlns:a16="http://schemas.microsoft.com/office/drawing/2014/main" id="{BAFB2096-15C5-4D96-B5FE-6EE192D3C4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3307148"/>
            <a:ext cx="2105274" cy="1626802"/>
          </a:xfrm>
          <a:prstGeom prst="rect">
            <a:avLst/>
          </a:prstGeom>
        </p:spPr>
      </p:pic>
      <p:sp>
        <p:nvSpPr>
          <p:cNvPr id="16" name="Text Placeholder 2">
            <a:extLst>
              <a:ext uri="{FF2B5EF4-FFF2-40B4-BE49-F238E27FC236}">
                <a16:creationId xmlns:a16="http://schemas.microsoft.com/office/drawing/2014/main" id="{80D0B14B-F41C-42D0-B380-8F422837C552}"/>
              </a:ext>
            </a:extLst>
          </p:cNvPr>
          <p:cNvSpPr>
            <a:spLocks noGrp="1"/>
          </p:cNvSpPr>
          <p:nvPr>
            <p:ph type="body" idx="11" hasCustomPrompt="1"/>
          </p:nvPr>
        </p:nvSpPr>
        <p:spPr>
          <a:xfrm>
            <a:off x="6400800" y="4069148"/>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1447800" y="1080375"/>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1524000" y="2218807"/>
            <a:ext cx="2895600"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4186052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6275954" y="-19050"/>
            <a:ext cx="2895600" cy="51816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21163D3-1903-4BF6-9B56-A3118E2D4A13}"/>
              </a:ext>
            </a:extLst>
          </p:cNvPr>
          <p:cNvSpPr/>
          <p:nvPr userDrawn="1"/>
        </p:nvSpPr>
        <p:spPr>
          <a:xfrm>
            <a:off x="0" y="-10376"/>
            <a:ext cx="3276600" cy="5172926"/>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chart&#10;&#10;Description automatically generated">
            <a:extLst>
              <a:ext uri="{FF2B5EF4-FFF2-40B4-BE49-F238E27FC236}">
                <a16:creationId xmlns:a16="http://schemas.microsoft.com/office/drawing/2014/main" id="{0A89E851-58CC-4A64-BB9C-B1B87713CE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0400" y="313021"/>
            <a:ext cx="1538064" cy="1188504"/>
          </a:xfrm>
          <a:prstGeom prst="rect">
            <a:avLst/>
          </a:prstGeom>
        </p:spPr>
      </p:pic>
      <p:sp>
        <p:nvSpPr>
          <p:cNvPr id="9" name="Title 1">
            <a:extLst>
              <a:ext uri="{FF2B5EF4-FFF2-40B4-BE49-F238E27FC236}">
                <a16:creationId xmlns:a16="http://schemas.microsoft.com/office/drawing/2014/main" id="{94A3C79A-E787-46A0-9402-B0B56E341D7A}"/>
              </a:ext>
            </a:extLst>
          </p:cNvPr>
          <p:cNvSpPr>
            <a:spLocks noGrp="1"/>
          </p:cNvSpPr>
          <p:nvPr>
            <p:ph type="title" hasCustomPrompt="1"/>
          </p:nvPr>
        </p:nvSpPr>
        <p:spPr>
          <a:xfrm>
            <a:off x="6400800" y="1657350"/>
            <a:ext cx="2514600" cy="337759"/>
          </a:xfrm>
          <a:prstGeom prst="rect">
            <a:avLst/>
          </a:prstGeom>
        </p:spPr>
        <p:txBody>
          <a:bodyPr anchor="t"/>
          <a:lstStyle>
            <a:lvl1pPr algn="ctr">
              <a:defRPr sz="1400" b="1" cap="all">
                <a:solidFill>
                  <a:srgbClr val="77ADA4"/>
                </a:solidFill>
                <a:latin typeface="Century Gothic" panose="020B0502020202020204" pitchFamily="34" charset="0"/>
              </a:defRPr>
            </a:lvl1pPr>
          </a:lstStyle>
          <a:p>
            <a:r>
              <a:rPr lang="en-US"/>
              <a:t>HEADLINE</a:t>
            </a:r>
          </a:p>
        </p:txBody>
      </p:sp>
      <p:sp>
        <p:nvSpPr>
          <p:cNvPr id="10" name="Text Placeholder 2">
            <a:extLst>
              <a:ext uri="{FF2B5EF4-FFF2-40B4-BE49-F238E27FC236}">
                <a16:creationId xmlns:a16="http://schemas.microsoft.com/office/drawing/2014/main" id="{E22AA25B-738C-4587-933C-D28ECF257EF9}"/>
              </a:ext>
            </a:extLst>
          </p:cNvPr>
          <p:cNvSpPr>
            <a:spLocks noGrp="1"/>
          </p:cNvSpPr>
          <p:nvPr>
            <p:ph type="body" idx="1" hasCustomPrompt="1"/>
          </p:nvPr>
        </p:nvSpPr>
        <p:spPr>
          <a:xfrm>
            <a:off x="6400800" y="1918909"/>
            <a:ext cx="2514600" cy="609600"/>
          </a:xfrm>
          <a:prstGeom prst="rect">
            <a:avLst/>
          </a:prstGeom>
        </p:spPr>
        <p:txBody>
          <a:bodyPr anchor="t"/>
          <a:lstStyle>
            <a:lvl1pPr marL="0" indent="0" algn="ctr">
              <a:buNone/>
              <a:defRPr sz="1400">
                <a:solidFill>
                  <a:srgbClr val="77ADA4"/>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sp>
        <p:nvSpPr>
          <p:cNvPr id="15" name="Title 1">
            <a:extLst>
              <a:ext uri="{FF2B5EF4-FFF2-40B4-BE49-F238E27FC236}">
                <a16:creationId xmlns:a16="http://schemas.microsoft.com/office/drawing/2014/main" id="{1C55A1E3-0EC9-42C7-8256-B4ABC60B11AE}"/>
              </a:ext>
            </a:extLst>
          </p:cNvPr>
          <p:cNvSpPr txBox="1">
            <a:spLocks/>
          </p:cNvSpPr>
          <p:nvPr userDrawn="1"/>
        </p:nvSpPr>
        <p:spPr>
          <a:xfrm>
            <a:off x="3620963" y="645714"/>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a:solidFill>
                  <a:srgbClr val="414042"/>
                </a:solidFill>
              </a:rPr>
              <a:t>TITLE HERE</a:t>
            </a:r>
          </a:p>
        </p:txBody>
      </p:sp>
      <p:sp>
        <p:nvSpPr>
          <p:cNvPr id="16" name="Text Placeholder 2">
            <a:extLst>
              <a:ext uri="{FF2B5EF4-FFF2-40B4-BE49-F238E27FC236}">
                <a16:creationId xmlns:a16="http://schemas.microsoft.com/office/drawing/2014/main" id="{80D0B14B-F41C-42D0-B380-8F422837C552}"/>
              </a:ext>
            </a:extLst>
          </p:cNvPr>
          <p:cNvSpPr>
            <a:spLocks noGrp="1"/>
          </p:cNvSpPr>
          <p:nvPr>
            <p:ph type="body" idx="11" hasCustomPrompt="1"/>
          </p:nvPr>
        </p:nvSpPr>
        <p:spPr>
          <a:xfrm>
            <a:off x="3620963" y="907273"/>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381000" y="450239"/>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r>
              <a:rPr lang="en-US" sz="3600">
                <a:solidFill>
                  <a:srgbClr val="414042"/>
                </a:solidFill>
              </a:rPr>
              <a:t>OUR VALUE</a:t>
            </a: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457200" y="1588671"/>
            <a:ext cx="2514600" cy="2176682"/>
          </a:xfrm>
          <a:prstGeom prst="rect">
            <a:avLst/>
          </a:prstGeom>
        </p:spPr>
        <p:txBody>
          <a:bodyPr anchor="t"/>
          <a:lstStyle>
            <a:lvl1pPr marL="0" indent="0">
              <a:buNone/>
              <a:defRPr sz="20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
        <p:nvSpPr>
          <p:cNvPr id="17" name="Title 1">
            <a:extLst>
              <a:ext uri="{FF2B5EF4-FFF2-40B4-BE49-F238E27FC236}">
                <a16:creationId xmlns:a16="http://schemas.microsoft.com/office/drawing/2014/main" id="{5618C0FF-05EE-456A-893D-18E43276BF13}"/>
              </a:ext>
            </a:extLst>
          </p:cNvPr>
          <p:cNvSpPr txBox="1">
            <a:spLocks/>
          </p:cNvSpPr>
          <p:nvPr userDrawn="1"/>
        </p:nvSpPr>
        <p:spPr>
          <a:xfrm>
            <a:off x="3584631" y="1815255"/>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a:solidFill>
                  <a:srgbClr val="414042"/>
                </a:solidFill>
              </a:rPr>
              <a:t>TITLE HERE</a:t>
            </a:r>
          </a:p>
        </p:txBody>
      </p:sp>
      <p:sp>
        <p:nvSpPr>
          <p:cNvPr id="18" name="Text Placeholder 2">
            <a:extLst>
              <a:ext uri="{FF2B5EF4-FFF2-40B4-BE49-F238E27FC236}">
                <a16:creationId xmlns:a16="http://schemas.microsoft.com/office/drawing/2014/main" id="{D9BAEF7F-8AB7-4147-9B7E-4E0668F070E4}"/>
              </a:ext>
            </a:extLst>
          </p:cNvPr>
          <p:cNvSpPr>
            <a:spLocks noGrp="1"/>
          </p:cNvSpPr>
          <p:nvPr>
            <p:ph type="body" idx="13" hasCustomPrompt="1"/>
          </p:nvPr>
        </p:nvSpPr>
        <p:spPr>
          <a:xfrm>
            <a:off x="3584631" y="2076814"/>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sp>
        <p:nvSpPr>
          <p:cNvPr id="19" name="Title 1">
            <a:extLst>
              <a:ext uri="{FF2B5EF4-FFF2-40B4-BE49-F238E27FC236}">
                <a16:creationId xmlns:a16="http://schemas.microsoft.com/office/drawing/2014/main" id="{B1D32706-4678-4EB7-AAFB-5BF6AA021D44}"/>
              </a:ext>
            </a:extLst>
          </p:cNvPr>
          <p:cNvSpPr txBox="1">
            <a:spLocks/>
          </p:cNvSpPr>
          <p:nvPr userDrawn="1"/>
        </p:nvSpPr>
        <p:spPr>
          <a:xfrm>
            <a:off x="3584631" y="3060269"/>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a:solidFill>
                  <a:srgbClr val="414042"/>
                </a:solidFill>
              </a:rPr>
              <a:t>TITLE HERE</a:t>
            </a:r>
          </a:p>
        </p:txBody>
      </p:sp>
      <p:sp>
        <p:nvSpPr>
          <p:cNvPr id="20" name="Text Placeholder 2">
            <a:extLst>
              <a:ext uri="{FF2B5EF4-FFF2-40B4-BE49-F238E27FC236}">
                <a16:creationId xmlns:a16="http://schemas.microsoft.com/office/drawing/2014/main" id="{2BA30753-9BA8-4D7D-9378-939D39708F71}"/>
              </a:ext>
            </a:extLst>
          </p:cNvPr>
          <p:cNvSpPr>
            <a:spLocks noGrp="1"/>
          </p:cNvSpPr>
          <p:nvPr>
            <p:ph type="body" idx="14" hasCustomPrompt="1"/>
          </p:nvPr>
        </p:nvSpPr>
        <p:spPr>
          <a:xfrm>
            <a:off x="3584631" y="3321828"/>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spTree>
    <p:extLst>
      <p:ext uri="{BB962C8B-B14F-4D97-AF65-F5344CB8AC3E}">
        <p14:creationId xmlns:p14="http://schemas.microsoft.com/office/powerpoint/2010/main" val="2938707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4495800" y="0"/>
            <a:ext cx="18288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21163D3-1903-4BF6-9B56-A3118E2D4A13}"/>
              </a:ext>
            </a:extLst>
          </p:cNvPr>
          <p:cNvSpPr/>
          <p:nvPr userDrawn="1"/>
        </p:nvSpPr>
        <p:spPr>
          <a:xfrm>
            <a:off x="6248400" y="0"/>
            <a:ext cx="2895600" cy="51435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685800" y="819150"/>
            <a:ext cx="34290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rgbClr val="F49E1E"/>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762360" y="2019308"/>
            <a:ext cx="3352800" cy="2743200"/>
          </a:xfrm>
          <a:prstGeom prst="rect">
            <a:avLst/>
          </a:prstGeom>
        </p:spPr>
        <p:txBody>
          <a:bodyPr anchor="t"/>
          <a:lstStyle>
            <a:lvl1pPr marL="0" indent="0">
              <a:buNone/>
              <a:defRPr sz="2000">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pic>
        <p:nvPicPr>
          <p:cNvPr id="17" name="Picture 16" descr="Text, logo, company name&#10;&#10;Description automatically generated">
            <a:extLst>
              <a:ext uri="{FF2B5EF4-FFF2-40B4-BE49-F238E27FC236}">
                <a16:creationId xmlns:a16="http://schemas.microsoft.com/office/drawing/2014/main" id="{3C596127-0BDA-4236-8204-787AAD68B1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50698" y="3867150"/>
            <a:ext cx="1430942" cy="1105728"/>
          </a:xfrm>
          <a:prstGeom prst="rect">
            <a:avLst/>
          </a:prstGeom>
        </p:spPr>
      </p:pic>
      <p:sp>
        <p:nvSpPr>
          <p:cNvPr id="18" name="Title 1">
            <a:extLst>
              <a:ext uri="{FF2B5EF4-FFF2-40B4-BE49-F238E27FC236}">
                <a16:creationId xmlns:a16="http://schemas.microsoft.com/office/drawing/2014/main" id="{098BDC2F-F0B2-4ECD-896E-E4D2A6EDE98B}"/>
              </a:ext>
            </a:extLst>
          </p:cNvPr>
          <p:cNvSpPr txBox="1">
            <a:spLocks/>
          </p:cNvSpPr>
          <p:nvPr userDrawn="1"/>
        </p:nvSpPr>
        <p:spPr>
          <a:xfrm>
            <a:off x="6408869" y="895350"/>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19" name="Text Placeholder 2">
            <a:extLst>
              <a:ext uri="{FF2B5EF4-FFF2-40B4-BE49-F238E27FC236}">
                <a16:creationId xmlns:a16="http://schemas.microsoft.com/office/drawing/2014/main" id="{E48EF865-2F41-4857-B886-CB7485E139AA}"/>
              </a:ext>
            </a:extLst>
          </p:cNvPr>
          <p:cNvSpPr>
            <a:spLocks noGrp="1"/>
          </p:cNvSpPr>
          <p:nvPr>
            <p:ph type="body" idx="13" hasCustomPrompt="1"/>
          </p:nvPr>
        </p:nvSpPr>
        <p:spPr>
          <a:xfrm>
            <a:off x="6485069" y="2033782"/>
            <a:ext cx="2895600"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2111078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0"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3352800" y="361950"/>
            <a:ext cx="5334000" cy="2362200"/>
          </a:xfrm>
          <a:prstGeom prst="rect">
            <a:avLst/>
          </a:prstGeom>
        </p:spPr>
        <p:txBody>
          <a:bodyPr numCol="2" anchor="t"/>
          <a:lstStyle>
            <a:lvl1pPr marL="0" indent="0">
              <a:buNone/>
              <a:defRPr sz="12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a:t>
            </a:r>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886285"/>
            <a:ext cx="2590800" cy="381000"/>
          </a:xfrm>
          <a:prstGeom prst="rect">
            <a:avLst/>
          </a:prstGeom>
        </p:spPr>
        <p:txBody>
          <a:bodyPr numCol="1" anchor="t"/>
          <a:lstStyle>
            <a:lvl1pPr marL="0" indent="0" algn="r">
              <a:buNone/>
              <a:defRPr sz="3200" b="1">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457200" y="1358207"/>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1" name="Picture 10" descr="Blue flowers">
            <a:extLst>
              <a:ext uri="{FF2B5EF4-FFF2-40B4-BE49-F238E27FC236}">
                <a16:creationId xmlns:a16="http://schemas.microsoft.com/office/drawing/2014/main" id="{5D91A01F-0FE3-40BE-8410-9A1E57E1FFD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4907" b="13575"/>
          <a:stretch/>
        </p:blipFill>
        <p:spPr>
          <a:xfrm>
            <a:off x="533400" y="2952750"/>
            <a:ext cx="8194548" cy="1913900"/>
          </a:xfrm>
          <a:prstGeom prst="rect">
            <a:avLst/>
          </a:prstGeom>
        </p:spPr>
      </p:pic>
    </p:spTree>
    <p:extLst>
      <p:ext uri="{BB962C8B-B14F-4D97-AF65-F5344CB8AC3E}">
        <p14:creationId xmlns:p14="http://schemas.microsoft.com/office/powerpoint/2010/main" val="856956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1"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482600" y="1546860"/>
            <a:ext cx="8009128" cy="3158490"/>
          </a:xfrm>
          <a:prstGeom prst="rect">
            <a:avLst/>
          </a:prstGeom>
        </p:spPr>
        <p:txBody>
          <a:bodyPr numCol="3" anchor="t"/>
          <a:lstStyle>
            <a:lvl1pPr marL="0" indent="0">
              <a:buNone/>
              <a:defRPr sz="12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276850"/>
            <a:ext cx="2590800" cy="381000"/>
          </a:xfrm>
          <a:prstGeom prst="rect">
            <a:avLst/>
          </a:prstGeom>
        </p:spPr>
        <p:txBody>
          <a:bodyPr numCol="1" anchor="t"/>
          <a:lstStyle>
            <a:lvl1pPr marL="0" indent="0">
              <a:buNone/>
              <a:defRPr sz="3200" b="1">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533400" y="730240"/>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1810290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0"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Tree>
    <p:extLst>
      <p:ext uri="{BB962C8B-B14F-4D97-AF65-F5344CB8AC3E}">
        <p14:creationId xmlns:p14="http://schemas.microsoft.com/office/powerpoint/2010/main" val="15688272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1"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Tree>
    <p:extLst>
      <p:ext uri="{BB962C8B-B14F-4D97-AF65-F5344CB8AC3E}">
        <p14:creationId xmlns:p14="http://schemas.microsoft.com/office/powerpoint/2010/main" val="3592324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57200" y="205979"/>
            <a:ext cx="8229600" cy="563299"/>
          </a:xfrm>
          <a:prstGeom prst="rect">
            <a:avLst/>
          </a:prstGeom>
        </p:spPr>
        <p:txBody>
          <a:bodyPr/>
          <a:lstStyle>
            <a:lvl1pPr algn="l">
              <a:defRPr sz="2800"/>
            </a:lvl1pPr>
          </a:lstStyle>
          <a:p>
            <a:r>
              <a:rPr lang="en-US"/>
              <a:t>Click to add heading</a:t>
            </a:r>
          </a:p>
        </p:txBody>
      </p:sp>
      <p:grpSp>
        <p:nvGrpSpPr>
          <p:cNvPr id="15" name="Group 14"/>
          <p:cNvGrpSpPr/>
          <p:nvPr userDrawn="1"/>
        </p:nvGrpSpPr>
        <p:grpSpPr>
          <a:xfrm>
            <a:off x="0" y="769278"/>
            <a:ext cx="8305800" cy="228316"/>
            <a:chOff x="0" y="997594"/>
            <a:chExt cx="10972800" cy="228316"/>
          </a:xfrm>
        </p:grpSpPr>
        <p:sp>
          <p:nvSpPr>
            <p:cNvPr id="16" name="Rectangle 15"/>
            <p:cNvSpPr/>
            <p:nvPr/>
          </p:nvSpPr>
          <p:spPr>
            <a:xfrm rot="5400000">
              <a:off x="5447876" y="-4450282"/>
              <a:ext cx="77048" cy="109728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5400000">
              <a:off x="4670636" y="-3595993"/>
              <a:ext cx="77050" cy="9418320"/>
            </a:xfrm>
            <a:prstGeom prst="rect">
              <a:avLst/>
            </a:prstGeom>
            <a:solidFill>
              <a:srgbClr val="B33D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rot="5400000">
              <a:off x="5036396" y="-3887534"/>
              <a:ext cx="77048" cy="10149840"/>
            </a:xfrm>
            <a:prstGeom prst="rect">
              <a:avLst/>
            </a:prstGeom>
            <a:solidFill>
              <a:srgbClr val="FAC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userDrawn="1"/>
        </p:nvGrpSpPr>
        <p:grpSpPr>
          <a:xfrm>
            <a:off x="18" y="4389120"/>
            <a:ext cx="9143983" cy="754379"/>
            <a:chOff x="18" y="4389120"/>
            <a:chExt cx="9143983" cy="754379"/>
          </a:xfrm>
        </p:grpSpPr>
        <p:sp>
          <p:nvSpPr>
            <p:cNvPr id="21" name="Rectangle 20"/>
            <p:cNvSpPr/>
            <p:nvPr userDrawn="1"/>
          </p:nvSpPr>
          <p:spPr>
            <a:xfrm rot="5400000">
              <a:off x="4194820" y="194318"/>
              <a:ext cx="754379" cy="9143983"/>
            </a:xfrm>
            <a:prstGeom prst="rect">
              <a:avLst/>
            </a:prstGeom>
            <a:solidFill>
              <a:srgbClr val="406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5208" y="4424369"/>
              <a:ext cx="1320207" cy="683881"/>
            </a:xfrm>
            <a:prstGeom prst="rect">
              <a:avLst/>
            </a:prstGeom>
          </p:spPr>
        </p:pic>
      </p:grpSp>
      <p:sp>
        <p:nvSpPr>
          <p:cNvPr id="3" name="Text Placeholder 2"/>
          <p:cNvSpPr>
            <a:spLocks noGrp="1"/>
          </p:cNvSpPr>
          <p:nvPr>
            <p:ph type="body" sz="quarter" idx="10"/>
          </p:nvPr>
        </p:nvSpPr>
        <p:spPr>
          <a:xfrm>
            <a:off x="457200" y="1047750"/>
            <a:ext cx="8229600" cy="3200400"/>
          </a:xfrm>
          <a:prstGeom prst="rect">
            <a:avLst/>
          </a:prstGeom>
        </p:spPr>
        <p:txBody>
          <a:bodyPr/>
          <a:lstStyle>
            <a:lvl1pPr>
              <a:defRPr sz="2400"/>
            </a:lvl1pPr>
            <a:lvl2pPr>
              <a:defRPr sz="2400"/>
            </a:lvl2pPr>
            <a:lvl3pPr>
              <a:defRPr sz="20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5297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77ADA4"/>
        </a:solidFill>
        <a:effectLst/>
      </p:bgPr>
    </p:bg>
    <p:spTree>
      <p:nvGrpSpPr>
        <p:cNvPr id="1" name=""/>
        <p:cNvGrpSpPr/>
        <p:nvPr/>
      </p:nvGrpSpPr>
      <p:grpSpPr>
        <a:xfrm>
          <a:off x="0" y="0"/>
          <a:ext cx="0" cy="0"/>
          <a:chOff x="0" y="0"/>
          <a:chExt cx="0" cy="0"/>
        </a:xfrm>
      </p:grpSpPr>
      <p:sp>
        <p:nvSpPr>
          <p:cNvPr id="32" name="Title 1"/>
          <p:cNvSpPr>
            <a:spLocks noGrp="1"/>
          </p:cNvSpPr>
          <p:nvPr>
            <p:ph type="title" hasCustomPrompt="1"/>
          </p:nvPr>
        </p:nvSpPr>
        <p:spPr>
          <a:xfrm>
            <a:off x="1295400" y="2343150"/>
            <a:ext cx="7772400" cy="564356"/>
          </a:xfrm>
          <a:prstGeom prst="rect">
            <a:avLst/>
          </a:prstGeom>
        </p:spPr>
        <p:txBody>
          <a:bodyPr anchor="t"/>
          <a:lstStyle>
            <a:lvl1pPr algn="l">
              <a:defRPr sz="3200" b="1" cap="all">
                <a:solidFill>
                  <a:srgbClr val="CAE8DE"/>
                </a:solidFill>
                <a:latin typeface="Century Gothic" panose="020B0502020202020204" pitchFamily="34" charset="0"/>
              </a:defRPr>
            </a:lvl1pPr>
          </a:lstStyle>
          <a:p>
            <a:r>
              <a:rPr lang="en-US"/>
              <a:t>Click to add heading</a:t>
            </a:r>
          </a:p>
        </p:txBody>
      </p:sp>
      <p:sp>
        <p:nvSpPr>
          <p:cNvPr id="33" name="Text Placeholder 2"/>
          <p:cNvSpPr>
            <a:spLocks noGrp="1"/>
          </p:cNvSpPr>
          <p:nvPr>
            <p:ph type="body" idx="1" hasCustomPrompt="1"/>
          </p:nvPr>
        </p:nvSpPr>
        <p:spPr>
          <a:xfrm>
            <a:off x="1295400" y="2876550"/>
            <a:ext cx="7772400" cy="609600"/>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add sub-heading</a:t>
            </a:r>
          </a:p>
        </p:txBody>
      </p:sp>
      <p:sp>
        <p:nvSpPr>
          <p:cNvPr id="34" name="Text Placeholder 2"/>
          <p:cNvSpPr>
            <a:spLocks noGrp="1"/>
          </p:cNvSpPr>
          <p:nvPr>
            <p:ph type="body" idx="10" hasCustomPrompt="1"/>
          </p:nvPr>
        </p:nvSpPr>
        <p:spPr>
          <a:xfrm>
            <a:off x="1295400" y="3594723"/>
            <a:ext cx="7772400" cy="322315"/>
          </a:xfrm>
          <a:prstGeom prst="rect">
            <a:avLst/>
          </a:prstGeom>
        </p:spPr>
        <p:txBody>
          <a:bodyPr anchor="t"/>
          <a:lstStyle>
            <a:lvl1pPr marL="0" indent="0">
              <a:buNone/>
              <a:defRPr sz="16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Date</a:t>
            </a:r>
          </a:p>
        </p:txBody>
      </p:sp>
    </p:spTree>
    <p:extLst>
      <p:ext uri="{BB962C8B-B14F-4D97-AF65-F5344CB8AC3E}">
        <p14:creationId xmlns:p14="http://schemas.microsoft.com/office/powerpoint/2010/main" val="35723849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21C7-BF1E-4185-9387-42B0B482ABC7}"/>
              </a:ext>
            </a:extLst>
          </p:cNvPr>
          <p:cNvSpPr>
            <a:spLocks noGrp="1"/>
          </p:cNvSpPr>
          <p:nvPr>
            <p:ph type="ctrTitle"/>
          </p:nvPr>
        </p:nvSpPr>
        <p:spPr>
          <a:xfrm>
            <a:off x="1143000" y="841375"/>
            <a:ext cx="6858000" cy="17907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1EEF76-A119-41D3-8627-16F22FDFC394}"/>
              </a:ext>
            </a:extLst>
          </p:cNvPr>
          <p:cNvSpPr>
            <a:spLocks noGrp="1"/>
          </p:cNvSpPr>
          <p:nvPr>
            <p:ph type="subTitle" idx="1"/>
          </p:nvPr>
        </p:nvSpPr>
        <p:spPr>
          <a:xfrm>
            <a:off x="1143000" y="2701925"/>
            <a:ext cx="6858000" cy="124142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09BCC8-EE2B-48AE-B977-583953856A4F}"/>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2ACE6D48-E384-4988-B51D-CC9000688B47}"/>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3FE6C77-892D-4F45-AEBE-E49D8B862902}"/>
              </a:ext>
            </a:extLst>
          </p:cNvPr>
          <p:cNvSpPr>
            <a:spLocks noGrp="1"/>
          </p:cNvSpPr>
          <p:nvPr>
            <p:ph type="sldNum" sz="quarter" idx="12"/>
          </p:nvPr>
        </p:nvSpPr>
        <p:spPr>
          <a:xfrm>
            <a:off x="6457950" y="4767263"/>
            <a:ext cx="2057400" cy="274637"/>
          </a:xfrm>
          <a:prstGeom prst="rect">
            <a:avLst/>
          </a:prstGeom>
        </p:spPr>
        <p:txBody>
          <a:bodyPr/>
          <a:lstStyle/>
          <a:p>
            <a:fld id="{B78BC88F-4BB7-46E9-A9A0-DA364C199C9B}" type="slidenum">
              <a:rPr lang="en-US" smtClean="0"/>
              <a:t>‹#›</a:t>
            </a:fld>
            <a:endParaRPr lang="en-US"/>
          </a:p>
        </p:txBody>
      </p:sp>
    </p:spTree>
    <p:extLst>
      <p:ext uri="{BB962C8B-B14F-4D97-AF65-F5344CB8AC3E}">
        <p14:creationId xmlns:p14="http://schemas.microsoft.com/office/powerpoint/2010/main" val="1128098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7ACD9-476E-472C-99FE-04E958A45ABE}"/>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BEAEB35-0E37-42FD-B3F6-86008E021043}"/>
              </a:ext>
            </a:extLst>
          </p:cNvPr>
          <p:cNvSpPr>
            <a:spLocks noGrp="1"/>
          </p:cNvSpPr>
          <p:nvPr>
            <p:ph idx="1"/>
          </p:nvPr>
        </p:nvSpPr>
        <p:spPr>
          <a:xfrm>
            <a:off x="628650" y="1370013"/>
            <a:ext cx="788670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420A05-3B5B-4466-989F-715BF6BB7DD9}"/>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D9E283E6-4AF6-4DFB-B659-75248E12F1F6}"/>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20AE29-AC43-4D83-A712-FCB8705FDBCC}"/>
              </a:ext>
            </a:extLst>
          </p:cNvPr>
          <p:cNvSpPr>
            <a:spLocks noGrp="1"/>
          </p:cNvSpPr>
          <p:nvPr>
            <p:ph type="sldNum" sz="quarter" idx="12"/>
          </p:nvPr>
        </p:nvSpPr>
        <p:spPr>
          <a:xfrm>
            <a:off x="6457950" y="4767263"/>
            <a:ext cx="2057400" cy="274637"/>
          </a:xfrm>
          <a:prstGeom prst="rect">
            <a:avLst/>
          </a:prstGeom>
        </p:spPr>
        <p:txBody>
          <a:bodyPr/>
          <a:lstStyle/>
          <a:p>
            <a:fld id="{B78BC88F-4BB7-46E9-A9A0-DA364C199C9B}" type="slidenum">
              <a:rPr lang="en-US" smtClean="0"/>
              <a:t>‹#›</a:t>
            </a:fld>
            <a:endParaRPr lang="en-US"/>
          </a:p>
        </p:txBody>
      </p:sp>
    </p:spTree>
    <p:extLst>
      <p:ext uri="{BB962C8B-B14F-4D97-AF65-F5344CB8AC3E}">
        <p14:creationId xmlns:p14="http://schemas.microsoft.com/office/powerpoint/2010/main" val="2462448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8D850-2CC7-47D3-8F17-5E75CF5C4C16}"/>
              </a:ext>
            </a:extLst>
          </p:cNvPr>
          <p:cNvSpPr>
            <a:spLocks noGrp="1"/>
          </p:cNvSpPr>
          <p:nvPr>
            <p:ph type="title"/>
          </p:nvPr>
        </p:nvSpPr>
        <p:spPr>
          <a:xfrm>
            <a:off x="623888" y="1282700"/>
            <a:ext cx="7886700" cy="2139950"/>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ECCE7A-A2FA-4B8E-B6F0-BD40703B93A3}"/>
              </a:ext>
            </a:extLst>
          </p:cNvPr>
          <p:cNvSpPr>
            <a:spLocks noGrp="1"/>
          </p:cNvSpPr>
          <p:nvPr>
            <p:ph type="body" idx="1"/>
          </p:nvPr>
        </p:nvSpPr>
        <p:spPr>
          <a:xfrm>
            <a:off x="623888" y="3441700"/>
            <a:ext cx="7886700" cy="1125538"/>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1F3894-D63B-4075-A0A8-1E0851B9511F}"/>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6B6C2F41-2B7B-44D6-8272-1EBB25771F5B}"/>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E88D0E2-8CF0-497E-9FE2-799617C3ED8E}"/>
              </a:ext>
            </a:extLst>
          </p:cNvPr>
          <p:cNvSpPr>
            <a:spLocks noGrp="1"/>
          </p:cNvSpPr>
          <p:nvPr>
            <p:ph type="sldNum" sz="quarter" idx="12"/>
          </p:nvPr>
        </p:nvSpPr>
        <p:spPr>
          <a:xfrm>
            <a:off x="6457950" y="4767263"/>
            <a:ext cx="2057400" cy="274637"/>
          </a:xfrm>
          <a:prstGeom prst="rect">
            <a:avLst/>
          </a:prstGeom>
        </p:spPr>
        <p:txBody>
          <a:bodyPr/>
          <a:lstStyle/>
          <a:p>
            <a:fld id="{B78BC88F-4BB7-46E9-A9A0-DA364C199C9B}" type="slidenum">
              <a:rPr lang="en-US" smtClean="0"/>
              <a:t>‹#›</a:t>
            </a:fld>
            <a:endParaRPr lang="en-US"/>
          </a:p>
        </p:txBody>
      </p:sp>
    </p:spTree>
    <p:extLst>
      <p:ext uri="{BB962C8B-B14F-4D97-AF65-F5344CB8AC3E}">
        <p14:creationId xmlns:p14="http://schemas.microsoft.com/office/powerpoint/2010/main" val="26399315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4E29F-A01A-47AB-A322-C95C1D22CA21}"/>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2D7D413-F3BE-4151-967E-1BB600AB5C53}"/>
              </a:ext>
            </a:extLst>
          </p:cNvPr>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E00FD6-055C-4AD8-BDBE-5F79FD030362}"/>
              </a:ext>
            </a:extLst>
          </p:cNvPr>
          <p:cNvSpPr>
            <a:spLocks noGrp="1"/>
          </p:cNvSpPr>
          <p:nvPr>
            <p:ph sz="half" idx="2"/>
          </p:nvPr>
        </p:nvSpPr>
        <p:spPr>
          <a:xfrm>
            <a:off x="464820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0720A1-4E87-4A8F-86A3-507CEE7CDB3D}"/>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0F9CB4A1-8FBD-4A05-B9AA-AFEDFD1B2923}"/>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AC9A66-4033-4C26-B420-15B054D3AF75}"/>
              </a:ext>
            </a:extLst>
          </p:cNvPr>
          <p:cNvSpPr>
            <a:spLocks noGrp="1"/>
          </p:cNvSpPr>
          <p:nvPr>
            <p:ph type="sldNum" sz="quarter" idx="12"/>
          </p:nvPr>
        </p:nvSpPr>
        <p:spPr>
          <a:xfrm>
            <a:off x="6457950" y="4767263"/>
            <a:ext cx="2057400" cy="274637"/>
          </a:xfrm>
          <a:prstGeom prst="rect">
            <a:avLst/>
          </a:prstGeom>
        </p:spPr>
        <p:txBody>
          <a:bodyPr/>
          <a:lstStyle/>
          <a:p>
            <a:fld id="{B78BC88F-4BB7-46E9-A9A0-DA364C199C9B}" type="slidenum">
              <a:rPr lang="en-US" smtClean="0"/>
              <a:t>‹#›</a:t>
            </a:fld>
            <a:endParaRPr lang="en-US"/>
          </a:p>
        </p:txBody>
      </p:sp>
    </p:spTree>
    <p:extLst>
      <p:ext uri="{BB962C8B-B14F-4D97-AF65-F5344CB8AC3E}">
        <p14:creationId xmlns:p14="http://schemas.microsoft.com/office/powerpoint/2010/main" val="13448705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71165-2619-4690-B71C-AAB47C1E6341}"/>
              </a:ext>
            </a:extLst>
          </p:cNvPr>
          <p:cNvSpPr>
            <a:spLocks noGrp="1"/>
          </p:cNvSpPr>
          <p:nvPr>
            <p:ph type="title"/>
          </p:nvPr>
        </p:nvSpPr>
        <p:spPr>
          <a:xfrm>
            <a:off x="630238" y="274638"/>
            <a:ext cx="7886700" cy="993775"/>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294ABC0-FE9B-410E-ACBA-028290784845}"/>
              </a:ext>
            </a:extLst>
          </p:cNvPr>
          <p:cNvSpPr>
            <a:spLocks noGrp="1"/>
          </p:cNvSpPr>
          <p:nvPr>
            <p:ph type="body" idx="1"/>
          </p:nvPr>
        </p:nvSpPr>
        <p:spPr>
          <a:xfrm>
            <a:off x="630238" y="1260475"/>
            <a:ext cx="3868737"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34076D-5EB5-41F7-BE08-BA63F984555E}"/>
              </a:ext>
            </a:extLst>
          </p:cNvPr>
          <p:cNvSpPr>
            <a:spLocks noGrp="1"/>
          </p:cNvSpPr>
          <p:nvPr>
            <p:ph sz="half" idx="2"/>
          </p:nvPr>
        </p:nvSpPr>
        <p:spPr>
          <a:xfrm>
            <a:off x="630238" y="1879600"/>
            <a:ext cx="3868737"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01DBD5-687D-4AF3-9AB6-4F582CFECECF}"/>
              </a:ext>
            </a:extLst>
          </p:cNvPr>
          <p:cNvSpPr>
            <a:spLocks noGrp="1"/>
          </p:cNvSpPr>
          <p:nvPr>
            <p:ph type="body" sz="quarter" idx="3"/>
          </p:nvPr>
        </p:nvSpPr>
        <p:spPr>
          <a:xfrm>
            <a:off x="4629150" y="1260475"/>
            <a:ext cx="3887788"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2D1FA6-0D78-40F8-A927-951DE897FF79}"/>
              </a:ext>
            </a:extLst>
          </p:cNvPr>
          <p:cNvSpPr>
            <a:spLocks noGrp="1"/>
          </p:cNvSpPr>
          <p:nvPr>
            <p:ph sz="quarter" idx="4"/>
          </p:nvPr>
        </p:nvSpPr>
        <p:spPr>
          <a:xfrm>
            <a:off x="4629150" y="1879600"/>
            <a:ext cx="3887788"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1C4450-EAA5-47AB-9CCB-8C16B72D01D6}"/>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DFB47DC4-C497-4DAF-8C3A-2185735EAE18}"/>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112E389-4CC8-4F00-AA49-18BA55CF54F5}"/>
              </a:ext>
            </a:extLst>
          </p:cNvPr>
          <p:cNvSpPr>
            <a:spLocks noGrp="1"/>
          </p:cNvSpPr>
          <p:nvPr>
            <p:ph type="sldNum" sz="quarter" idx="12"/>
          </p:nvPr>
        </p:nvSpPr>
        <p:spPr>
          <a:xfrm>
            <a:off x="6457950" y="4767263"/>
            <a:ext cx="2057400" cy="274637"/>
          </a:xfrm>
          <a:prstGeom prst="rect">
            <a:avLst/>
          </a:prstGeom>
        </p:spPr>
        <p:txBody>
          <a:bodyPr/>
          <a:lstStyle/>
          <a:p>
            <a:fld id="{B78BC88F-4BB7-46E9-A9A0-DA364C199C9B}" type="slidenum">
              <a:rPr lang="en-US" smtClean="0"/>
              <a:t>‹#›</a:t>
            </a:fld>
            <a:endParaRPr lang="en-US"/>
          </a:p>
        </p:txBody>
      </p:sp>
    </p:spTree>
    <p:extLst>
      <p:ext uri="{BB962C8B-B14F-4D97-AF65-F5344CB8AC3E}">
        <p14:creationId xmlns:p14="http://schemas.microsoft.com/office/powerpoint/2010/main" val="38685996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CD4A9-7445-4881-96DB-40F89AA65FCD}"/>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595D73B-9C80-40E1-AFCE-4F7A8F8618C4}"/>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DF7FC857-6A5C-4DEB-8689-EDB45A99F907}"/>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2CDD2D6-8D90-472C-8DBE-B7E75E205525}"/>
              </a:ext>
            </a:extLst>
          </p:cNvPr>
          <p:cNvSpPr>
            <a:spLocks noGrp="1"/>
          </p:cNvSpPr>
          <p:nvPr>
            <p:ph type="sldNum" sz="quarter" idx="12"/>
          </p:nvPr>
        </p:nvSpPr>
        <p:spPr>
          <a:xfrm>
            <a:off x="6457950" y="4767263"/>
            <a:ext cx="2057400" cy="274637"/>
          </a:xfrm>
          <a:prstGeom prst="rect">
            <a:avLst/>
          </a:prstGeom>
        </p:spPr>
        <p:txBody>
          <a:bodyPr/>
          <a:lstStyle/>
          <a:p>
            <a:fld id="{B78BC88F-4BB7-46E9-A9A0-DA364C199C9B}" type="slidenum">
              <a:rPr lang="en-US" smtClean="0"/>
              <a:t>‹#›</a:t>
            </a:fld>
            <a:endParaRPr lang="en-US"/>
          </a:p>
        </p:txBody>
      </p:sp>
    </p:spTree>
    <p:extLst>
      <p:ext uri="{BB962C8B-B14F-4D97-AF65-F5344CB8AC3E}">
        <p14:creationId xmlns:p14="http://schemas.microsoft.com/office/powerpoint/2010/main" val="17022666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34B55D-6FB3-48F6-A2AD-A832FA7B2A45}"/>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7C210E32-DB18-4786-9B2D-AC8CE2550160}"/>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6A3CDDF-9258-4A92-99DF-73DD8018F32E}"/>
              </a:ext>
            </a:extLst>
          </p:cNvPr>
          <p:cNvSpPr>
            <a:spLocks noGrp="1"/>
          </p:cNvSpPr>
          <p:nvPr>
            <p:ph type="sldNum" sz="quarter" idx="12"/>
          </p:nvPr>
        </p:nvSpPr>
        <p:spPr>
          <a:xfrm>
            <a:off x="6457950" y="4767263"/>
            <a:ext cx="2057400" cy="274637"/>
          </a:xfrm>
          <a:prstGeom prst="rect">
            <a:avLst/>
          </a:prstGeom>
        </p:spPr>
        <p:txBody>
          <a:bodyPr/>
          <a:lstStyle/>
          <a:p>
            <a:fld id="{B78BC88F-4BB7-46E9-A9A0-DA364C199C9B}" type="slidenum">
              <a:rPr lang="en-US" smtClean="0"/>
              <a:t>‹#›</a:t>
            </a:fld>
            <a:endParaRPr lang="en-US"/>
          </a:p>
        </p:txBody>
      </p:sp>
    </p:spTree>
    <p:extLst>
      <p:ext uri="{BB962C8B-B14F-4D97-AF65-F5344CB8AC3E}">
        <p14:creationId xmlns:p14="http://schemas.microsoft.com/office/powerpoint/2010/main" val="23733363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7014E-32BA-4532-9833-F0E7710318B0}"/>
              </a:ext>
            </a:extLst>
          </p:cNvPr>
          <p:cNvSpPr>
            <a:spLocks noGrp="1"/>
          </p:cNvSpPr>
          <p:nvPr>
            <p:ph type="title"/>
          </p:nvPr>
        </p:nvSpPr>
        <p:spPr>
          <a:xfrm>
            <a:off x="630238" y="342900"/>
            <a:ext cx="2949575" cy="120015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AB7193C-1DFF-48E3-A1E9-49E19E9526A8}"/>
              </a:ext>
            </a:extLst>
          </p:cNvPr>
          <p:cNvSpPr>
            <a:spLocks noGrp="1"/>
          </p:cNvSpPr>
          <p:nvPr>
            <p:ph idx="1"/>
          </p:nvPr>
        </p:nvSpPr>
        <p:spPr>
          <a:xfrm>
            <a:off x="3887788" y="741363"/>
            <a:ext cx="4629150" cy="36544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B4A24A-8359-4D6C-91E8-E1ED7FC8E8C4}"/>
              </a:ext>
            </a:extLst>
          </p:cNvPr>
          <p:cNvSpPr>
            <a:spLocks noGrp="1"/>
          </p:cNvSpPr>
          <p:nvPr>
            <p:ph type="body" sz="half" idx="2"/>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49D444-1BF0-4F12-9916-A474A7D09069}"/>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5241713-1D49-4BA4-AFAC-7BB1167F9E06}"/>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498050D-6750-4620-A4A4-ABD088F663B2}"/>
              </a:ext>
            </a:extLst>
          </p:cNvPr>
          <p:cNvSpPr>
            <a:spLocks noGrp="1"/>
          </p:cNvSpPr>
          <p:nvPr>
            <p:ph type="sldNum" sz="quarter" idx="12"/>
          </p:nvPr>
        </p:nvSpPr>
        <p:spPr>
          <a:xfrm>
            <a:off x="6457950" y="4767263"/>
            <a:ext cx="2057400" cy="274637"/>
          </a:xfrm>
          <a:prstGeom prst="rect">
            <a:avLst/>
          </a:prstGeom>
        </p:spPr>
        <p:txBody>
          <a:bodyPr/>
          <a:lstStyle/>
          <a:p>
            <a:fld id="{B78BC88F-4BB7-46E9-A9A0-DA364C199C9B}" type="slidenum">
              <a:rPr lang="en-US" smtClean="0"/>
              <a:t>‹#›</a:t>
            </a:fld>
            <a:endParaRPr lang="en-US"/>
          </a:p>
        </p:txBody>
      </p:sp>
    </p:spTree>
    <p:extLst>
      <p:ext uri="{BB962C8B-B14F-4D97-AF65-F5344CB8AC3E}">
        <p14:creationId xmlns:p14="http://schemas.microsoft.com/office/powerpoint/2010/main" val="9671239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67397-4CD9-4D30-9150-87B2C92491FD}"/>
              </a:ext>
            </a:extLst>
          </p:cNvPr>
          <p:cNvSpPr>
            <a:spLocks noGrp="1"/>
          </p:cNvSpPr>
          <p:nvPr>
            <p:ph type="title"/>
          </p:nvPr>
        </p:nvSpPr>
        <p:spPr>
          <a:xfrm>
            <a:off x="630238" y="342900"/>
            <a:ext cx="2949575" cy="120015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3296C5-8F75-47EF-B646-5B9CC8A3C6E3}"/>
              </a:ext>
            </a:extLst>
          </p:cNvPr>
          <p:cNvSpPr>
            <a:spLocks noGrp="1"/>
          </p:cNvSpPr>
          <p:nvPr>
            <p:ph type="pic" idx="1"/>
          </p:nvPr>
        </p:nvSpPr>
        <p:spPr>
          <a:xfrm>
            <a:off x="3887788" y="741363"/>
            <a:ext cx="4629150" cy="36544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35BD4D-05F7-4195-9E45-FB30C66A158A}"/>
              </a:ext>
            </a:extLst>
          </p:cNvPr>
          <p:cNvSpPr>
            <a:spLocks noGrp="1"/>
          </p:cNvSpPr>
          <p:nvPr>
            <p:ph type="body" sz="half" idx="2"/>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331375-3DC3-42F2-95BA-4CC8E979039F}"/>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E863B2B9-64A5-41B8-A7DA-DF7EAEEB1A60}"/>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1B87D15-CEB8-465A-A28D-0C9F77F9F2C3}"/>
              </a:ext>
            </a:extLst>
          </p:cNvPr>
          <p:cNvSpPr>
            <a:spLocks noGrp="1"/>
          </p:cNvSpPr>
          <p:nvPr>
            <p:ph type="sldNum" sz="quarter" idx="12"/>
          </p:nvPr>
        </p:nvSpPr>
        <p:spPr>
          <a:xfrm>
            <a:off x="6457950" y="4767263"/>
            <a:ext cx="2057400" cy="274637"/>
          </a:xfrm>
          <a:prstGeom prst="rect">
            <a:avLst/>
          </a:prstGeom>
        </p:spPr>
        <p:txBody>
          <a:bodyPr/>
          <a:lstStyle/>
          <a:p>
            <a:fld id="{B78BC88F-4BB7-46E9-A9A0-DA364C199C9B}" type="slidenum">
              <a:rPr lang="en-US" smtClean="0"/>
              <a:t>‹#›</a:t>
            </a:fld>
            <a:endParaRPr lang="en-US"/>
          </a:p>
        </p:txBody>
      </p:sp>
    </p:spTree>
    <p:extLst>
      <p:ext uri="{BB962C8B-B14F-4D97-AF65-F5344CB8AC3E}">
        <p14:creationId xmlns:p14="http://schemas.microsoft.com/office/powerpoint/2010/main" val="21554751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F3993-BB82-4765-A8FC-9591775CC301}"/>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00CA7C-AEF1-4101-ABFB-7356ED386106}"/>
              </a:ext>
            </a:extLst>
          </p:cNvPr>
          <p:cNvSpPr>
            <a:spLocks noGrp="1"/>
          </p:cNvSpPr>
          <p:nvPr>
            <p:ph type="body" orient="vert" idx="1"/>
          </p:nvPr>
        </p:nvSpPr>
        <p:spPr>
          <a:xfrm>
            <a:off x="628650" y="1370013"/>
            <a:ext cx="7886700" cy="326231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BFCABC-B4D6-45EF-8D20-C55F69F484A2}"/>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2ECFB340-87A5-48E2-9CA5-052717E6C94F}"/>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675582F-45E7-4CD1-80C2-C00F8FF0169A}"/>
              </a:ext>
            </a:extLst>
          </p:cNvPr>
          <p:cNvSpPr>
            <a:spLocks noGrp="1"/>
          </p:cNvSpPr>
          <p:nvPr>
            <p:ph type="sldNum" sz="quarter" idx="12"/>
          </p:nvPr>
        </p:nvSpPr>
        <p:spPr>
          <a:xfrm>
            <a:off x="6457950" y="4767263"/>
            <a:ext cx="2057400" cy="274637"/>
          </a:xfrm>
          <a:prstGeom prst="rect">
            <a:avLst/>
          </a:prstGeom>
        </p:spPr>
        <p:txBody>
          <a:bodyPr/>
          <a:lstStyle/>
          <a:p>
            <a:fld id="{B78BC88F-4BB7-46E9-A9A0-DA364C199C9B}" type="slidenum">
              <a:rPr lang="en-US" smtClean="0"/>
              <a:t>‹#›</a:t>
            </a:fld>
            <a:endParaRPr lang="en-US"/>
          </a:p>
        </p:txBody>
      </p:sp>
    </p:spTree>
    <p:extLst>
      <p:ext uri="{BB962C8B-B14F-4D97-AF65-F5344CB8AC3E}">
        <p14:creationId xmlns:p14="http://schemas.microsoft.com/office/powerpoint/2010/main" val="2878905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1699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00553D-FDBB-46BD-90D2-8EB7EF108CEE}"/>
              </a:ext>
            </a:extLst>
          </p:cNvPr>
          <p:cNvSpPr>
            <a:spLocks noGrp="1"/>
          </p:cNvSpPr>
          <p:nvPr>
            <p:ph type="title" orient="vert"/>
          </p:nvPr>
        </p:nvSpPr>
        <p:spPr>
          <a:xfrm>
            <a:off x="6543675" y="274638"/>
            <a:ext cx="1971675" cy="4357687"/>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49701E-4969-42A5-93CB-F84FF1680FB2}"/>
              </a:ext>
            </a:extLst>
          </p:cNvPr>
          <p:cNvSpPr>
            <a:spLocks noGrp="1"/>
          </p:cNvSpPr>
          <p:nvPr>
            <p:ph type="body" orient="vert" idx="1"/>
          </p:nvPr>
        </p:nvSpPr>
        <p:spPr>
          <a:xfrm>
            <a:off x="628650" y="274638"/>
            <a:ext cx="5762625" cy="435768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592F02-ED59-4B4E-9A1A-13549E0E9759}"/>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7E84EFFF-7034-499F-A9B1-B4AEC6BFC1AE}"/>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6F93C98-5609-4D3D-9DAD-6C6341AEE3E4}"/>
              </a:ext>
            </a:extLst>
          </p:cNvPr>
          <p:cNvSpPr>
            <a:spLocks noGrp="1"/>
          </p:cNvSpPr>
          <p:nvPr>
            <p:ph type="sldNum" sz="quarter" idx="12"/>
          </p:nvPr>
        </p:nvSpPr>
        <p:spPr>
          <a:xfrm>
            <a:off x="6457950" y="4767263"/>
            <a:ext cx="2057400" cy="274637"/>
          </a:xfrm>
          <a:prstGeom prst="rect">
            <a:avLst/>
          </a:prstGeom>
        </p:spPr>
        <p:txBody>
          <a:bodyPr/>
          <a:lstStyle/>
          <a:p>
            <a:fld id="{B78BC88F-4BB7-46E9-A9A0-DA364C199C9B}" type="slidenum">
              <a:rPr lang="en-US" smtClean="0"/>
              <a:t>‹#›</a:t>
            </a:fld>
            <a:endParaRPr lang="en-US"/>
          </a:p>
        </p:txBody>
      </p:sp>
    </p:spTree>
    <p:extLst>
      <p:ext uri="{BB962C8B-B14F-4D97-AF65-F5344CB8AC3E}">
        <p14:creationId xmlns:p14="http://schemas.microsoft.com/office/powerpoint/2010/main" val="22163220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descr="A picture containing chart&#10;&#10;Description automatically generated">
            <a:extLst>
              <a:ext uri="{FF2B5EF4-FFF2-40B4-BE49-F238E27FC236}">
                <a16:creationId xmlns:a16="http://schemas.microsoft.com/office/drawing/2014/main" id="{697B4178-E8B8-4E3C-9E3A-4D3828105E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666750"/>
            <a:ext cx="2316256" cy="1789834"/>
          </a:xfrm>
          <a:prstGeom prst="rect">
            <a:avLst/>
          </a:prstGeom>
        </p:spPr>
      </p:pic>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8"/>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sz="3200" b="1" spc="300"/>
              <a:t>Click to add heading</a:t>
            </a:r>
          </a:p>
        </p:txBody>
      </p:sp>
    </p:spTree>
    <p:extLst>
      <p:ext uri="{BB962C8B-B14F-4D97-AF65-F5344CB8AC3E}">
        <p14:creationId xmlns:p14="http://schemas.microsoft.com/office/powerpoint/2010/main" val="25399560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8"/>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sz="3200" b="1" spc="30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8441" y="649836"/>
            <a:ext cx="2316256" cy="1789834"/>
          </a:xfrm>
          <a:prstGeom prst="rect">
            <a:avLst/>
          </a:prstGeom>
        </p:spPr>
      </p:pic>
    </p:spTree>
    <p:extLst>
      <p:ext uri="{BB962C8B-B14F-4D97-AF65-F5344CB8AC3E}">
        <p14:creationId xmlns:p14="http://schemas.microsoft.com/office/powerpoint/2010/main" val="12923664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32147"/>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1753161" y="438151"/>
            <a:ext cx="716224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l"/>
            <a:r>
              <a:rPr lang="en-US" sz="3200" b="1" spc="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6640" y="152400"/>
            <a:ext cx="1553136" cy="1200150"/>
          </a:xfrm>
          <a:prstGeom prst="rect">
            <a:avLst/>
          </a:prstGeom>
        </p:spPr>
      </p:pic>
    </p:spTree>
    <p:extLst>
      <p:ext uri="{BB962C8B-B14F-4D97-AF65-F5344CB8AC3E}">
        <p14:creationId xmlns:p14="http://schemas.microsoft.com/office/powerpoint/2010/main" val="8169733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0" y="0"/>
            <a:ext cx="28956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21163D3-1903-4BF6-9B56-A3118E2D4A13}"/>
              </a:ext>
            </a:extLst>
          </p:cNvPr>
          <p:cNvSpPr/>
          <p:nvPr userDrawn="1"/>
        </p:nvSpPr>
        <p:spPr>
          <a:xfrm>
            <a:off x="990600" y="590550"/>
            <a:ext cx="3810000" cy="39624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A picture containing chart&#10;&#10;Description automatically generated">
            <a:extLst>
              <a:ext uri="{FF2B5EF4-FFF2-40B4-BE49-F238E27FC236}">
                <a16:creationId xmlns:a16="http://schemas.microsoft.com/office/drawing/2014/main" id="{0A89E851-58CC-4A64-BB9C-B1B87713CE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320040"/>
            <a:ext cx="2105274" cy="1626802"/>
          </a:xfrm>
          <a:prstGeom prst="rect">
            <a:avLst/>
          </a:prstGeom>
        </p:spPr>
      </p:pic>
      <p:sp>
        <p:nvSpPr>
          <p:cNvPr id="9" name="Title 1">
            <a:extLst>
              <a:ext uri="{FF2B5EF4-FFF2-40B4-BE49-F238E27FC236}">
                <a16:creationId xmlns:a16="http://schemas.microsoft.com/office/drawing/2014/main" id="{94A3C79A-E787-46A0-9402-B0B56E341D7A}"/>
              </a:ext>
            </a:extLst>
          </p:cNvPr>
          <p:cNvSpPr>
            <a:spLocks noGrp="1"/>
          </p:cNvSpPr>
          <p:nvPr>
            <p:ph type="title" hasCustomPrompt="1"/>
          </p:nvPr>
        </p:nvSpPr>
        <p:spPr>
          <a:xfrm>
            <a:off x="6400800" y="820481"/>
            <a:ext cx="2514600" cy="337759"/>
          </a:xfrm>
          <a:prstGeom prst="rect">
            <a:avLst/>
          </a:prstGeom>
        </p:spPr>
        <p:txBody>
          <a:bodyPr anchor="t"/>
          <a:lstStyle>
            <a:lvl1pPr algn="l">
              <a:defRPr sz="1400" b="1" cap="all">
                <a:solidFill>
                  <a:srgbClr val="77ADA4"/>
                </a:solidFill>
                <a:latin typeface="Century Gothic" panose="020B0502020202020204" pitchFamily="34" charset="0"/>
              </a:defRPr>
            </a:lvl1pPr>
          </a:lstStyle>
          <a:p>
            <a:r>
              <a:rPr lang="en-US" err="1"/>
              <a:t>POInt</a:t>
            </a:r>
            <a:r>
              <a:rPr lang="en-US"/>
              <a:t> 1</a:t>
            </a:r>
          </a:p>
        </p:txBody>
      </p:sp>
      <p:sp>
        <p:nvSpPr>
          <p:cNvPr id="10" name="Text Placeholder 2">
            <a:extLst>
              <a:ext uri="{FF2B5EF4-FFF2-40B4-BE49-F238E27FC236}">
                <a16:creationId xmlns:a16="http://schemas.microsoft.com/office/drawing/2014/main" id="{E22AA25B-738C-4587-933C-D28ECF257EF9}"/>
              </a:ext>
            </a:extLst>
          </p:cNvPr>
          <p:cNvSpPr>
            <a:spLocks noGrp="1"/>
          </p:cNvSpPr>
          <p:nvPr>
            <p:ph type="body" idx="1" hasCustomPrompt="1"/>
          </p:nvPr>
        </p:nvSpPr>
        <p:spPr>
          <a:xfrm>
            <a:off x="6400800" y="1082039"/>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context</a:t>
            </a:r>
          </a:p>
        </p:txBody>
      </p:sp>
      <p:pic>
        <p:nvPicPr>
          <p:cNvPr id="11" name="Picture 10" descr="A picture containing chart&#10;&#10;Description automatically generated">
            <a:extLst>
              <a:ext uri="{FF2B5EF4-FFF2-40B4-BE49-F238E27FC236}">
                <a16:creationId xmlns:a16="http://schemas.microsoft.com/office/drawing/2014/main" id="{98677FC2-0131-48AE-8FEC-3ABAD5B20D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1783149"/>
            <a:ext cx="2105274" cy="1626802"/>
          </a:xfrm>
          <a:prstGeom prst="rect">
            <a:avLst/>
          </a:prstGeom>
        </p:spPr>
      </p:pic>
      <p:pic>
        <p:nvPicPr>
          <p:cNvPr id="14" name="Picture 13" descr="A picture containing chart&#10;&#10;Description automatically generated">
            <a:extLst>
              <a:ext uri="{FF2B5EF4-FFF2-40B4-BE49-F238E27FC236}">
                <a16:creationId xmlns:a16="http://schemas.microsoft.com/office/drawing/2014/main" id="{BAFB2096-15C5-4D96-B5FE-6EE192D3C4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3307149"/>
            <a:ext cx="2105274" cy="1626802"/>
          </a:xfrm>
          <a:prstGeom prst="rect">
            <a:avLst/>
          </a:prstGeom>
        </p:spPr>
      </p:pic>
      <p:sp>
        <p:nvSpPr>
          <p:cNvPr id="16" name="Text Placeholder 2">
            <a:extLst>
              <a:ext uri="{FF2B5EF4-FFF2-40B4-BE49-F238E27FC236}">
                <a16:creationId xmlns:a16="http://schemas.microsoft.com/office/drawing/2014/main" id="{80D0B14B-F41C-42D0-B380-8F422837C552}"/>
              </a:ext>
            </a:extLst>
          </p:cNvPr>
          <p:cNvSpPr>
            <a:spLocks noGrp="1"/>
          </p:cNvSpPr>
          <p:nvPr>
            <p:ph type="body" idx="11" hasCustomPrompt="1"/>
          </p:nvPr>
        </p:nvSpPr>
        <p:spPr>
          <a:xfrm>
            <a:off x="6400800" y="4069148"/>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context</a:t>
            </a:r>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1447800" y="1080376"/>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1524000" y="2218807"/>
            <a:ext cx="2895600"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32491744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6275954" y="-19050"/>
            <a:ext cx="2895600" cy="51816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21163D3-1903-4BF6-9B56-A3118E2D4A13}"/>
              </a:ext>
            </a:extLst>
          </p:cNvPr>
          <p:cNvSpPr/>
          <p:nvPr userDrawn="1"/>
        </p:nvSpPr>
        <p:spPr>
          <a:xfrm>
            <a:off x="0" y="-10376"/>
            <a:ext cx="3276600" cy="5172926"/>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A picture containing chart&#10;&#10;Description automatically generated">
            <a:extLst>
              <a:ext uri="{FF2B5EF4-FFF2-40B4-BE49-F238E27FC236}">
                <a16:creationId xmlns:a16="http://schemas.microsoft.com/office/drawing/2014/main" id="{0A89E851-58CC-4A64-BB9C-B1B87713CE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0400" y="313021"/>
            <a:ext cx="1538064" cy="1188504"/>
          </a:xfrm>
          <a:prstGeom prst="rect">
            <a:avLst/>
          </a:prstGeom>
        </p:spPr>
      </p:pic>
      <p:sp>
        <p:nvSpPr>
          <p:cNvPr id="9" name="Title 1">
            <a:extLst>
              <a:ext uri="{FF2B5EF4-FFF2-40B4-BE49-F238E27FC236}">
                <a16:creationId xmlns:a16="http://schemas.microsoft.com/office/drawing/2014/main" id="{94A3C79A-E787-46A0-9402-B0B56E341D7A}"/>
              </a:ext>
            </a:extLst>
          </p:cNvPr>
          <p:cNvSpPr>
            <a:spLocks noGrp="1"/>
          </p:cNvSpPr>
          <p:nvPr>
            <p:ph type="title" hasCustomPrompt="1"/>
          </p:nvPr>
        </p:nvSpPr>
        <p:spPr>
          <a:xfrm>
            <a:off x="6400800" y="1657351"/>
            <a:ext cx="2514600" cy="337759"/>
          </a:xfrm>
          <a:prstGeom prst="rect">
            <a:avLst/>
          </a:prstGeom>
        </p:spPr>
        <p:txBody>
          <a:bodyPr anchor="t"/>
          <a:lstStyle>
            <a:lvl1pPr algn="ctr">
              <a:defRPr sz="1400" b="1" cap="all">
                <a:solidFill>
                  <a:srgbClr val="77ADA4"/>
                </a:solidFill>
                <a:latin typeface="Century Gothic" panose="020B0502020202020204" pitchFamily="34" charset="0"/>
              </a:defRPr>
            </a:lvl1pPr>
          </a:lstStyle>
          <a:p>
            <a:r>
              <a:rPr lang="en-US"/>
              <a:t>HEADLINE</a:t>
            </a:r>
          </a:p>
        </p:txBody>
      </p:sp>
      <p:sp>
        <p:nvSpPr>
          <p:cNvPr id="10" name="Text Placeholder 2">
            <a:extLst>
              <a:ext uri="{FF2B5EF4-FFF2-40B4-BE49-F238E27FC236}">
                <a16:creationId xmlns:a16="http://schemas.microsoft.com/office/drawing/2014/main" id="{E22AA25B-738C-4587-933C-D28ECF257EF9}"/>
              </a:ext>
            </a:extLst>
          </p:cNvPr>
          <p:cNvSpPr>
            <a:spLocks noGrp="1"/>
          </p:cNvSpPr>
          <p:nvPr>
            <p:ph type="body" idx="1" hasCustomPrompt="1"/>
          </p:nvPr>
        </p:nvSpPr>
        <p:spPr>
          <a:xfrm>
            <a:off x="6400800" y="1918909"/>
            <a:ext cx="2514600" cy="609600"/>
          </a:xfrm>
          <a:prstGeom prst="rect">
            <a:avLst/>
          </a:prstGeom>
        </p:spPr>
        <p:txBody>
          <a:bodyPr anchor="t"/>
          <a:lstStyle>
            <a:lvl1pPr marL="0" indent="0" algn="ctr">
              <a:buNone/>
              <a:defRPr sz="1400">
                <a:solidFill>
                  <a:srgbClr val="77ADA4"/>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context</a:t>
            </a:r>
          </a:p>
        </p:txBody>
      </p:sp>
      <p:sp>
        <p:nvSpPr>
          <p:cNvPr id="15" name="Title 1">
            <a:extLst>
              <a:ext uri="{FF2B5EF4-FFF2-40B4-BE49-F238E27FC236}">
                <a16:creationId xmlns:a16="http://schemas.microsoft.com/office/drawing/2014/main" id="{1C55A1E3-0EC9-42C7-8256-B4ABC60B11AE}"/>
              </a:ext>
            </a:extLst>
          </p:cNvPr>
          <p:cNvSpPr txBox="1">
            <a:spLocks/>
          </p:cNvSpPr>
          <p:nvPr userDrawn="1"/>
        </p:nvSpPr>
        <p:spPr>
          <a:xfrm>
            <a:off x="3620963" y="645715"/>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sz="1400">
                <a:solidFill>
                  <a:srgbClr val="414042"/>
                </a:solidFill>
              </a:rPr>
              <a:t>TITLE HERE</a:t>
            </a:r>
          </a:p>
        </p:txBody>
      </p:sp>
      <p:sp>
        <p:nvSpPr>
          <p:cNvPr id="16" name="Text Placeholder 2">
            <a:extLst>
              <a:ext uri="{FF2B5EF4-FFF2-40B4-BE49-F238E27FC236}">
                <a16:creationId xmlns:a16="http://schemas.microsoft.com/office/drawing/2014/main" id="{80D0B14B-F41C-42D0-B380-8F422837C552}"/>
              </a:ext>
            </a:extLst>
          </p:cNvPr>
          <p:cNvSpPr>
            <a:spLocks noGrp="1"/>
          </p:cNvSpPr>
          <p:nvPr>
            <p:ph type="body" idx="11" hasCustomPrompt="1"/>
          </p:nvPr>
        </p:nvSpPr>
        <p:spPr>
          <a:xfrm>
            <a:off x="3620963" y="907273"/>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context</a:t>
            </a:r>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381000" y="450240"/>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r>
              <a:rPr lang="en-US" sz="3600">
                <a:solidFill>
                  <a:srgbClr val="414042"/>
                </a:solidFill>
              </a:rPr>
              <a:t>OUR VALUE</a:t>
            </a: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457200" y="1588672"/>
            <a:ext cx="2514600" cy="2176682"/>
          </a:xfrm>
          <a:prstGeom prst="rect">
            <a:avLst/>
          </a:prstGeom>
        </p:spPr>
        <p:txBody>
          <a:bodyPr anchor="t"/>
          <a:lstStyle>
            <a:lvl1pPr marL="0" indent="0">
              <a:buNone/>
              <a:defRPr sz="2000">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
        <p:nvSpPr>
          <p:cNvPr id="17" name="Title 1">
            <a:extLst>
              <a:ext uri="{FF2B5EF4-FFF2-40B4-BE49-F238E27FC236}">
                <a16:creationId xmlns:a16="http://schemas.microsoft.com/office/drawing/2014/main" id="{5618C0FF-05EE-456A-893D-18E43276BF13}"/>
              </a:ext>
            </a:extLst>
          </p:cNvPr>
          <p:cNvSpPr txBox="1">
            <a:spLocks/>
          </p:cNvSpPr>
          <p:nvPr userDrawn="1"/>
        </p:nvSpPr>
        <p:spPr>
          <a:xfrm>
            <a:off x="3584631" y="1815256"/>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sz="1400">
                <a:solidFill>
                  <a:srgbClr val="414042"/>
                </a:solidFill>
              </a:rPr>
              <a:t>TITLE HERE</a:t>
            </a:r>
          </a:p>
        </p:txBody>
      </p:sp>
      <p:sp>
        <p:nvSpPr>
          <p:cNvPr id="18" name="Text Placeholder 2">
            <a:extLst>
              <a:ext uri="{FF2B5EF4-FFF2-40B4-BE49-F238E27FC236}">
                <a16:creationId xmlns:a16="http://schemas.microsoft.com/office/drawing/2014/main" id="{D9BAEF7F-8AB7-4147-9B7E-4E0668F070E4}"/>
              </a:ext>
            </a:extLst>
          </p:cNvPr>
          <p:cNvSpPr>
            <a:spLocks noGrp="1"/>
          </p:cNvSpPr>
          <p:nvPr>
            <p:ph type="body" idx="13" hasCustomPrompt="1"/>
          </p:nvPr>
        </p:nvSpPr>
        <p:spPr>
          <a:xfrm>
            <a:off x="3584631" y="2076814"/>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context</a:t>
            </a:r>
          </a:p>
        </p:txBody>
      </p:sp>
      <p:sp>
        <p:nvSpPr>
          <p:cNvPr id="19" name="Title 1">
            <a:extLst>
              <a:ext uri="{FF2B5EF4-FFF2-40B4-BE49-F238E27FC236}">
                <a16:creationId xmlns:a16="http://schemas.microsoft.com/office/drawing/2014/main" id="{B1D32706-4678-4EB7-AAFB-5BF6AA021D44}"/>
              </a:ext>
            </a:extLst>
          </p:cNvPr>
          <p:cNvSpPr txBox="1">
            <a:spLocks/>
          </p:cNvSpPr>
          <p:nvPr userDrawn="1"/>
        </p:nvSpPr>
        <p:spPr>
          <a:xfrm>
            <a:off x="3584631" y="3060270"/>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sz="1400">
                <a:solidFill>
                  <a:srgbClr val="414042"/>
                </a:solidFill>
              </a:rPr>
              <a:t>TITLE HERE</a:t>
            </a:r>
          </a:p>
        </p:txBody>
      </p:sp>
      <p:sp>
        <p:nvSpPr>
          <p:cNvPr id="20" name="Text Placeholder 2">
            <a:extLst>
              <a:ext uri="{FF2B5EF4-FFF2-40B4-BE49-F238E27FC236}">
                <a16:creationId xmlns:a16="http://schemas.microsoft.com/office/drawing/2014/main" id="{2BA30753-9BA8-4D7D-9378-939D39708F71}"/>
              </a:ext>
            </a:extLst>
          </p:cNvPr>
          <p:cNvSpPr>
            <a:spLocks noGrp="1"/>
          </p:cNvSpPr>
          <p:nvPr>
            <p:ph type="body" idx="14" hasCustomPrompt="1"/>
          </p:nvPr>
        </p:nvSpPr>
        <p:spPr>
          <a:xfrm>
            <a:off x="3584631" y="3321828"/>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context</a:t>
            </a:r>
          </a:p>
        </p:txBody>
      </p:sp>
    </p:spTree>
    <p:extLst>
      <p:ext uri="{BB962C8B-B14F-4D97-AF65-F5344CB8AC3E}">
        <p14:creationId xmlns:p14="http://schemas.microsoft.com/office/powerpoint/2010/main" val="38337293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4495800" y="0"/>
            <a:ext cx="18288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21163D3-1903-4BF6-9B56-A3118E2D4A13}"/>
              </a:ext>
            </a:extLst>
          </p:cNvPr>
          <p:cNvSpPr/>
          <p:nvPr userDrawn="1"/>
        </p:nvSpPr>
        <p:spPr>
          <a:xfrm>
            <a:off x="6248400" y="0"/>
            <a:ext cx="2895600" cy="51435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685800" y="819151"/>
            <a:ext cx="34290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rgbClr val="F49E1E"/>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762360" y="2019308"/>
            <a:ext cx="3352800" cy="2743200"/>
          </a:xfrm>
          <a:prstGeom prst="rect">
            <a:avLst/>
          </a:prstGeom>
        </p:spPr>
        <p:txBody>
          <a:bodyPr anchor="t"/>
          <a:lstStyle>
            <a:lvl1pPr marL="0" indent="0">
              <a:buNone/>
              <a:defRPr sz="2000">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pic>
        <p:nvPicPr>
          <p:cNvPr id="17" name="Picture 16" descr="Text, logo, company name&#10;&#10;Description automatically generated">
            <a:extLst>
              <a:ext uri="{FF2B5EF4-FFF2-40B4-BE49-F238E27FC236}">
                <a16:creationId xmlns:a16="http://schemas.microsoft.com/office/drawing/2014/main" id="{3C596127-0BDA-4236-8204-787AAD68B1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50698" y="3867150"/>
            <a:ext cx="1430942" cy="1105728"/>
          </a:xfrm>
          <a:prstGeom prst="rect">
            <a:avLst/>
          </a:prstGeom>
        </p:spPr>
      </p:pic>
      <p:sp>
        <p:nvSpPr>
          <p:cNvPr id="18" name="Title 1">
            <a:extLst>
              <a:ext uri="{FF2B5EF4-FFF2-40B4-BE49-F238E27FC236}">
                <a16:creationId xmlns:a16="http://schemas.microsoft.com/office/drawing/2014/main" id="{098BDC2F-F0B2-4ECD-896E-E4D2A6EDE98B}"/>
              </a:ext>
            </a:extLst>
          </p:cNvPr>
          <p:cNvSpPr txBox="1">
            <a:spLocks/>
          </p:cNvSpPr>
          <p:nvPr userDrawn="1"/>
        </p:nvSpPr>
        <p:spPr>
          <a:xfrm>
            <a:off x="6408869" y="895351"/>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19" name="Text Placeholder 2">
            <a:extLst>
              <a:ext uri="{FF2B5EF4-FFF2-40B4-BE49-F238E27FC236}">
                <a16:creationId xmlns:a16="http://schemas.microsoft.com/office/drawing/2014/main" id="{E48EF865-2F41-4857-B886-CB7485E139AA}"/>
              </a:ext>
            </a:extLst>
          </p:cNvPr>
          <p:cNvSpPr>
            <a:spLocks noGrp="1"/>
          </p:cNvSpPr>
          <p:nvPr>
            <p:ph type="body" idx="13" hasCustomPrompt="1"/>
          </p:nvPr>
        </p:nvSpPr>
        <p:spPr>
          <a:xfrm>
            <a:off x="6485069" y="2033782"/>
            <a:ext cx="2895600"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6632745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1"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3352800" y="361950"/>
            <a:ext cx="5334000" cy="2362200"/>
          </a:xfrm>
          <a:prstGeom prst="rect">
            <a:avLst/>
          </a:prstGeom>
        </p:spPr>
        <p:txBody>
          <a:bodyPr numCol="2" anchor="t"/>
          <a:lstStyle>
            <a:lvl1pPr marL="0" indent="0">
              <a:buNone/>
              <a:defRPr sz="1200">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a:t>
            </a:r>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886285"/>
            <a:ext cx="2590800" cy="381000"/>
          </a:xfrm>
          <a:prstGeom prst="rect">
            <a:avLst/>
          </a:prstGeom>
        </p:spPr>
        <p:txBody>
          <a:bodyPr numCol="1" anchor="t"/>
          <a:lstStyle>
            <a:lvl1pPr marL="0" indent="0" algn="r">
              <a:buNone/>
              <a:defRPr sz="3200" b="1">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457200" y="1358208"/>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1" name="Picture 10" descr="Blue flowers">
            <a:extLst>
              <a:ext uri="{FF2B5EF4-FFF2-40B4-BE49-F238E27FC236}">
                <a16:creationId xmlns:a16="http://schemas.microsoft.com/office/drawing/2014/main" id="{5D91A01F-0FE3-40BE-8410-9A1E57E1FFD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4907" b="13575"/>
          <a:stretch/>
        </p:blipFill>
        <p:spPr>
          <a:xfrm>
            <a:off x="533400" y="2952751"/>
            <a:ext cx="8194548" cy="1913900"/>
          </a:xfrm>
          <a:prstGeom prst="rect">
            <a:avLst/>
          </a:prstGeom>
        </p:spPr>
      </p:pic>
    </p:spTree>
    <p:extLst>
      <p:ext uri="{BB962C8B-B14F-4D97-AF65-F5344CB8AC3E}">
        <p14:creationId xmlns:p14="http://schemas.microsoft.com/office/powerpoint/2010/main" val="39175829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2"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482601" y="1546860"/>
            <a:ext cx="8009128" cy="3158490"/>
          </a:xfrm>
          <a:prstGeom prst="rect">
            <a:avLst/>
          </a:prstGeom>
        </p:spPr>
        <p:txBody>
          <a:bodyPr numCol="3" anchor="t"/>
          <a:lstStyle>
            <a:lvl1pPr marL="0" indent="0">
              <a:buNone/>
              <a:defRPr sz="1200">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276850"/>
            <a:ext cx="2590800" cy="381000"/>
          </a:xfrm>
          <a:prstGeom prst="rect">
            <a:avLst/>
          </a:prstGeom>
        </p:spPr>
        <p:txBody>
          <a:bodyPr numCol="1" anchor="t"/>
          <a:lstStyle>
            <a:lvl1pPr marL="0" indent="0">
              <a:buNone/>
              <a:defRPr sz="3200" b="1">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533400" y="730240"/>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760043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1"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Tree>
    <p:extLst>
      <p:ext uri="{BB962C8B-B14F-4D97-AF65-F5344CB8AC3E}">
        <p14:creationId xmlns:p14="http://schemas.microsoft.com/office/powerpoint/2010/main" val="3764984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CAE8DE"/>
        </a:solidFill>
        <a:effectLst/>
      </p:bgPr>
    </p:bg>
    <p:spTree>
      <p:nvGrpSpPr>
        <p:cNvPr id="1" name=""/>
        <p:cNvGrpSpPr/>
        <p:nvPr/>
      </p:nvGrpSpPr>
      <p:grpSpPr>
        <a:xfrm>
          <a:off x="0" y="0"/>
          <a:ext cx="0" cy="0"/>
          <a:chOff x="0" y="0"/>
          <a:chExt cx="0" cy="0"/>
        </a:xfrm>
      </p:grpSpPr>
      <p:sp>
        <p:nvSpPr>
          <p:cNvPr id="32" name="Title 1"/>
          <p:cNvSpPr>
            <a:spLocks noGrp="1"/>
          </p:cNvSpPr>
          <p:nvPr>
            <p:ph type="title" hasCustomPrompt="1"/>
          </p:nvPr>
        </p:nvSpPr>
        <p:spPr>
          <a:xfrm>
            <a:off x="1295400" y="2343150"/>
            <a:ext cx="7772400" cy="564356"/>
          </a:xfrm>
          <a:prstGeom prst="rect">
            <a:avLst/>
          </a:prstGeom>
        </p:spPr>
        <p:txBody>
          <a:bodyPr anchor="t"/>
          <a:lstStyle>
            <a:lvl1pPr algn="l">
              <a:defRPr sz="3200" b="1" cap="all">
                <a:solidFill>
                  <a:srgbClr val="77ADA4"/>
                </a:solidFill>
                <a:latin typeface="Century Gothic" panose="020B0502020202020204" pitchFamily="34" charset="0"/>
              </a:defRPr>
            </a:lvl1pPr>
          </a:lstStyle>
          <a:p>
            <a:r>
              <a:rPr lang="en-US"/>
              <a:t>Click to add heading</a:t>
            </a:r>
          </a:p>
        </p:txBody>
      </p:sp>
      <p:sp>
        <p:nvSpPr>
          <p:cNvPr id="33" name="Text Placeholder 2"/>
          <p:cNvSpPr>
            <a:spLocks noGrp="1"/>
          </p:cNvSpPr>
          <p:nvPr>
            <p:ph type="body" idx="1" hasCustomPrompt="1"/>
          </p:nvPr>
        </p:nvSpPr>
        <p:spPr>
          <a:xfrm>
            <a:off x="1295400" y="2876550"/>
            <a:ext cx="7772400" cy="609600"/>
          </a:xfrm>
          <a:prstGeom prst="rect">
            <a:avLst/>
          </a:prstGeom>
        </p:spPr>
        <p:txBody>
          <a:bodyPr anchor="t"/>
          <a:lstStyle>
            <a:lvl1pPr marL="0" indent="0">
              <a:buNone/>
              <a:defRPr sz="2000">
                <a:solidFill>
                  <a:srgbClr val="77ADA4"/>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add sub-heading</a:t>
            </a:r>
          </a:p>
        </p:txBody>
      </p:sp>
      <p:sp>
        <p:nvSpPr>
          <p:cNvPr id="34" name="Text Placeholder 2"/>
          <p:cNvSpPr>
            <a:spLocks noGrp="1"/>
          </p:cNvSpPr>
          <p:nvPr>
            <p:ph type="body" idx="10" hasCustomPrompt="1"/>
          </p:nvPr>
        </p:nvSpPr>
        <p:spPr>
          <a:xfrm>
            <a:off x="1295400" y="3594723"/>
            <a:ext cx="7772400" cy="322315"/>
          </a:xfrm>
          <a:prstGeom prst="rect">
            <a:avLst/>
          </a:prstGeom>
        </p:spPr>
        <p:txBody>
          <a:bodyPr anchor="t"/>
          <a:lstStyle>
            <a:lvl1pPr marL="0" indent="0">
              <a:buNone/>
              <a:defRPr sz="1600">
                <a:solidFill>
                  <a:srgbClr val="77ADA4"/>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Date</a:t>
            </a:r>
          </a:p>
        </p:txBody>
      </p:sp>
      <p:pic>
        <p:nvPicPr>
          <p:cNvPr id="4" name="Picture 3" descr="Text, logo, company name&#10;&#10;Description automatically generated">
            <a:extLst>
              <a:ext uri="{FF2B5EF4-FFF2-40B4-BE49-F238E27FC236}">
                <a16:creationId xmlns:a16="http://schemas.microsoft.com/office/drawing/2014/main" id="{299FF2D0-4FF7-4DF4-9D82-B593DB88B3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151521"/>
            <a:ext cx="3919818" cy="3028950"/>
          </a:xfrm>
          <a:prstGeom prst="rect">
            <a:avLst/>
          </a:prstGeom>
        </p:spPr>
      </p:pic>
    </p:spTree>
    <p:extLst>
      <p:ext uri="{BB962C8B-B14F-4D97-AF65-F5344CB8AC3E}">
        <p14:creationId xmlns:p14="http://schemas.microsoft.com/office/powerpoint/2010/main" val="9203880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2"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Tree>
    <p:extLst>
      <p:ext uri="{BB962C8B-B14F-4D97-AF65-F5344CB8AC3E}">
        <p14:creationId xmlns:p14="http://schemas.microsoft.com/office/powerpoint/2010/main" val="31497192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57200" y="205980"/>
            <a:ext cx="8229600" cy="563299"/>
          </a:xfrm>
          <a:prstGeom prst="rect">
            <a:avLst/>
          </a:prstGeom>
        </p:spPr>
        <p:txBody>
          <a:bodyPr/>
          <a:lstStyle>
            <a:lvl1pPr algn="l">
              <a:defRPr sz="2800"/>
            </a:lvl1pPr>
          </a:lstStyle>
          <a:p>
            <a:r>
              <a:rPr lang="en-US"/>
              <a:t>Click to add heading</a:t>
            </a:r>
          </a:p>
        </p:txBody>
      </p:sp>
      <p:grpSp>
        <p:nvGrpSpPr>
          <p:cNvPr id="15" name="Group 14"/>
          <p:cNvGrpSpPr/>
          <p:nvPr userDrawn="1"/>
        </p:nvGrpSpPr>
        <p:grpSpPr>
          <a:xfrm>
            <a:off x="0" y="769278"/>
            <a:ext cx="8305800" cy="228316"/>
            <a:chOff x="0" y="997594"/>
            <a:chExt cx="10972800" cy="228316"/>
          </a:xfrm>
        </p:grpSpPr>
        <p:sp>
          <p:nvSpPr>
            <p:cNvPr id="16" name="Rectangle 15"/>
            <p:cNvSpPr/>
            <p:nvPr/>
          </p:nvSpPr>
          <p:spPr>
            <a:xfrm rot="5400000">
              <a:off x="5447876" y="-4450282"/>
              <a:ext cx="77048" cy="109728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Rectangle 16"/>
            <p:cNvSpPr/>
            <p:nvPr/>
          </p:nvSpPr>
          <p:spPr>
            <a:xfrm rot="5400000">
              <a:off x="4670636" y="-3595993"/>
              <a:ext cx="77050" cy="9418320"/>
            </a:xfrm>
            <a:prstGeom prst="rect">
              <a:avLst/>
            </a:prstGeom>
            <a:solidFill>
              <a:srgbClr val="B33D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ectangle 17"/>
            <p:cNvSpPr/>
            <p:nvPr/>
          </p:nvSpPr>
          <p:spPr>
            <a:xfrm rot="5400000">
              <a:off x="5036396" y="-3887534"/>
              <a:ext cx="77048" cy="10149840"/>
            </a:xfrm>
            <a:prstGeom prst="rect">
              <a:avLst/>
            </a:prstGeom>
            <a:solidFill>
              <a:srgbClr val="FAC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20" name="Group 19"/>
          <p:cNvGrpSpPr/>
          <p:nvPr userDrawn="1"/>
        </p:nvGrpSpPr>
        <p:grpSpPr>
          <a:xfrm>
            <a:off x="19" y="4389121"/>
            <a:ext cx="9143983" cy="754379"/>
            <a:chOff x="18" y="4389120"/>
            <a:chExt cx="9143983" cy="754379"/>
          </a:xfrm>
        </p:grpSpPr>
        <p:sp>
          <p:nvSpPr>
            <p:cNvPr id="21" name="Rectangle 20"/>
            <p:cNvSpPr/>
            <p:nvPr userDrawn="1"/>
          </p:nvSpPr>
          <p:spPr>
            <a:xfrm rot="5400000">
              <a:off x="4194820" y="194318"/>
              <a:ext cx="754379" cy="9143983"/>
            </a:xfrm>
            <a:prstGeom prst="rect">
              <a:avLst/>
            </a:prstGeom>
            <a:solidFill>
              <a:srgbClr val="406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5208" y="4424369"/>
              <a:ext cx="1320207" cy="683881"/>
            </a:xfrm>
            <a:prstGeom prst="rect">
              <a:avLst/>
            </a:prstGeom>
          </p:spPr>
        </p:pic>
      </p:grpSp>
      <p:sp>
        <p:nvSpPr>
          <p:cNvPr id="3" name="Text Placeholder 2"/>
          <p:cNvSpPr>
            <a:spLocks noGrp="1"/>
          </p:cNvSpPr>
          <p:nvPr>
            <p:ph type="body" sz="quarter" idx="10"/>
          </p:nvPr>
        </p:nvSpPr>
        <p:spPr>
          <a:xfrm>
            <a:off x="457200" y="1047750"/>
            <a:ext cx="8229600" cy="3200400"/>
          </a:xfrm>
          <a:prstGeom prst="rect">
            <a:avLst/>
          </a:prstGeom>
        </p:spPr>
        <p:txBody>
          <a:bodyPr/>
          <a:lstStyle>
            <a:lvl1pPr>
              <a:defRPr sz="2400"/>
            </a:lvl1pPr>
            <a:lvl2pPr>
              <a:defRPr sz="2400"/>
            </a:lvl2pPr>
            <a:lvl3pPr>
              <a:defRPr sz="20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89403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descr="A picture containing chart&#10;&#10;Description automatically generated">
            <a:extLst>
              <a:ext uri="{FF2B5EF4-FFF2-40B4-BE49-F238E27FC236}">
                <a16:creationId xmlns:a16="http://schemas.microsoft.com/office/drawing/2014/main" id="{697B4178-E8B8-4E3C-9E3A-4D3828105E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666750"/>
            <a:ext cx="2316256" cy="1789834"/>
          </a:xfrm>
          <a:prstGeom prst="rect">
            <a:avLst/>
          </a:prstGeom>
        </p:spPr>
      </p:pic>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9"/>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sz="3200" b="1" spc="300"/>
              <a:t>Click to add heading</a:t>
            </a:r>
          </a:p>
        </p:txBody>
      </p:sp>
    </p:spTree>
    <p:extLst>
      <p:ext uri="{BB962C8B-B14F-4D97-AF65-F5344CB8AC3E}">
        <p14:creationId xmlns:p14="http://schemas.microsoft.com/office/powerpoint/2010/main" val="36269107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9"/>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sz="3200" b="1" spc="30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8442" y="649836"/>
            <a:ext cx="2316256" cy="1789834"/>
          </a:xfrm>
          <a:prstGeom prst="rect">
            <a:avLst/>
          </a:prstGeom>
        </p:spPr>
      </p:pic>
    </p:spTree>
    <p:extLst>
      <p:ext uri="{BB962C8B-B14F-4D97-AF65-F5344CB8AC3E}">
        <p14:creationId xmlns:p14="http://schemas.microsoft.com/office/powerpoint/2010/main" val="3062398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32147"/>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1753161" y="438151"/>
            <a:ext cx="716224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l"/>
            <a:r>
              <a:rPr lang="en-US" sz="3200" b="1" spc="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6640" y="152400"/>
            <a:ext cx="1553136" cy="1200150"/>
          </a:xfrm>
          <a:prstGeom prst="rect">
            <a:avLst/>
          </a:prstGeom>
        </p:spPr>
      </p:pic>
    </p:spTree>
    <p:extLst>
      <p:ext uri="{BB962C8B-B14F-4D97-AF65-F5344CB8AC3E}">
        <p14:creationId xmlns:p14="http://schemas.microsoft.com/office/powerpoint/2010/main" val="26964421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0" y="0"/>
            <a:ext cx="28956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21163D3-1903-4BF6-9B56-A3118E2D4A13}"/>
              </a:ext>
            </a:extLst>
          </p:cNvPr>
          <p:cNvSpPr/>
          <p:nvPr userDrawn="1"/>
        </p:nvSpPr>
        <p:spPr>
          <a:xfrm>
            <a:off x="990600" y="590550"/>
            <a:ext cx="3810000" cy="39624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A picture containing chart&#10;&#10;Description automatically generated">
            <a:extLst>
              <a:ext uri="{FF2B5EF4-FFF2-40B4-BE49-F238E27FC236}">
                <a16:creationId xmlns:a16="http://schemas.microsoft.com/office/drawing/2014/main" id="{0A89E851-58CC-4A64-BB9C-B1B87713CE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320040"/>
            <a:ext cx="2105274" cy="1626802"/>
          </a:xfrm>
          <a:prstGeom prst="rect">
            <a:avLst/>
          </a:prstGeom>
        </p:spPr>
      </p:pic>
      <p:sp>
        <p:nvSpPr>
          <p:cNvPr id="9" name="Title 1">
            <a:extLst>
              <a:ext uri="{FF2B5EF4-FFF2-40B4-BE49-F238E27FC236}">
                <a16:creationId xmlns:a16="http://schemas.microsoft.com/office/drawing/2014/main" id="{94A3C79A-E787-46A0-9402-B0B56E341D7A}"/>
              </a:ext>
            </a:extLst>
          </p:cNvPr>
          <p:cNvSpPr>
            <a:spLocks noGrp="1"/>
          </p:cNvSpPr>
          <p:nvPr>
            <p:ph type="title" hasCustomPrompt="1"/>
          </p:nvPr>
        </p:nvSpPr>
        <p:spPr>
          <a:xfrm>
            <a:off x="6400800" y="820482"/>
            <a:ext cx="2514600" cy="337759"/>
          </a:xfrm>
          <a:prstGeom prst="rect">
            <a:avLst/>
          </a:prstGeom>
        </p:spPr>
        <p:txBody>
          <a:bodyPr anchor="t"/>
          <a:lstStyle>
            <a:lvl1pPr algn="l">
              <a:defRPr sz="1400" b="1" cap="all">
                <a:solidFill>
                  <a:srgbClr val="77ADA4"/>
                </a:solidFill>
                <a:latin typeface="Century Gothic" panose="020B0502020202020204" pitchFamily="34" charset="0"/>
              </a:defRPr>
            </a:lvl1pPr>
          </a:lstStyle>
          <a:p>
            <a:r>
              <a:rPr lang="en-US" err="1"/>
              <a:t>POInt</a:t>
            </a:r>
            <a:r>
              <a:rPr lang="en-US"/>
              <a:t> 1</a:t>
            </a:r>
          </a:p>
        </p:txBody>
      </p:sp>
      <p:sp>
        <p:nvSpPr>
          <p:cNvPr id="10" name="Text Placeholder 2">
            <a:extLst>
              <a:ext uri="{FF2B5EF4-FFF2-40B4-BE49-F238E27FC236}">
                <a16:creationId xmlns:a16="http://schemas.microsoft.com/office/drawing/2014/main" id="{E22AA25B-738C-4587-933C-D28ECF257EF9}"/>
              </a:ext>
            </a:extLst>
          </p:cNvPr>
          <p:cNvSpPr>
            <a:spLocks noGrp="1"/>
          </p:cNvSpPr>
          <p:nvPr>
            <p:ph type="body" idx="1" hasCustomPrompt="1"/>
          </p:nvPr>
        </p:nvSpPr>
        <p:spPr>
          <a:xfrm>
            <a:off x="6400800" y="1082039"/>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context</a:t>
            </a:r>
          </a:p>
        </p:txBody>
      </p:sp>
      <p:pic>
        <p:nvPicPr>
          <p:cNvPr id="11" name="Picture 10" descr="A picture containing chart&#10;&#10;Description automatically generated">
            <a:extLst>
              <a:ext uri="{FF2B5EF4-FFF2-40B4-BE49-F238E27FC236}">
                <a16:creationId xmlns:a16="http://schemas.microsoft.com/office/drawing/2014/main" id="{98677FC2-0131-48AE-8FEC-3ABAD5B20D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1783149"/>
            <a:ext cx="2105274" cy="1626802"/>
          </a:xfrm>
          <a:prstGeom prst="rect">
            <a:avLst/>
          </a:prstGeom>
        </p:spPr>
      </p:pic>
      <p:pic>
        <p:nvPicPr>
          <p:cNvPr id="14" name="Picture 13" descr="A picture containing chart&#10;&#10;Description automatically generated">
            <a:extLst>
              <a:ext uri="{FF2B5EF4-FFF2-40B4-BE49-F238E27FC236}">
                <a16:creationId xmlns:a16="http://schemas.microsoft.com/office/drawing/2014/main" id="{BAFB2096-15C5-4D96-B5FE-6EE192D3C4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3307149"/>
            <a:ext cx="2105274" cy="1626802"/>
          </a:xfrm>
          <a:prstGeom prst="rect">
            <a:avLst/>
          </a:prstGeom>
        </p:spPr>
      </p:pic>
      <p:sp>
        <p:nvSpPr>
          <p:cNvPr id="16" name="Text Placeholder 2">
            <a:extLst>
              <a:ext uri="{FF2B5EF4-FFF2-40B4-BE49-F238E27FC236}">
                <a16:creationId xmlns:a16="http://schemas.microsoft.com/office/drawing/2014/main" id="{80D0B14B-F41C-42D0-B380-8F422837C552}"/>
              </a:ext>
            </a:extLst>
          </p:cNvPr>
          <p:cNvSpPr>
            <a:spLocks noGrp="1"/>
          </p:cNvSpPr>
          <p:nvPr>
            <p:ph type="body" idx="11" hasCustomPrompt="1"/>
          </p:nvPr>
        </p:nvSpPr>
        <p:spPr>
          <a:xfrm>
            <a:off x="6400800" y="4069148"/>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context</a:t>
            </a:r>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1447800" y="1080377"/>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1524000" y="2218807"/>
            <a:ext cx="2895600"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13849427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6275954" y="-19050"/>
            <a:ext cx="2895600" cy="51816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21163D3-1903-4BF6-9B56-A3118E2D4A13}"/>
              </a:ext>
            </a:extLst>
          </p:cNvPr>
          <p:cNvSpPr/>
          <p:nvPr userDrawn="1"/>
        </p:nvSpPr>
        <p:spPr>
          <a:xfrm>
            <a:off x="0" y="-10376"/>
            <a:ext cx="3276600" cy="5172926"/>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A picture containing chart&#10;&#10;Description automatically generated">
            <a:extLst>
              <a:ext uri="{FF2B5EF4-FFF2-40B4-BE49-F238E27FC236}">
                <a16:creationId xmlns:a16="http://schemas.microsoft.com/office/drawing/2014/main" id="{0A89E851-58CC-4A64-BB9C-B1B87713CE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0400" y="313021"/>
            <a:ext cx="1538064" cy="1188504"/>
          </a:xfrm>
          <a:prstGeom prst="rect">
            <a:avLst/>
          </a:prstGeom>
        </p:spPr>
      </p:pic>
      <p:sp>
        <p:nvSpPr>
          <p:cNvPr id="9" name="Title 1">
            <a:extLst>
              <a:ext uri="{FF2B5EF4-FFF2-40B4-BE49-F238E27FC236}">
                <a16:creationId xmlns:a16="http://schemas.microsoft.com/office/drawing/2014/main" id="{94A3C79A-E787-46A0-9402-B0B56E341D7A}"/>
              </a:ext>
            </a:extLst>
          </p:cNvPr>
          <p:cNvSpPr>
            <a:spLocks noGrp="1"/>
          </p:cNvSpPr>
          <p:nvPr>
            <p:ph type="title" hasCustomPrompt="1"/>
          </p:nvPr>
        </p:nvSpPr>
        <p:spPr>
          <a:xfrm>
            <a:off x="6400800" y="1657352"/>
            <a:ext cx="2514600" cy="337759"/>
          </a:xfrm>
          <a:prstGeom prst="rect">
            <a:avLst/>
          </a:prstGeom>
        </p:spPr>
        <p:txBody>
          <a:bodyPr anchor="t"/>
          <a:lstStyle>
            <a:lvl1pPr algn="ctr">
              <a:defRPr sz="1400" b="1" cap="all">
                <a:solidFill>
                  <a:srgbClr val="77ADA4"/>
                </a:solidFill>
                <a:latin typeface="Century Gothic" panose="020B0502020202020204" pitchFamily="34" charset="0"/>
              </a:defRPr>
            </a:lvl1pPr>
          </a:lstStyle>
          <a:p>
            <a:r>
              <a:rPr lang="en-US"/>
              <a:t>HEADLINE</a:t>
            </a:r>
          </a:p>
        </p:txBody>
      </p:sp>
      <p:sp>
        <p:nvSpPr>
          <p:cNvPr id="10" name="Text Placeholder 2">
            <a:extLst>
              <a:ext uri="{FF2B5EF4-FFF2-40B4-BE49-F238E27FC236}">
                <a16:creationId xmlns:a16="http://schemas.microsoft.com/office/drawing/2014/main" id="{E22AA25B-738C-4587-933C-D28ECF257EF9}"/>
              </a:ext>
            </a:extLst>
          </p:cNvPr>
          <p:cNvSpPr>
            <a:spLocks noGrp="1"/>
          </p:cNvSpPr>
          <p:nvPr>
            <p:ph type="body" idx="1" hasCustomPrompt="1"/>
          </p:nvPr>
        </p:nvSpPr>
        <p:spPr>
          <a:xfrm>
            <a:off x="6400800" y="1918909"/>
            <a:ext cx="2514600" cy="609600"/>
          </a:xfrm>
          <a:prstGeom prst="rect">
            <a:avLst/>
          </a:prstGeom>
        </p:spPr>
        <p:txBody>
          <a:bodyPr anchor="t"/>
          <a:lstStyle>
            <a:lvl1pPr marL="0" indent="0" algn="ctr">
              <a:buNone/>
              <a:defRPr sz="1400">
                <a:solidFill>
                  <a:srgbClr val="77ADA4"/>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context</a:t>
            </a:r>
          </a:p>
        </p:txBody>
      </p:sp>
      <p:sp>
        <p:nvSpPr>
          <p:cNvPr id="15" name="Title 1">
            <a:extLst>
              <a:ext uri="{FF2B5EF4-FFF2-40B4-BE49-F238E27FC236}">
                <a16:creationId xmlns:a16="http://schemas.microsoft.com/office/drawing/2014/main" id="{1C55A1E3-0EC9-42C7-8256-B4ABC60B11AE}"/>
              </a:ext>
            </a:extLst>
          </p:cNvPr>
          <p:cNvSpPr txBox="1">
            <a:spLocks/>
          </p:cNvSpPr>
          <p:nvPr userDrawn="1"/>
        </p:nvSpPr>
        <p:spPr>
          <a:xfrm>
            <a:off x="3620963" y="645716"/>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sz="1400">
                <a:solidFill>
                  <a:srgbClr val="414042"/>
                </a:solidFill>
              </a:rPr>
              <a:t>TITLE HERE</a:t>
            </a:r>
          </a:p>
        </p:txBody>
      </p:sp>
      <p:sp>
        <p:nvSpPr>
          <p:cNvPr id="16" name="Text Placeholder 2">
            <a:extLst>
              <a:ext uri="{FF2B5EF4-FFF2-40B4-BE49-F238E27FC236}">
                <a16:creationId xmlns:a16="http://schemas.microsoft.com/office/drawing/2014/main" id="{80D0B14B-F41C-42D0-B380-8F422837C552}"/>
              </a:ext>
            </a:extLst>
          </p:cNvPr>
          <p:cNvSpPr>
            <a:spLocks noGrp="1"/>
          </p:cNvSpPr>
          <p:nvPr>
            <p:ph type="body" idx="11" hasCustomPrompt="1"/>
          </p:nvPr>
        </p:nvSpPr>
        <p:spPr>
          <a:xfrm>
            <a:off x="3620963" y="907273"/>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context</a:t>
            </a:r>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381000" y="450241"/>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r>
              <a:rPr lang="en-US" sz="3600">
                <a:solidFill>
                  <a:srgbClr val="414042"/>
                </a:solidFill>
              </a:rPr>
              <a:t>OUR VALUE</a:t>
            </a: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457200" y="1588672"/>
            <a:ext cx="2514600" cy="2176682"/>
          </a:xfrm>
          <a:prstGeom prst="rect">
            <a:avLst/>
          </a:prstGeom>
        </p:spPr>
        <p:txBody>
          <a:bodyPr anchor="t"/>
          <a:lstStyle>
            <a:lvl1pPr marL="0" indent="0">
              <a:buNone/>
              <a:defRPr sz="2000">
                <a:solidFill>
                  <a:srgbClr val="414042"/>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
        <p:nvSpPr>
          <p:cNvPr id="17" name="Title 1">
            <a:extLst>
              <a:ext uri="{FF2B5EF4-FFF2-40B4-BE49-F238E27FC236}">
                <a16:creationId xmlns:a16="http://schemas.microsoft.com/office/drawing/2014/main" id="{5618C0FF-05EE-456A-893D-18E43276BF13}"/>
              </a:ext>
            </a:extLst>
          </p:cNvPr>
          <p:cNvSpPr txBox="1">
            <a:spLocks/>
          </p:cNvSpPr>
          <p:nvPr userDrawn="1"/>
        </p:nvSpPr>
        <p:spPr>
          <a:xfrm>
            <a:off x="3584631" y="1815257"/>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sz="1400">
                <a:solidFill>
                  <a:srgbClr val="414042"/>
                </a:solidFill>
              </a:rPr>
              <a:t>TITLE HERE</a:t>
            </a:r>
          </a:p>
        </p:txBody>
      </p:sp>
      <p:sp>
        <p:nvSpPr>
          <p:cNvPr id="18" name="Text Placeholder 2">
            <a:extLst>
              <a:ext uri="{FF2B5EF4-FFF2-40B4-BE49-F238E27FC236}">
                <a16:creationId xmlns:a16="http://schemas.microsoft.com/office/drawing/2014/main" id="{D9BAEF7F-8AB7-4147-9B7E-4E0668F070E4}"/>
              </a:ext>
            </a:extLst>
          </p:cNvPr>
          <p:cNvSpPr>
            <a:spLocks noGrp="1"/>
          </p:cNvSpPr>
          <p:nvPr>
            <p:ph type="body" idx="13" hasCustomPrompt="1"/>
          </p:nvPr>
        </p:nvSpPr>
        <p:spPr>
          <a:xfrm>
            <a:off x="3584631" y="2076814"/>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context</a:t>
            </a:r>
          </a:p>
        </p:txBody>
      </p:sp>
      <p:sp>
        <p:nvSpPr>
          <p:cNvPr id="19" name="Title 1">
            <a:extLst>
              <a:ext uri="{FF2B5EF4-FFF2-40B4-BE49-F238E27FC236}">
                <a16:creationId xmlns:a16="http://schemas.microsoft.com/office/drawing/2014/main" id="{B1D32706-4678-4EB7-AAFB-5BF6AA021D44}"/>
              </a:ext>
            </a:extLst>
          </p:cNvPr>
          <p:cNvSpPr txBox="1">
            <a:spLocks/>
          </p:cNvSpPr>
          <p:nvPr userDrawn="1"/>
        </p:nvSpPr>
        <p:spPr>
          <a:xfrm>
            <a:off x="3584631" y="3060271"/>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sz="1400">
                <a:solidFill>
                  <a:srgbClr val="414042"/>
                </a:solidFill>
              </a:rPr>
              <a:t>TITLE HERE</a:t>
            </a:r>
          </a:p>
        </p:txBody>
      </p:sp>
      <p:sp>
        <p:nvSpPr>
          <p:cNvPr id="20" name="Text Placeholder 2">
            <a:extLst>
              <a:ext uri="{FF2B5EF4-FFF2-40B4-BE49-F238E27FC236}">
                <a16:creationId xmlns:a16="http://schemas.microsoft.com/office/drawing/2014/main" id="{2BA30753-9BA8-4D7D-9378-939D39708F71}"/>
              </a:ext>
            </a:extLst>
          </p:cNvPr>
          <p:cNvSpPr>
            <a:spLocks noGrp="1"/>
          </p:cNvSpPr>
          <p:nvPr>
            <p:ph type="body" idx="14" hasCustomPrompt="1"/>
          </p:nvPr>
        </p:nvSpPr>
        <p:spPr>
          <a:xfrm>
            <a:off x="3584631" y="3321828"/>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context</a:t>
            </a:r>
          </a:p>
        </p:txBody>
      </p:sp>
    </p:spTree>
    <p:extLst>
      <p:ext uri="{BB962C8B-B14F-4D97-AF65-F5344CB8AC3E}">
        <p14:creationId xmlns:p14="http://schemas.microsoft.com/office/powerpoint/2010/main" val="13042032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4495800" y="0"/>
            <a:ext cx="18288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21163D3-1903-4BF6-9B56-A3118E2D4A13}"/>
              </a:ext>
            </a:extLst>
          </p:cNvPr>
          <p:cNvSpPr/>
          <p:nvPr userDrawn="1"/>
        </p:nvSpPr>
        <p:spPr>
          <a:xfrm>
            <a:off x="6248400" y="0"/>
            <a:ext cx="2895600" cy="51435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685800" y="819152"/>
            <a:ext cx="34290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rgbClr val="F49E1E"/>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762360" y="2019308"/>
            <a:ext cx="3352800" cy="2743200"/>
          </a:xfrm>
          <a:prstGeom prst="rect">
            <a:avLst/>
          </a:prstGeom>
        </p:spPr>
        <p:txBody>
          <a:bodyPr anchor="t"/>
          <a:lstStyle>
            <a:lvl1pPr marL="0" indent="0">
              <a:buNone/>
              <a:defRPr sz="2000">
                <a:solidFill>
                  <a:srgbClr val="F49E1E"/>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pic>
        <p:nvPicPr>
          <p:cNvPr id="17" name="Picture 16" descr="Text, logo, company name&#10;&#10;Description automatically generated">
            <a:extLst>
              <a:ext uri="{FF2B5EF4-FFF2-40B4-BE49-F238E27FC236}">
                <a16:creationId xmlns:a16="http://schemas.microsoft.com/office/drawing/2014/main" id="{3C596127-0BDA-4236-8204-787AAD68B1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50698" y="3867150"/>
            <a:ext cx="1430942" cy="1105728"/>
          </a:xfrm>
          <a:prstGeom prst="rect">
            <a:avLst/>
          </a:prstGeom>
        </p:spPr>
      </p:pic>
      <p:sp>
        <p:nvSpPr>
          <p:cNvPr id="18" name="Title 1">
            <a:extLst>
              <a:ext uri="{FF2B5EF4-FFF2-40B4-BE49-F238E27FC236}">
                <a16:creationId xmlns:a16="http://schemas.microsoft.com/office/drawing/2014/main" id="{098BDC2F-F0B2-4ECD-896E-E4D2A6EDE98B}"/>
              </a:ext>
            </a:extLst>
          </p:cNvPr>
          <p:cNvSpPr txBox="1">
            <a:spLocks/>
          </p:cNvSpPr>
          <p:nvPr userDrawn="1"/>
        </p:nvSpPr>
        <p:spPr>
          <a:xfrm>
            <a:off x="6408869" y="895352"/>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19" name="Text Placeholder 2">
            <a:extLst>
              <a:ext uri="{FF2B5EF4-FFF2-40B4-BE49-F238E27FC236}">
                <a16:creationId xmlns:a16="http://schemas.microsoft.com/office/drawing/2014/main" id="{E48EF865-2F41-4857-B886-CB7485E139AA}"/>
              </a:ext>
            </a:extLst>
          </p:cNvPr>
          <p:cNvSpPr>
            <a:spLocks noGrp="1"/>
          </p:cNvSpPr>
          <p:nvPr>
            <p:ph type="body" idx="13" hasCustomPrompt="1"/>
          </p:nvPr>
        </p:nvSpPr>
        <p:spPr>
          <a:xfrm>
            <a:off x="6485069" y="2033782"/>
            <a:ext cx="2895600"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37246362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2"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3352800" y="361950"/>
            <a:ext cx="5334000" cy="2362200"/>
          </a:xfrm>
          <a:prstGeom prst="rect">
            <a:avLst/>
          </a:prstGeom>
        </p:spPr>
        <p:txBody>
          <a:bodyPr numCol="2" anchor="t"/>
          <a:lstStyle>
            <a:lvl1pPr marL="0" indent="0">
              <a:buNone/>
              <a:defRPr sz="1200">
                <a:solidFill>
                  <a:srgbClr val="414042"/>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a:t>
            </a:r>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886285"/>
            <a:ext cx="2590800" cy="381000"/>
          </a:xfrm>
          <a:prstGeom prst="rect">
            <a:avLst/>
          </a:prstGeom>
        </p:spPr>
        <p:txBody>
          <a:bodyPr numCol="1" anchor="t"/>
          <a:lstStyle>
            <a:lvl1pPr marL="0" indent="0" algn="r">
              <a:buNone/>
              <a:defRPr sz="3200" b="1">
                <a:solidFill>
                  <a:srgbClr val="F49E1E"/>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457200" y="1358209"/>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1" name="Picture 10" descr="Blue flowers">
            <a:extLst>
              <a:ext uri="{FF2B5EF4-FFF2-40B4-BE49-F238E27FC236}">
                <a16:creationId xmlns:a16="http://schemas.microsoft.com/office/drawing/2014/main" id="{5D91A01F-0FE3-40BE-8410-9A1E57E1FFD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4907" b="13575"/>
          <a:stretch/>
        </p:blipFill>
        <p:spPr>
          <a:xfrm>
            <a:off x="533400" y="2952751"/>
            <a:ext cx="8194548" cy="1913900"/>
          </a:xfrm>
          <a:prstGeom prst="rect">
            <a:avLst/>
          </a:prstGeom>
        </p:spPr>
      </p:pic>
    </p:spTree>
    <p:extLst>
      <p:ext uri="{BB962C8B-B14F-4D97-AF65-F5344CB8AC3E}">
        <p14:creationId xmlns:p14="http://schemas.microsoft.com/office/powerpoint/2010/main" val="6112975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3"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482601" y="1546860"/>
            <a:ext cx="8009128" cy="3158490"/>
          </a:xfrm>
          <a:prstGeom prst="rect">
            <a:avLst/>
          </a:prstGeom>
        </p:spPr>
        <p:txBody>
          <a:bodyPr numCol="3" anchor="t"/>
          <a:lstStyle>
            <a:lvl1pPr marL="0" indent="0">
              <a:buNone/>
              <a:defRPr sz="1200">
                <a:solidFill>
                  <a:srgbClr val="414042"/>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276850"/>
            <a:ext cx="2590800" cy="381000"/>
          </a:xfrm>
          <a:prstGeom prst="rect">
            <a:avLst/>
          </a:prstGeom>
        </p:spPr>
        <p:txBody>
          <a:bodyPr numCol="1" anchor="t"/>
          <a:lstStyle>
            <a:lvl1pPr marL="0" indent="0">
              <a:buNone/>
              <a:defRPr sz="3200" b="1">
                <a:solidFill>
                  <a:srgbClr val="F49E1E"/>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533400" y="730240"/>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4066003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CAE8DE"/>
        </a:solidFill>
        <a:effectLst/>
      </p:bgPr>
    </p:bg>
    <p:spTree>
      <p:nvGrpSpPr>
        <p:cNvPr id="1" name=""/>
        <p:cNvGrpSpPr/>
        <p:nvPr/>
      </p:nvGrpSpPr>
      <p:grpSpPr>
        <a:xfrm>
          <a:off x="0" y="0"/>
          <a:ext cx="0" cy="0"/>
          <a:chOff x="0" y="0"/>
          <a:chExt cx="0" cy="0"/>
        </a:xfrm>
      </p:grpSpPr>
      <p:sp>
        <p:nvSpPr>
          <p:cNvPr id="32" name="Title 1"/>
          <p:cNvSpPr>
            <a:spLocks noGrp="1"/>
          </p:cNvSpPr>
          <p:nvPr>
            <p:ph type="title" hasCustomPrompt="1"/>
          </p:nvPr>
        </p:nvSpPr>
        <p:spPr>
          <a:xfrm>
            <a:off x="0" y="1429067"/>
            <a:ext cx="9144000" cy="564356"/>
          </a:xfrm>
          <a:prstGeom prst="rect">
            <a:avLst/>
          </a:prstGeom>
        </p:spPr>
        <p:txBody>
          <a:bodyPr anchor="t"/>
          <a:lstStyle>
            <a:lvl1pPr algn="ctr">
              <a:defRPr sz="3200" b="1" cap="all">
                <a:solidFill>
                  <a:schemeClr val="bg1"/>
                </a:solidFill>
                <a:latin typeface="Century Gothic" panose="020B0502020202020204" pitchFamily="34" charset="0"/>
              </a:defRPr>
            </a:lvl1pPr>
          </a:lstStyle>
          <a:p>
            <a:r>
              <a:rPr lang="en-US"/>
              <a:t>Click to add heading</a:t>
            </a:r>
          </a:p>
        </p:txBody>
      </p:sp>
      <p:sp>
        <p:nvSpPr>
          <p:cNvPr id="33" name="Text Placeholder 2"/>
          <p:cNvSpPr>
            <a:spLocks noGrp="1"/>
          </p:cNvSpPr>
          <p:nvPr>
            <p:ph type="body" idx="1" hasCustomPrompt="1"/>
          </p:nvPr>
        </p:nvSpPr>
        <p:spPr>
          <a:xfrm>
            <a:off x="0" y="2040150"/>
            <a:ext cx="9144000" cy="609600"/>
          </a:xfrm>
          <a:prstGeom prst="rect">
            <a:avLst/>
          </a:prstGeom>
        </p:spPr>
        <p:txBody>
          <a:bodyPr anchor="t"/>
          <a:lstStyle>
            <a:lvl1pPr marL="0" indent="0" algn="ctr">
              <a:buNone/>
              <a:defRPr sz="20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add sub-heading</a:t>
            </a:r>
          </a:p>
        </p:txBody>
      </p:sp>
      <p:pic>
        <p:nvPicPr>
          <p:cNvPr id="4" name="Picture 3" descr="Text, logo, company name&#10;&#10;Description automatically generated">
            <a:extLst>
              <a:ext uri="{FF2B5EF4-FFF2-40B4-BE49-F238E27FC236}">
                <a16:creationId xmlns:a16="http://schemas.microsoft.com/office/drawing/2014/main" id="{DA2AD932-CFF5-419C-91AD-FB75594A36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24200" y="2495550"/>
            <a:ext cx="3821206" cy="2952750"/>
          </a:xfrm>
          <a:prstGeom prst="rect">
            <a:avLst/>
          </a:prstGeom>
        </p:spPr>
      </p:pic>
    </p:spTree>
    <p:extLst>
      <p:ext uri="{BB962C8B-B14F-4D97-AF65-F5344CB8AC3E}">
        <p14:creationId xmlns:p14="http://schemas.microsoft.com/office/powerpoint/2010/main" val="36714390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2"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Tree>
    <p:extLst>
      <p:ext uri="{BB962C8B-B14F-4D97-AF65-F5344CB8AC3E}">
        <p14:creationId xmlns:p14="http://schemas.microsoft.com/office/powerpoint/2010/main" val="8010720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3"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Tree>
    <p:extLst>
      <p:ext uri="{BB962C8B-B14F-4D97-AF65-F5344CB8AC3E}">
        <p14:creationId xmlns:p14="http://schemas.microsoft.com/office/powerpoint/2010/main" val="20391062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57200" y="205981"/>
            <a:ext cx="8229600" cy="563299"/>
          </a:xfrm>
          <a:prstGeom prst="rect">
            <a:avLst/>
          </a:prstGeom>
        </p:spPr>
        <p:txBody>
          <a:bodyPr/>
          <a:lstStyle>
            <a:lvl1pPr algn="l">
              <a:defRPr sz="2800"/>
            </a:lvl1pPr>
          </a:lstStyle>
          <a:p>
            <a:r>
              <a:rPr lang="en-US"/>
              <a:t>Click to add heading</a:t>
            </a:r>
          </a:p>
        </p:txBody>
      </p:sp>
      <p:grpSp>
        <p:nvGrpSpPr>
          <p:cNvPr id="15" name="Group 14"/>
          <p:cNvGrpSpPr/>
          <p:nvPr userDrawn="1"/>
        </p:nvGrpSpPr>
        <p:grpSpPr>
          <a:xfrm>
            <a:off x="0" y="769278"/>
            <a:ext cx="8305800" cy="228316"/>
            <a:chOff x="0" y="997594"/>
            <a:chExt cx="10972800" cy="228316"/>
          </a:xfrm>
        </p:grpSpPr>
        <p:sp>
          <p:nvSpPr>
            <p:cNvPr id="16" name="Rectangle 15"/>
            <p:cNvSpPr/>
            <p:nvPr/>
          </p:nvSpPr>
          <p:spPr>
            <a:xfrm rot="5400000">
              <a:off x="5447876" y="-4450282"/>
              <a:ext cx="77048" cy="109728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Rectangle 16"/>
            <p:cNvSpPr/>
            <p:nvPr/>
          </p:nvSpPr>
          <p:spPr>
            <a:xfrm rot="5400000">
              <a:off x="4670636" y="-3595993"/>
              <a:ext cx="77050" cy="9418320"/>
            </a:xfrm>
            <a:prstGeom prst="rect">
              <a:avLst/>
            </a:prstGeom>
            <a:solidFill>
              <a:srgbClr val="B33D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ectangle 17"/>
            <p:cNvSpPr/>
            <p:nvPr/>
          </p:nvSpPr>
          <p:spPr>
            <a:xfrm rot="5400000">
              <a:off x="5036396" y="-3887534"/>
              <a:ext cx="77048" cy="10149840"/>
            </a:xfrm>
            <a:prstGeom prst="rect">
              <a:avLst/>
            </a:prstGeom>
            <a:solidFill>
              <a:srgbClr val="FAC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20" name="Group 19"/>
          <p:cNvGrpSpPr/>
          <p:nvPr userDrawn="1"/>
        </p:nvGrpSpPr>
        <p:grpSpPr>
          <a:xfrm>
            <a:off x="20" y="4389122"/>
            <a:ext cx="9143983" cy="754379"/>
            <a:chOff x="18" y="4389120"/>
            <a:chExt cx="9143983" cy="754379"/>
          </a:xfrm>
        </p:grpSpPr>
        <p:sp>
          <p:nvSpPr>
            <p:cNvPr id="21" name="Rectangle 20"/>
            <p:cNvSpPr/>
            <p:nvPr userDrawn="1"/>
          </p:nvSpPr>
          <p:spPr>
            <a:xfrm rot="5400000">
              <a:off x="4194820" y="194318"/>
              <a:ext cx="754379" cy="9143983"/>
            </a:xfrm>
            <a:prstGeom prst="rect">
              <a:avLst/>
            </a:prstGeom>
            <a:solidFill>
              <a:srgbClr val="406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5208" y="4424369"/>
              <a:ext cx="1320207" cy="683881"/>
            </a:xfrm>
            <a:prstGeom prst="rect">
              <a:avLst/>
            </a:prstGeom>
          </p:spPr>
        </p:pic>
      </p:grpSp>
      <p:sp>
        <p:nvSpPr>
          <p:cNvPr id="3" name="Text Placeholder 2"/>
          <p:cNvSpPr>
            <a:spLocks noGrp="1"/>
          </p:cNvSpPr>
          <p:nvPr>
            <p:ph type="body" sz="quarter" idx="10"/>
          </p:nvPr>
        </p:nvSpPr>
        <p:spPr>
          <a:xfrm>
            <a:off x="457200" y="1047750"/>
            <a:ext cx="8229600" cy="3200400"/>
          </a:xfrm>
          <a:prstGeom prst="rect">
            <a:avLst/>
          </a:prstGeom>
        </p:spPr>
        <p:txBody>
          <a:bodyPr/>
          <a:lstStyle>
            <a:lvl1pPr>
              <a:defRPr sz="2400"/>
            </a:lvl1pPr>
            <a:lvl2pPr>
              <a:defRPr sz="2400"/>
            </a:lvl2pPr>
            <a:lvl3pPr>
              <a:defRPr sz="20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89033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descr="A picture containing chart&#10;&#10;Description automatically generated">
            <a:extLst>
              <a:ext uri="{FF2B5EF4-FFF2-40B4-BE49-F238E27FC236}">
                <a16:creationId xmlns:a16="http://schemas.microsoft.com/office/drawing/2014/main" id="{697B4178-E8B8-4E3C-9E3A-4D3828105E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666750"/>
            <a:ext cx="2316256" cy="1789834"/>
          </a:xfrm>
          <a:prstGeom prst="rect">
            <a:avLst/>
          </a:prstGeom>
        </p:spPr>
      </p:pic>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9"/>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sz="3200" b="1" spc="300"/>
              <a:t>Click to add heading</a:t>
            </a:r>
          </a:p>
        </p:txBody>
      </p:sp>
    </p:spTree>
    <p:extLst>
      <p:ext uri="{BB962C8B-B14F-4D97-AF65-F5344CB8AC3E}">
        <p14:creationId xmlns:p14="http://schemas.microsoft.com/office/powerpoint/2010/main" val="5378197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9"/>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sz="3200" b="1" spc="30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8442" y="649836"/>
            <a:ext cx="2316256" cy="1789834"/>
          </a:xfrm>
          <a:prstGeom prst="rect">
            <a:avLst/>
          </a:prstGeom>
        </p:spPr>
      </p:pic>
    </p:spTree>
    <p:extLst>
      <p:ext uri="{BB962C8B-B14F-4D97-AF65-F5344CB8AC3E}">
        <p14:creationId xmlns:p14="http://schemas.microsoft.com/office/powerpoint/2010/main" val="26032917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32147"/>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1753161" y="438151"/>
            <a:ext cx="716224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l"/>
            <a:r>
              <a:rPr lang="en-US" sz="3200" b="1" spc="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6640" y="152400"/>
            <a:ext cx="1553136" cy="1200150"/>
          </a:xfrm>
          <a:prstGeom prst="rect">
            <a:avLst/>
          </a:prstGeom>
        </p:spPr>
      </p:pic>
    </p:spTree>
    <p:extLst>
      <p:ext uri="{BB962C8B-B14F-4D97-AF65-F5344CB8AC3E}">
        <p14:creationId xmlns:p14="http://schemas.microsoft.com/office/powerpoint/2010/main" val="11158496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0" y="0"/>
            <a:ext cx="28956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21163D3-1903-4BF6-9B56-A3118E2D4A13}"/>
              </a:ext>
            </a:extLst>
          </p:cNvPr>
          <p:cNvSpPr/>
          <p:nvPr userDrawn="1"/>
        </p:nvSpPr>
        <p:spPr>
          <a:xfrm>
            <a:off x="990600" y="590550"/>
            <a:ext cx="3810000" cy="39624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A picture containing chart&#10;&#10;Description automatically generated">
            <a:extLst>
              <a:ext uri="{FF2B5EF4-FFF2-40B4-BE49-F238E27FC236}">
                <a16:creationId xmlns:a16="http://schemas.microsoft.com/office/drawing/2014/main" id="{0A89E851-58CC-4A64-BB9C-B1B87713CE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320040"/>
            <a:ext cx="2105274" cy="1626802"/>
          </a:xfrm>
          <a:prstGeom prst="rect">
            <a:avLst/>
          </a:prstGeom>
        </p:spPr>
      </p:pic>
      <p:sp>
        <p:nvSpPr>
          <p:cNvPr id="9" name="Title 1">
            <a:extLst>
              <a:ext uri="{FF2B5EF4-FFF2-40B4-BE49-F238E27FC236}">
                <a16:creationId xmlns:a16="http://schemas.microsoft.com/office/drawing/2014/main" id="{94A3C79A-E787-46A0-9402-B0B56E341D7A}"/>
              </a:ext>
            </a:extLst>
          </p:cNvPr>
          <p:cNvSpPr>
            <a:spLocks noGrp="1"/>
          </p:cNvSpPr>
          <p:nvPr>
            <p:ph type="title" hasCustomPrompt="1"/>
          </p:nvPr>
        </p:nvSpPr>
        <p:spPr>
          <a:xfrm>
            <a:off x="6400800" y="820483"/>
            <a:ext cx="2514600" cy="337759"/>
          </a:xfrm>
          <a:prstGeom prst="rect">
            <a:avLst/>
          </a:prstGeom>
        </p:spPr>
        <p:txBody>
          <a:bodyPr anchor="t"/>
          <a:lstStyle>
            <a:lvl1pPr algn="l">
              <a:defRPr sz="1400" b="1" cap="all">
                <a:solidFill>
                  <a:srgbClr val="77ADA4"/>
                </a:solidFill>
                <a:latin typeface="Century Gothic" panose="020B0502020202020204" pitchFamily="34" charset="0"/>
              </a:defRPr>
            </a:lvl1pPr>
          </a:lstStyle>
          <a:p>
            <a:r>
              <a:rPr lang="en-US" err="1"/>
              <a:t>POInt</a:t>
            </a:r>
            <a:r>
              <a:rPr lang="en-US"/>
              <a:t> 1</a:t>
            </a:r>
          </a:p>
        </p:txBody>
      </p:sp>
      <p:sp>
        <p:nvSpPr>
          <p:cNvPr id="10" name="Text Placeholder 2">
            <a:extLst>
              <a:ext uri="{FF2B5EF4-FFF2-40B4-BE49-F238E27FC236}">
                <a16:creationId xmlns:a16="http://schemas.microsoft.com/office/drawing/2014/main" id="{E22AA25B-738C-4587-933C-D28ECF257EF9}"/>
              </a:ext>
            </a:extLst>
          </p:cNvPr>
          <p:cNvSpPr>
            <a:spLocks noGrp="1"/>
          </p:cNvSpPr>
          <p:nvPr>
            <p:ph type="body" idx="1" hasCustomPrompt="1"/>
          </p:nvPr>
        </p:nvSpPr>
        <p:spPr>
          <a:xfrm>
            <a:off x="6400800" y="1082039"/>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lvl="0"/>
            <a:r>
              <a:rPr lang="en-US"/>
              <a:t>context</a:t>
            </a:r>
          </a:p>
        </p:txBody>
      </p:sp>
      <p:pic>
        <p:nvPicPr>
          <p:cNvPr id="11" name="Picture 10" descr="A picture containing chart&#10;&#10;Description automatically generated">
            <a:extLst>
              <a:ext uri="{FF2B5EF4-FFF2-40B4-BE49-F238E27FC236}">
                <a16:creationId xmlns:a16="http://schemas.microsoft.com/office/drawing/2014/main" id="{98677FC2-0131-48AE-8FEC-3ABAD5B20D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1783149"/>
            <a:ext cx="2105274" cy="1626802"/>
          </a:xfrm>
          <a:prstGeom prst="rect">
            <a:avLst/>
          </a:prstGeom>
        </p:spPr>
      </p:pic>
      <p:pic>
        <p:nvPicPr>
          <p:cNvPr id="14" name="Picture 13" descr="A picture containing chart&#10;&#10;Description automatically generated">
            <a:extLst>
              <a:ext uri="{FF2B5EF4-FFF2-40B4-BE49-F238E27FC236}">
                <a16:creationId xmlns:a16="http://schemas.microsoft.com/office/drawing/2014/main" id="{BAFB2096-15C5-4D96-B5FE-6EE192D3C4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3307149"/>
            <a:ext cx="2105274" cy="1626802"/>
          </a:xfrm>
          <a:prstGeom prst="rect">
            <a:avLst/>
          </a:prstGeom>
        </p:spPr>
      </p:pic>
      <p:sp>
        <p:nvSpPr>
          <p:cNvPr id="16" name="Text Placeholder 2">
            <a:extLst>
              <a:ext uri="{FF2B5EF4-FFF2-40B4-BE49-F238E27FC236}">
                <a16:creationId xmlns:a16="http://schemas.microsoft.com/office/drawing/2014/main" id="{80D0B14B-F41C-42D0-B380-8F422837C552}"/>
              </a:ext>
            </a:extLst>
          </p:cNvPr>
          <p:cNvSpPr>
            <a:spLocks noGrp="1"/>
          </p:cNvSpPr>
          <p:nvPr>
            <p:ph type="body" idx="11" hasCustomPrompt="1"/>
          </p:nvPr>
        </p:nvSpPr>
        <p:spPr>
          <a:xfrm>
            <a:off x="6400800" y="4069148"/>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lvl="0"/>
            <a:r>
              <a:rPr lang="en-US"/>
              <a:t>context</a:t>
            </a:r>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1447800" y="1080378"/>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1524000" y="2218807"/>
            <a:ext cx="2895600"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17885064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6275954" y="-19050"/>
            <a:ext cx="2895600" cy="51816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21163D3-1903-4BF6-9B56-A3118E2D4A13}"/>
              </a:ext>
            </a:extLst>
          </p:cNvPr>
          <p:cNvSpPr/>
          <p:nvPr userDrawn="1"/>
        </p:nvSpPr>
        <p:spPr>
          <a:xfrm>
            <a:off x="0" y="-10376"/>
            <a:ext cx="3276600" cy="5172926"/>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A picture containing chart&#10;&#10;Description automatically generated">
            <a:extLst>
              <a:ext uri="{FF2B5EF4-FFF2-40B4-BE49-F238E27FC236}">
                <a16:creationId xmlns:a16="http://schemas.microsoft.com/office/drawing/2014/main" id="{0A89E851-58CC-4A64-BB9C-B1B87713CE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0400" y="313021"/>
            <a:ext cx="1538064" cy="1188504"/>
          </a:xfrm>
          <a:prstGeom prst="rect">
            <a:avLst/>
          </a:prstGeom>
        </p:spPr>
      </p:pic>
      <p:sp>
        <p:nvSpPr>
          <p:cNvPr id="9" name="Title 1">
            <a:extLst>
              <a:ext uri="{FF2B5EF4-FFF2-40B4-BE49-F238E27FC236}">
                <a16:creationId xmlns:a16="http://schemas.microsoft.com/office/drawing/2014/main" id="{94A3C79A-E787-46A0-9402-B0B56E341D7A}"/>
              </a:ext>
            </a:extLst>
          </p:cNvPr>
          <p:cNvSpPr>
            <a:spLocks noGrp="1"/>
          </p:cNvSpPr>
          <p:nvPr>
            <p:ph type="title" hasCustomPrompt="1"/>
          </p:nvPr>
        </p:nvSpPr>
        <p:spPr>
          <a:xfrm>
            <a:off x="6400800" y="1657353"/>
            <a:ext cx="2514600" cy="337759"/>
          </a:xfrm>
          <a:prstGeom prst="rect">
            <a:avLst/>
          </a:prstGeom>
        </p:spPr>
        <p:txBody>
          <a:bodyPr anchor="t"/>
          <a:lstStyle>
            <a:lvl1pPr algn="ctr">
              <a:defRPr sz="1400" b="1" cap="all">
                <a:solidFill>
                  <a:srgbClr val="77ADA4"/>
                </a:solidFill>
                <a:latin typeface="Century Gothic" panose="020B0502020202020204" pitchFamily="34" charset="0"/>
              </a:defRPr>
            </a:lvl1pPr>
          </a:lstStyle>
          <a:p>
            <a:r>
              <a:rPr lang="en-US"/>
              <a:t>HEADLINE</a:t>
            </a:r>
          </a:p>
        </p:txBody>
      </p:sp>
      <p:sp>
        <p:nvSpPr>
          <p:cNvPr id="10" name="Text Placeholder 2">
            <a:extLst>
              <a:ext uri="{FF2B5EF4-FFF2-40B4-BE49-F238E27FC236}">
                <a16:creationId xmlns:a16="http://schemas.microsoft.com/office/drawing/2014/main" id="{E22AA25B-738C-4587-933C-D28ECF257EF9}"/>
              </a:ext>
            </a:extLst>
          </p:cNvPr>
          <p:cNvSpPr>
            <a:spLocks noGrp="1"/>
          </p:cNvSpPr>
          <p:nvPr>
            <p:ph type="body" idx="1" hasCustomPrompt="1"/>
          </p:nvPr>
        </p:nvSpPr>
        <p:spPr>
          <a:xfrm>
            <a:off x="6400800" y="1918909"/>
            <a:ext cx="2514600" cy="609600"/>
          </a:xfrm>
          <a:prstGeom prst="rect">
            <a:avLst/>
          </a:prstGeom>
        </p:spPr>
        <p:txBody>
          <a:bodyPr anchor="t"/>
          <a:lstStyle>
            <a:lvl1pPr marL="0" indent="0" algn="ctr">
              <a:buNone/>
              <a:defRPr sz="1400">
                <a:solidFill>
                  <a:srgbClr val="77ADA4"/>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lvl="0"/>
            <a:r>
              <a:rPr lang="en-US"/>
              <a:t>context</a:t>
            </a:r>
          </a:p>
        </p:txBody>
      </p:sp>
      <p:sp>
        <p:nvSpPr>
          <p:cNvPr id="15" name="Title 1">
            <a:extLst>
              <a:ext uri="{FF2B5EF4-FFF2-40B4-BE49-F238E27FC236}">
                <a16:creationId xmlns:a16="http://schemas.microsoft.com/office/drawing/2014/main" id="{1C55A1E3-0EC9-42C7-8256-B4ABC60B11AE}"/>
              </a:ext>
            </a:extLst>
          </p:cNvPr>
          <p:cNvSpPr txBox="1">
            <a:spLocks/>
          </p:cNvSpPr>
          <p:nvPr userDrawn="1"/>
        </p:nvSpPr>
        <p:spPr>
          <a:xfrm>
            <a:off x="3620963" y="645717"/>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sz="1400">
                <a:solidFill>
                  <a:srgbClr val="414042"/>
                </a:solidFill>
              </a:rPr>
              <a:t>TITLE HERE</a:t>
            </a:r>
          </a:p>
        </p:txBody>
      </p:sp>
      <p:sp>
        <p:nvSpPr>
          <p:cNvPr id="16" name="Text Placeholder 2">
            <a:extLst>
              <a:ext uri="{FF2B5EF4-FFF2-40B4-BE49-F238E27FC236}">
                <a16:creationId xmlns:a16="http://schemas.microsoft.com/office/drawing/2014/main" id="{80D0B14B-F41C-42D0-B380-8F422837C552}"/>
              </a:ext>
            </a:extLst>
          </p:cNvPr>
          <p:cNvSpPr>
            <a:spLocks noGrp="1"/>
          </p:cNvSpPr>
          <p:nvPr>
            <p:ph type="body" idx="11" hasCustomPrompt="1"/>
          </p:nvPr>
        </p:nvSpPr>
        <p:spPr>
          <a:xfrm>
            <a:off x="3620963" y="907273"/>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lvl="0"/>
            <a:r>
              <a:rPr lang="en-US"/>
              <a:t>context</a:t>
            </a:r>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381000" y="450242"/>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r>
              <a:rPr lang="en-US" sz="3600">
                <a:solidFill>
                  <a:srgbClr val="414042"/>
                </a:solidFill>
              </a:rPr>
              <a:t>OUR VALUE</a:t>
            </a: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457200" y="1588672"/>
            <a:ext cx="2514600" cy="2176682"/>
          </a:xfrm>
          <a:prstGeom prst="rect">
            <a:avLst/>
          </a:prstGeom>
        </p:spPr>
        <p:txBody>
          <a:bodyPr anchor="t"/>
          <a:lstStyle>
            <a:lvl1pPr marL="0" indent="0">
              <a:buNone/>
              <a:defRPr sz="2000">
                <a:solidFill>
                  <a:srgbClr val="414042"/>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
        <p:nvSpPr>
          <p:cNvPr id="17" name="Title 1">
            <a:extLst>
              <a:ext uri="{FF2B5EF4-FFF2-40B4-BE49-F238E27FC236}">
                <a16:creationId xmlns:a16="http://schemas.microsoft.com/office/drawing/2014/main" id="{5618C0FF-05EE-456A-893D-18E43276BF13}"/>
              </a:ext>
            </a:extLst>
          </p:cNvPr>
          <p:cNvSpPr txBox="1">
            <a:spLocks/>
          </p:cNvSpPr>
          <p:nvPr userDrawn="1"/>
        </p:nvSpPr>
        <p:spPr>
          <a:xfrm>
            <a:off x="3584631" y="1815258"/>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sz="1400">
                <a:solidFill>
                  <a:srgbClr val="414042"/>
                </a:solidFill>
              </a:rPr>
              <a:t>TITLE HERE</a:t>
            </a:r>
          </a:p>
        </p:txBody>
      </p:sp>
      <p:sp>
        <p:nvSpPr>
          <p:cNvPr id="18" name="Text Placeholder 2">
            <a:extLst>
              <a:ext uri="{FF2B5EF4-FFF2-40B4-BE49-F238E27FC236}">
                <a16:creationId xmlns:a16="http://schemas.microsoft.com/office/drawing/2014/main" id="{D9BAEF7F-8AB7-4147-9B7E-4E0668F070E4}"/>
              </a:ext>
            </a:extLst>
          </p:cNvPr>
          <p:cNvSpPr>
            <a:spLocks noGrp="1"/>
          </p:cNvSpPr>
          <p:nvPr>
            <p:ph type="body" idx="13" hasCustomPrompt="1"/>
          </p:nvPr>
        </p:nvSpPr>
        <p:spPr>
          <a:xfrm>
            <a:off x="3584631" y="2076814"/>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lvl="0"/>
            <a:r>
              <a:rPr lang="en-US"/>
              <a:t>context</a:t>
            </a:r>
          </a:p>
        </p:txBody>
      </p:sp>
      <p:sp>
        <p:nvSpPr>
          <p:cNvPr id="19" name="Title 1">
            <a:extLst>
              <a:ext uri="{FF2B5EF4-FFF2-40B4-BE49-F238E27FC236}">
                <a16:creationId xmlns:a16="http://schemas.microsoft.com/office/drawing/2014/main" id="{B1D32706-4678-4EB7-AAFB-5BF6AA021D44}"/>
              </a:ext>
            </a:extLst>
          </p:cNvPr>
          <p:cNvSpPr txBox="1">
            <a:spLocks/>
          </p:cNvSpPr>
          <p:nvPr userDrawn="1"/>
        </p:nvSpPr>
        <p:spPr>
          <a:xfrm>
            <a:off x="3584631" y="3060272"/>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sz="1400">
                <a:solidFill>
                  <a:srgbClr val="414042"/>
                </a:solidFill>
              </a:rPr>
              <a:t>TITLE HERE</a:t>
            </a:r>
          </a:p>
        </p:txBody>
      </p:sp>
      <p:sp>
        <p:nvSpPr>
          <p:cNvPr id="20" name="Text Placeholder 2">
            <a:extLst>
              <a:ext uri="{FF2B5EF4-FFF2-40B4-BE49-F238E27FC236}">
                <a16:creationId xmlns:a16="http://schemas.microsoft.com/office/drawing/2014/main" id="{2BA30753-9BA8-4D7D-9378-939D39708F71}"/>
              </a:ext>
            </a:extLst>
          </p:cNvPr>
          <p:cNvSpPr>
            <a:spLocks noGrp="1"/>
          </p:cNvSpPr>
          <p:nvPr>
            <p:ph type="body" idx="14" hasCustomPrompt="1"/>
          </p:nvPr>
        </p:nvSpPr>
        <p:spPr>
          <a:xfrm>
            <a:off x="3584631" y="3321828"/>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lvl="0"/>
            <a:r>
              <a:rPr lang="en-US"/>
              <a:t>context</a:t>
            </a:r>
          </a:p>
        </p:txBody>
      </p:sp>
    </p:spTree>
    <p:extLst>
      <p:ext uri="{BB962C8B-B14F-4D97-AF65-F5344CB8AC3E}">
        <p14:creationId xmlns:p14="http://schemas.microsoft.com/office/powerpoint/2010/main" val="19816041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4495800" y="0"/>
            <a:ext cx="18288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21163D3-1903-4BF6-9B56-A3118E2D4A13}"/>
              </a:ext>
            </a:extLst>
          </p:cNvPr>
          <p:cNvSpPr/>
          <p:nvPr userDrawn="1"/>
        </p:nvSpPr>
        <p:spPr>
          <a:xfrm>
            <a:off x="6248400" y="0"/>
            <a:ext cx="2895600" cy="51435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685800" y="819153"/>
            <a:ext cx="34290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rgbClr val="F49E1E"/>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762360" y="2019308"/>
            <a:ext cx="3352800" cy="2743200"/>
          </a:xfrm>
          <a:prstGeom prst="rect">
            <a:avLst/>
          </a:prstGeom>
        </p:spPr>
        <p:txBody>
          <a:bodyPr anchor="t"/>
          <a:lstStyle>
            <a:lvl1pPr marL="0" indent="0">
              <a:buNone/>
              <a:defRPr sz="2000">
                <a:solidFill>
                  <a:srgbClr val="F49E1E"/>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pic>
        <p:nvPicPr>
          <p:cNvPr id="17" name="Picture 16" descr="Text, logo, company name&#10;&#10;Description automatically generated">
            <a:extLst>
              <a:ext uri="{FF2B5EF4-FFF2-40B4-BE49-F238E27FC236}">
                <a16:creationId xmlns:a16="http://schemas.microsoft.com/office/drawing/2014/main" id="{3C596127-0BDA-4236-8204-787AAD68B1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50698" y="3867150"/>
            <a:ext cx="1430942" cy="1105728"/>
          </a:xfrm>
          <a:prstGeom prst="rect">
            <a:avLst/>
          </a:prstGeom>
        </p:spPr>
      </p:pic>
      <p:sp>
        <p:nvSpPr>
          <p:cNvPr id="18" name="Title 1">
            <a:extLst>
              <a:ext uri="{FF2B5EF4-FFF2-40B4-BE49-F238E27FC236}">
                <a16:creationId xmlns:a16="http://schemas.microsoft.com/office/drawing/2014/main" id="{098BDC2F-F0B2-4ECD-896E-E4D2A6EDE98B}"/>
              </a:ext>
            </a:extLst>
          </p:cNvPr>
          <p:cNvSpPr txBox="1">
            <a:spLocks/>
          </p:cNvSpPr>
          <p:nvPr userDrawn="1"/>
        </p:nvSpPr>
        <p:spPr>
          <a:xfrm>
            <a:off x="6408869" y="895353"/>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19" name="Text Placeholder 2">
            <a:extLst>
              <a:ext uri="{FF2B5EF4-FFF2-40B4-BE49-F238E27FC236}">
                <a16:creationId xmlns:a16="http://schemas.microsoft.com/office/drawing/2014/main" id="{E48EF865-2F41-4857-B886-CB7485E139AA}"/>
              </a:ext>
            </a:extLst>
          </p:cNvPr>
          <p:cNvSpPr>
            <a:spLocks noGrp="1"/>
          </p:cNvSpPr>
          <p:nvPr>
            <p:ph type="body" idx="13" hasCustomPrompt="1"/>
          </p:nvPr>
        </p:nvSpPr>
        <p:spPr>
          <a:xfrm>
            <a:off x="6485069" y="2033782"/>
            <a:ext cx="2895600"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18468662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3"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3352800" y="361950"/>
            <a:ext cx="5334000" cy="2362200"/>
          </a:xfrm>
          <a:prstGeom prst="rect">
            <a:avLst/>
          </a:prstGeom>
        </p:spPr>
        <p:txBody>
          <a:bodyPr numCol="2" anchor="t"/>
          <a:lstStyle>
            <a:lvl1pPr marL="0" indent="0">
              <a:buNone/>
              <a:defRPr sz="1200">
                <a:solidFill>
                  <a:srgbClr val="414042"/>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a:t>
            </a:r>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886285"/>
            <a:ext cx="2590800" cy="381000"/>
          </a:xfrm>
          <a:prstGeom prst="rect">
            <a:avLst/>
          </a:prstGeom>
        </p:spPr>
        <p:txBody>
          <a:bodyPr numCol="1" anchor="t"/>
          <a:lstStyle>
            <a:lvl1pPr marL="0" indent="0" algn="r">
              <a:buNone/>
              <a:defRPr sz="3200" b="1">
                <a:solidFill>
                  <a:srgbClr val="F49E1E"/>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457200" y="1358209"/>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1" name="Picture 10" descr="Blue flowers">
            <a:extLst>
              <a:ext uri="{FF2B5EF4-FFF2-40B4-BE49-F238E27FC236}">
                <a16:creationId xmlns:a16="http://schemas.microsoft.com/office/drawing/2014/main" id="{5D91A01F-0FE3-40BE-8410-9A1E57E1FFD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4907" b="13575"/>
          <a:stretch/>
        </p:blipFill>
        <p:spPr>
          <a:xfrm>
            <a:off x="533400" y="2952751"/>
            <a:ext cx="8194548" cy="1913900"/>
          </a:xfrm>
          <a:prstGeom prst="rect">
            <a:avLst/>
          </a:prstGeom>
        </p:spPr>
      </p:pic>
    </p:spTree>
    <p:extLst>
      <p:ext uri="{BB962C8B-B14F-4D97-AF65-F5344CB8AC3E}">
        <p14:creationId xmlns:p14="http://schemas.microsoft.com/office/powerpoint/2010/main" val="616480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AE8DE"/>
        </a:solidFill>
        <a:effectLst/>
      </p:bgPr>
    </p:bg>
    <p:spTree>
      <p:nvGrpSpPr>
        <p:cNvPr id="1" name=""/>
        <p:cNvGrpSpPr/>
        <p:nvPr/>
      </p:nvGrpSpPr>
      <p:grpSpPr>
        <a:xfrm>
          <a:off x="0" y="0"/>
          <a:ext cx="0" cy="0"/>
          <a:chOff x="0" y="0"/>
          <a:chExt cx="0" cy="0"/>
        </a:xfrm>
      </p:grpSpPr>
      <p:sp>
        <p:nvSpPr>
          <p:cNvPr id="32" name="Title 1"/>
          <p:cNvSpPr>
            <a:spLocks noGrp="1"/>
          </p:cNvSpPr>
          <p:nvPr>
            <p:ph type="title" hasCustomPrompt="1"/>
          </p:nvPr>
        </p:nvSpPr>
        <p:spPr>
          <a:xfrm>
            <a:off x="1295400" y="2343150"/>
            <a:ext cx="7772400" cy="564356"/>
          </a:xfrm>
          <a:prstGeom prst="rect">
            <a:avLst/>
          </a:prstGeom>
        </p:spPr>
        <p:txBody>
          <a:bodyPr anchor="t"/>
          <a:lstStyle>
            <a:lvl1pPr algn="l">
              <a:defRPr sz="3200" b="1" cap="all">
                <a:solidFill>
                  <a:srgbClr val="77ADA4"/>
                </a:solidFill>
                <a:latin typeface="Century Gothic" panose="020B0502020202020204" pitchFamily="34" charset="0"/>
              </a:defRPr>
            </a:lvl1pPr>
          </a:lstStyle>
          <a:p>
            <a:r>
              <a:rPr lang="en-US"/>
              <a:t>Click to add heading</a:t>
            </a:r>
          </a:p>
        </p:txBody>
      </p:sp>
      <p:sp>
        <p:nvSpPr>
          <p:cNvPr id="33" name="Text Placeholder 2"/>
          <p:cNvSpPr>
            <a:spLocks noGrp="1"/>
          </p:cNvSpPr>
          <p:nvPr>
            <p:ph type="body" idx="1" hasCustomPrompt="1"/>
          </p:nvPr>
        </p:nvSpPr>
        <p:spPr>
          <a:xfrm>
            <a:off x="1295400" y="2876550"/>
            <a:ext cx="7772400" cy="609600"/>
          </a:xfrm>
          <a:prstGeom prst="rect">
            <a:avLst/>
          </a:prstGeom>
        </p:spPr>
        <p:txBody>
          <a:bodyPr anchor="t"/>
          <a:lstStyle>
            <a:lvl1pPr marL="0" indent="0">
              <a:buNone/>
              <a:defRPr sz="2000">
                <a:solidFill>
                  <a:srgbClr val="77ADA4"/>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add sub-heading</a:t>
            </a:r>
          </a:p>
        </p:txBody>
      </p:sp>
      <p:sp>
        <p:nvSpPr>
          <p:cNvPr id="34" name="Text Placeholder 2"/>
          <p:cNvSpPr>
            <a:spLocks noGrp="1"/>
          </p:cNvSpPr>
          <p:nvPr>
            <p:ph type="body" idx="10" hasCustomPrompt="1"/>
          </p:nvPr>
        </p:nvSpPr>
        <p:spPr>
          <a:xfrm>
            <a:off x="1295400" y="3594723"/>
            <a:ext cx="7772400" cy="322315"/>
          </a:xfrm>
          <a:prstGeom prst="rect">
            <a:avLst/>
          </a:prstGeom>
        </p:spPr>
        <p:txBody>
          <a:bodyPr anchor="t"/>
          <a:lstStyle>
            <a:lvl1pPr marL="0" indent="0">
              <a:buNone/>
              <a:defRPr sz="1600">
                <a:solidFill>
                  <a:srgbClr val="77ADA4"/>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Date</a:t>
            </a:r>
          </a:p>
        </p:txBody>
      </p:sp>
    </p:spTree>
    <p:extLst>
      <p:ext uri="{BB962C8B-B14F-4D97-AF65-F5344CB8AC3E}">
        <p14:creationId xmlns:p14="http://schemas.microsoft.com/office/powerpoint/2010/main" val="24179003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4"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482601" y="1546860"/>
            <a:ext cx="8009128" cy="3158490"/>
          </a:xfrm>
          <a:prstGeom prst="rect">
            <a:avLst/>
          </a:prstGeom>
        </p:spPr>
        <p:txBody>
          <a:bodyPr numCol="3" anchor="t"/>
          <a:lstStyle>
            <a:lvl1pPr marL="0" indent="0">
              <a:buNone/>
              <a:defRPr sz="1200">
                <a:solidFill>
                  <a:srgbClr val="414042"/>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276850"/>
            <a:ext cx="2590800" cy="381000"/>
          </a:xfrm>
          <a:prstGeom prst="rect">
            <a:avLst/>
          </a:prstGeom>
        </p:spPr>
        <p:txBody>
          <a:bodyPr numCol="1" anchor="t"/>
          <a:lstStyle>
            <a:lvl1pPr marL="0" indent="0">
              <a:buNone/>
              <a:defRPr sz="3200" b="1">
                <a:solidFill>
                  <a:srgbClr val="F49E1E"/>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533400" y="730240"/>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36240533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3"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Tree>
    <p:extLst>
      <p:ext uri="{BB962C8B-B14F-4D97-AF65-F5344CB8AC3E}">
        <p14:creationId xmlns:p14="http://schemas.microsoft.com/office/powerpoint/2010/main" val="12182979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4"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marL="0" marR="0" lvl="0" indent="0" algn="l" defTabSz="91433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Tree>
    <p:extLst>
      <p:ext uri="{BB962C8B-B14F-4D97-AF65-F5344CB8AC3E}">
        <p14:creationId xmlns:p14="http://schemas.microsoft.com/office/powerpoint/2010/main" val="6313619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57200" y="205982"/>
            <a:ext cx="8229600" cy="563299"/>
          </a:xfrm>
          <a:prstGeom prst="rect">
            <a:avLst/>
          </a:prstGeom>
        </p:spPr>
        <p:txBody>
          <a:bodyPr/>
          <a:lstStyle>
            <a:lvl1pPr algn="l">
              <a:defRPr sz="2800"/>
            </a:lvl1pPr>
          </a:lstStyle>
          <a:p>
            <a:r>
              <a:rPr lang="en-US"/>
              <a:t>Click to add heading</a:t>
            </a:r>
          </a:p>
        </p:txBody>
      </p:sp>
      <p:grpSp>
        <p:nvGrpSpPr>
          <p:cNvPr id="15" name="Group 14"/>
          <p:cNvGrpSpPr/>
          <p:nvPr userDrawn="1"/>
        </p:nvGrpSpPr>
        <p:grpSpPr>
          <a:xfrm>
            <a:off x="0" y="769278"/>
            <a:ext cx="8305800" cy="228316"/>
            <a:chOff x="0" y="997594"/>
            <a:chExt cx="10972800" cy="228316"/>
          </a:xfrm>
        </p:grpSpPr>
        <p:sp>
          <p:nvSpPr>
            <p:cNvPr id="16" name="Rectangle 15"/>
            <p:cNvSpPr/>
            <p:nvPr/>
          </p:nvSpPr>
          <p:spPr>
            <a:xfrm rot="5400000">
              <a:off x="5447876" y="-4450282"/>
              <a:ext cx="77048" cy="109728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Rectangle 16"/>
            <p:cNvSpPr/>
            <p:nvPr/>
          </p:nvSpPr>
          <p:spPr>
            <a:xfrm rot="5400000">
              <a:off x="4670636" y="-3595993"/>
              <a:ext cx="77050" cy="9418320"/>
            </a:xfrm>
            <a:prstGeom prst="rect">
              <a:avLst/>
            </a:prstGeom>
            <a:solidFill>
              <a:srgbClr val="B33D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ectangle 17"/>
            <p:cNvSpPr/>
            <p:nvPr/>
          </p:nvSpPr>
          <p:spPr>
            <a:xfrm rot="5400000">
              <a:off x="5036396" y="-3887534"/>
              <a:ext cx="77048" cy="10149840"/>
            </a:xfrm>
            <a:prstGeom prst="rect">
              <a:avLst/>
            </a:prstGeom>
            <a:solidFill>
              <a:srgbClr val="FAC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20" name="Group 19"/>
          <p:cNvGrpSpPr/>
          <p:nvPr userDrawn="1"/>
        </p:nvGrpSpPr>
        <p:grpSpPr>
          <a:xfrm>
            <a:off x="21" y="4389123"/>
            <a:ext cx="9143983" cy="754379"/>
            <a:chOff x="18" y="4389120"/>
            <a:chExt cx="9143983" cy="754379"/>
          </a:xfrm>
        </p:grpSpPr>
        <p:sp>
          <p:nvSpPr>
            <p:cNvPr id="21" name="Rectangle 20"/>
            <p:cNvSpPr/>
            <p:nvPr userDrawn="1"/>
          </p:nvSpPr>
          <p:spPr>
            <a:xfrm rot="5400000">
              <a:off x="4194820" y="194318"/>
              <a:ext cx="754379" cy="9143983"/>
            </a:xfrm>
            <a:prstGeom prst="rect">
              <a:avLst/>
            </a:prstGeom>
            <a:solidFill>
              <a:srgbClr val="406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5208" y="4424369"/>
              <a:ext cx="1320207" cy="683881"/>
            </a:xfrm>
            <a:prstGeom prst="rect">
              <a:avLst/>
            </a:prstGeom>
          </p:spPr>
        </p:pic>
      </p:grpSp>
      <p:sp>
        <p:nvSpPr>
          <p:cNvPr id="3" name="Text Placeholder 2"/>
          <p:cNvSpPr>
            <a:spLocks noGrp="1"/>
          </p:cNvSpPr>
          <p:nvPr>
            <p:ph type="body" sz="quarter" idx="10"/>
          </p:nvPr>
        </p:nvSpPr>
        <p:spPr>
          <a:xfrm>
            <a:off x="457200" y="1047750"/>
            <a:ext cx="8229600" cy="3200400"/>
          </a:xfrm>
          <a:prstGeom prst="rect">
            <a:avLst/>
          </a:prstGeom>
        </p:spPr>
        <p:txBody>
          <a:bodyPr/>
          <a:lstStyle>
            <a:lvl1pPr>
              <a:defRPr sz="2400"/>
            </a:lvl1pPr>
            <a:lvl2pPr>
              <a:defRPr sz="2400"/>
            </a:lvl2pPr>
            <a:lvl3pPr>
              <a:defRPr sz="20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71988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descr="A picture containing chart&#10;&#10;Description automatically generated">
            <a:extLst>
              <a:ext uri="{FF2B5EF4-FFF2-40B4-BE49-F238E27FC236}">
                <a16:creationId xmlns:a16="http://schemas.microsoft.com/office/drawing/2014/main" id="{697B4178-E8B8-4E3C-9E3A-4D3828105E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666750"/>
            <a:ext cx="2316256" cy="1789834"/>
          </a:xfrm>
          <a:prstGeom prst="rect">
            <a:avLst/>
          </a:prstGeom>
        </p:spPr>
      </p:pic>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8"/>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sz="3200" b="1" spc="300"/>
              <a:t>Click to add heading</a:t>
            </a:r>
          </a:p>
        </p:txBody>
      </p:sp>
    </p:spTree>
    <p:extLst>
      <p:ext uri="{BB962C8B-B14F-4D97-AF65-F5344CB8AC3E}">
        <p14:creationId xmlns:p14="http://schemas.microsoft.com/office/powerpoint/2010/main" val="38054189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8"/>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sz="3200" b="1" spc="30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8441" y="649836"/>
            <a:ext cx="2316256" cy="1789834"/>
          </a:xfrm>
          <a:prstGeom prst="rect">
            <a:avLst/>
          </a:prstGeom>
        </p:spPr>
      </p:pic>
    </p:spTree>
    <p:extLst>
      <p:ext uri="{BB962C8B-B14F-4D97-AF65-F5344CB8AC3E}">
        <p14:creationId xmlns:p14="http://schemas.microsoft.com/office/powerpoint/2010/main" val="30111375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32147"/>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1753161" y="438151"/>
            <a:ext cx="716224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l"/>
            <a:r>
              <a:rPr lang="en-US" sz="3200" b="1" spc="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6640" y="152400"/>
            <a:ext cx="1553136" cy="1200150"/>
          </a:xfrm>
          <a:prstGeom prst="rect">
            <a:avLst/>
          </a:prstGeom>
        </p:spPr>
      </p:pic>
    </p:spTree>
    <p:extLst>
      <p:ext uri="{BB962C8B-B14F-4D97-AF65-F5344CB8AC3E}">
        <p14:creationId xmlns:p14="http://schemas.microsoft.com/office/powerpoint/2010/main" val="280658143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0" y="0"/>
            <a:ext cx="28956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21163D3-1903-4BF6-9B56-A3118E2D4A13}"/>
              </a:ext>
            </a:extLst>
          </p:cNvPr>
          <p:cNvSpPr/>
          <p:nvPr userDrawn="1"/>
        </p:nvSpPr>
        <p:spPr>
          <a:xfrm>
            <a:off x="1433513" y="527834"/>
            <a:ext cx="2895600" cy="39624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itle 1">
            <a:extLst>
              <a:ext uri="{FF2B5EF4-FFF2-40B4-BE49-F238E27FC236}">
                <a16:creationId xmlns:a16="http://schemas.microsoft.com/office/drawing/2014/main" id="{94A3C79A-E787-46A0-9402-B0B56E341D7A}"/>
              </a:ext>
            </a:extLst>
          </p:cNvPr>
          <p:cNvSpPr>
            <a:spLocks noGrp="1"/>
          </p:cNvSpPr>
          <p:nvPr>
            <p:ph type="title" hasCustomPrompt="1"/>
          </p:nvPr>
        </p:nvSpPr>
        <p:spPr>
          <a:xfrm>
            <a:off x="6400800" y="820481"/>
            <a:ext cx="2514600" cy="337759"/>
          </a:xfrm>
          <a:prstGeom prst="rect">
            <a:avLst/>
          </a:prstGeom>
        </p:spPr>
        <p:txBody>
          <a:bodyPr anchor="t"/>
          <a:lstStyle>
            <a:lvl1pPr algn="l">
              <a:defRPr sz="1400" b="1" cap="all">
                <a:solidFill>
                  <a:srgbClr val="77ADA4"/>
                </a:solidFill>
                <a:latin typeface="Century Gothic" panose="020B0502020202020204" pitchFamily="34" charset="0"/>
              </a:defRPr>
            </a:lvl1pPr>
          </a:lstStyle>
          <a:p>
            <a:r>
              <a:rPr lang="en-US" err="1"/>
              <a:t>POInt</a:t>
            </a:r>
            <a:r>
              <a:rPr lang="en-US"/>
              <a:t> 1</a:t>
            </a:r>
          </a:p>
        </p:txBody>
      </p:sp>
      <p:sp>
        <p:nvSpPr>
          <p:cNvPr id="10" name="Text Placeholder 2">
            <a:extLst>
              <a:ext uri="{FF2B5EF4-FFF2-40B4-BE49-F238E27FC236}">
                <a16:creationId xmlns:a16="http://schemas.microsoft.com/office/drawing/2014/main" id="{E22AA25B-738C-4587-933C-D28ECF257EF9}"/>
              </a:ext>
            </a:extLst>
          </p:cNvPr>
          <p:cNvSpPr>
            <a:spLocks noGrp="1"/>
          </p:cNvSpPr>
          <p:nvPr>
            <p:ph type="body" idx="1" hasCustomPrompt="1"/>
          </p:nvPr>
        </p:nvSpPr>
        <p:spPr>
          <a:xfrm>
            <a:off x="6400800" y="1082039"/>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context</a:t>
            </a:r>
          </a:p>
        </p:txBody>
      </p:sp>
      <p:sp>
        <p:nvSpPr>
          <p:cNvPr id="16" name="Text Placeholder 2">
            <a:extLst>
              <a:ext uri="{FF2B5EF4-FFF2-40B4-BE49-F238E27FC236}">
                <a16:creationId xmlns:a16="http://schemas.microsoft.com/office/drawing/2014/main" id="{80D0B14B-F41C-42D0-B380-8F422837C552}"/>
              </a:ext>
            </a:extLst>
          </p:cNvPr>
          <p:cNvSpPr>
            <a:spLocks noGrp="1"/>
          </p:cNvSpPr>
          <p:nvPr>
            <p:ph type="body" idx="11" hasCustomPrompt="1"/>
          </p:nvPr>
        </p:nvSpPr>
        <p:spPr>
          <a:xfrm>
            <a:off x="6400800" y="4069148"/>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context</a:t>
            </a:r>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1447800" y="1080376"/>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1966913" y="2156091"/>
            <a:ext cx="2200656"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12008650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6248400" y="0"/>
            <a:ext cx="2895600" cy="51816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21163D3-1903-4BF6-9B56-A3118E2D4A13}"/>
              </a:ext>
            </a:extLst>
          </p:cNvPr>
          <p:cNvSpPr/>
          <p:nvPr userDrawn="1"/>
        </p:nvSpPr>
        <p:spPr>
          <a:xfrm>
            <a:off x="0" y="-10376"/>
            <a:ext cx="3276600" cy="5172926"/>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008733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21163D3-1903-4BF6-9B56-A3118E2D4A13}"/>
              </a:ext>
            </a:extLst>
          </p:cNvPr>
          <p:cNvSpPr/>
          <p:nvPr userDrawn="1"/>
        </p:nvSpPr>
        <p:spPr>
          <a:xfrm>
            <a:off x="6248400" y="0"/>
            <a:ext cx="2895600" cy="51435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685800" y="819151"/>
            <a:ext cx="34290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rgbClr val="F49E1E"/>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762360" y="2019308"/>
            <a:ext cx="3352800" cy="2743200"/>
          </a:xfrm>
          <a:prstGeom prst="rect">
            <a:avLst/>
          </a:prstGeom>
        </p:spPr>
        <p:txBody>
          <a:bodyPr anchor="t"/>
          <a:lstStyle>
            <a:lvl1pPr marL="0" indent="0">
              <a:buNone/>
              <a:defRPr sz="2000">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pic>
        <p:nvPicPr>
          <p:cNvPr id="17" name="Picture 16" descr="Text, logo, company name&#10;&#10;Description automatically generated">
            <a:extLst>
              <a:ext uri="{FF2B5EF4-FFF2-40B4-BE49-F238E27FC236}">
                <a16:creationId xmlns:a16="http://schemas.microsoft.com/office/drawing/2014/main" id="{3C596127-0BDA-4236-8204-787AAD68B1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50698" y="3867150"/>
            <a:ext cx="1430942" cy="1105728"/>
          </a:xfrm>
          <a:prstGeom prst="rect">
            <a:avLst/>
          </a:prstGeom>
        </p:spPr>
      </p:pic>
      <p:sp>
        <p:nvSpPr>
          <p:cNvPr id="18" name="Title 1">
            <a:extLst>
              <a:ext uri="{FF2B5EF4-FFF2-40B4-BE49-F238E27FC236}">
                <a16:creationId xmlns:a16="http://schemas.microsoft.com/office/drawing/2014/main" id="{098BDC2F-F0B2-4ECD-896E-E4D2A6EDE98B}"/>
              </a:ext>
            </a:extLst>
          </p:cNvPr>
          <p:cNvSpPr txBox="1">
            <a:spLocks/>
          </p:cNvSpPr>
          <p:nvPr userDrawn="1"/>
        </p:nvSpPr>
        <p:spPr>
          <a:xfrm>
            <a:off x="6408869" y="895351"/>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19" name="Text Placeholder 2">
            <a:extLst>
              <a:ext uri="{FF2B5EF4-FFF2-40B4-BE49-F238E27FC236}">
                <a16:creationId xmlns:a16="http://schemas.microsoft.com/office/drawing/2014/main" id="{E48EF865-2F41-4857-B886-CB7485E139AA}"/>
              </a:ext>
            </a:extLst>
          </p:cNvPr>
          <p:cNvSpPr>
            <a:spLocks noGrp="1"/>
          </p:cNvSpPr>
          <p:nvPr>
            <p:ph type="body" idx="13" hasCustomPrompt="1"/>
          </p:nvPr>
        </p:nvSpPr>
        <p:spPr>
          <a:xfrm>
            <a:off x="6485069" y="2033782"/>
            <a:ext cx="2895600"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3947882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F49E1E"/>
        </a:solidFill>
        <a:effectLst/>
      </p:bgPr>
    </p:bg>
    <p:spTree>
      <p:nvGrpSpPr>
        <p:cNvPr id="1" name=""/>
        <p:cNvGrpSpPr/>
        <p:nvPr/>
      </p:nvGrpSpPr>
      <p:grpSpPr>
        <a:xfrm>
          <a:off x="0" y="0"/>
          <a:ext cx="0" cy="0"/>
          <a:chOff x="0" y="0"/>
          <a:chExt cx="0" cy="0"/>
        </a:xfrm>
      </p:grpSpPr>
      <p:sp>
        <p:nvSpPr>
          <p:cNvPr id="32" name="Title 1"/>
          <p:cNvSpPr>
            <a:spLocks noGrp="1"/>
          </p:cNvSpPr>
          <p:nvPr>
            <p:ph type="title" hasCustomPrompt="1"/>
          </p:nvPr>
        </p:nvSpPr>
        <p:spPr>
          <a:xfrm>
            <a:off x="1295400" y="2343150"/>
            <a:ext cx="7772400" cy="564356"/>
          </a:xfrm>
          <a:prstGeom prst="rect">
            <a:avLst/>
          </a:prstGeom>
        </p:spPr>
        <p:txBody>
          <a:bodyPr anchor="t"/>
          <a:lstStyle>
            <a:lvl1pPr algn="l">
              <a:defRPr sz="3200" b="1" cap="all">
                <a:solidFill>
                  <a:schemeClr val="bg1"/>
                </a:solidFill>
                <a:latin typeface="Century Gothic" panose="020B0502020202020204" pitchFamily="34" charset="0"/>
              </a:defRPr>
            </a:lvl1pPr>
          </a:lstStyle>
          <a:p>
            <a:r>
              <a:rPr lang="en-US"/>
              <a:t>Click to add heading</a:t>
            </a:r>
          </a:p>
        </p:txBody>
      </p:sp>
      <p:sp>
        <p:nvSpPr>
          <p:cNvPr id="33" name="Text Placeholder 2"/>
          <p:cNvSpPr>
            <a:spLocks noGrp="1"/>
          </p:cNvSpPr>
          <p:nvPr>
            <p:ph type="body" idx="1" hasCustomPrompt="1"/>
          </p:nvPr>
        </p:nvSpPr>
        <p:spPr>
          <a:xfrm>
            <a:off x="1295400" y="2876550"/>
            <a:ext cx="7772400" cy="609600"/>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add sub-heading</a:t>
            </a:r>
          </a:p>
        </p:txBody>
      </p:sp>
      <p:sp>
        <p:nvSpPr>
          <p:cNvPr id="34" name="Text Placeholder 2"/>
          <p:cNvSpPr>
            <a:spLocks noGrp="1"/>
          </p:cNvSpPr>
          <p:nvPr>
            <p:ph type="body" idx="10" hasCustomPrompt="1"/>
          </p:nvPr>
        </p:nvSpPr>
        <p:spPr>
          <a:xfrm>
            <a:off x="1295400" y="3594723"/>
            <a:ext cx="7772400" cy="322315"/>
          </a:xfrm>
          <a:prstGeom prst="rect">
            <a:avLst/>
          </a:prstGeom>
        </p:spPr>
        <p:txBody>
          <a:bodyPr anchor="t"/>
          <a:lstStyle>
            <a:lvl1pPr marL="0" indent="0">
              <a:buNone/>
              <a:defRPr sz="16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Date</a:t>
            </a:r>
          </a:p>
        </p:txBody>
      </p:sp>
      <p:pic>
        <p:nvPicPr>
          <p:cNvPr id="4" name="Picture 3" descr="Text, logo, company name&#10;&#10;Description automatically generated">
            <a:extLst>
              <a:ext uri="{FF2B5EF4-FFF2-40B4-BE49-F238E27FC236}">
                <a16:creationId xmlns:a16="http://schemas.microsoft.com/office/drawing/2014/main" id="{44E98708-67C2-40E8-92D3-4B141308D6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71450"/>
            <a:ext cx="3845859" cy="2971800"/>
          </a:xfrm>
          <a:prstGeom prst="rect">
            <a:avLst/>
          </a:prstGeom>
        </p:spPr>
      </p:pic>
    </p:spTree>
    <p:extLst>
      <p:ext uri="{BB962C8B-B14F-4D97-AF65-F5344CB8AC3E}">
        <p14:creationId xmlns:p14="http://schemas.microsoft.com/office/powerpoint/2010/main" val="35455871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1"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3352800" y="361950"/>
            <a:ext cx="5334000" cy="2362200"/>
          </a:xfrm>
          <a:prstGeom prst="rect">
            <a:avLst/>
          </a:prstGeom>
        </p:spPr>
        <p:txBody>
          <a:bodyPr numCol="2" anchor="t"/>
          <a:lstStyle>
            <a:lvl1pPr marL="0" indent="0">
              <a:buNone/>
              <a:defRPr sz="1200">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a:t>
            </a:r>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886285"/>
            <a:ext cx="2590800" cy="381000"/>
          </a:xfrm>
          <a:prstGeom prst="rect">
            <a:avLst/>
          </a:prstGeom>
        </p:spPr>
        <p:txBody>
          <a:bodyPr numCol="1" anchor="t"/>
          <a:lstStyle>
            <a:lvl1pPr marL="0" indent="0" algn="r">
              <a:buNone/>
              <a:defRPr sz="3200" b="1">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457200" y="1358208"/>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1" name="Picture 10" descr="Blue flowers">
            <a:extLst>
              <a:ext uri="{FF2B5EF4-FFF2-40B4-BE49-F238E27FC236}">
                <a16:creationId xmlns:a16="http://schemas.microsoft.com/office/drawing/2014/main" id="{5D91A01F-0FE3-40BE-8410-9A1E57E1FFD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4907" b="13575"/>
          <a:stretch/>
        </p:blipFill>
        <p:spPr>
          <a:xfrm>
            <a:off x="533400" y="2952751"/>
            <a:ext cx="8194548" cy="1913900"/>
          </a:xfrm>
          <a:prstGeom prst="rect">
            <a:avLst/>
          </a:prstGeom>
        </p:spPr>
      </p:pic>
    </p:spTree>
    <p:extLst>
      <p:ext uri="{BB962C8B-B14F-4D97-AF65-F5344CB8AC3E}">
        <p14:creationId xmlns:p14="http://schemas.microsoft.com/office/powerpoint/2010/main" val="26248508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2"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482601" y="1546860"/>
            <a:ext cx="8009128" cy="3158490"/>
          </a:xfrm>
          <a:prstGeom prst="rect">
            <a:avLst/>
          </a:prstGeom>
        </p:spPr>
        <p:txBody>
          <a:bodyPr numCol="1" anchor="t"/>
          <a:lstStyle>
            <a:lvl1pPr marL="214313" indent="-214313">
              <a:buFont typeface="Arial" panose="020B0604020202020204" pitchFamily="34" charset="0"/>
              <a:buChar char="•"/>
              <a:defRPr sz="900">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214313" marR="0" lvl="0" indent="-214313" algn="l" defTabSz="914378" rtl="0" eaLnBrk="1" fontAlgn="auto" latinLnBrk="0" hangingPunct="1">
              <a:lnSpc>
                <a:spcPct val="90000"/>
              </a:lnSpc>
              <a:spcBef>
                <a:spcPts val="1000"/>
              </a:spcBef>
              <a:spcAft>
                <a:spcPts val="0"/>
              </a:spcAft>
              <a:buClrTx/>
              <a:buSzTx/>
              <a:tabLst/>
              <a:defRPr/>
            </a:pPr>
            <a:r>
              <a:rPr lang="en-US"/>
              <a:t>Context, context, and more context. Context, context, and more context. Context, context, and more context.</a:t>
            </a:r>
          </a:p>
          <a:p>
            <a:pPr marL="214313" marR="0" lvl="0" indent="-214313" algn="l" defTabSz="914378" rtl="0" eaLnBrk="1" fontAlgn="auto" latinLnBrk="0" hangingPunct="1">
              <a:lnSpc>
                <a:spcPct val="90000"/>
              </a:lnSpc>
              <a:spcBef>
                <a:spcPts val="1000"/>
              </a:spcBef>
              <a:spcAft>
                <a:spcPts val="0"/>
              </a:spcAft>
              <a:buClrTx/>
              <a:buSzTx/>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276850"/>
            <a:ext cx="2590800" cy="381000"/>
          </a:xfrm>
          <a:prstGeom prst="rect">
            <a:avLst/>
          </a:prstGeom>
        </p:spPr>
        <p:txBody>
          <a:bodyPr numCol="1" anchor="t"/>
          <a:lstStyle>
            <a:lvl1pPr marL="0" indent="0">
              <a:buNone/>
              <a:defRPr sz="3200" b="1">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533400" y="730240"/>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10819486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1"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Tree>
    <p:extLst>
      <p:ext uri="{BB962C8B-B14F-4D97-AF65-F5344CB8AC3E}">
        <p14:creationId xmlns:p14="http://schemas.microsoft.com/office/powerpoint/2010/main" val="27995200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2"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marR="0" lvl="0" indent="0" algn="l" defTabSz="914378"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Tree>
    <p:extLst>
      <p:ext uri="{BB962C8B-B14F-4D97-AF65-F5344CB8AC3E}">
        <p14:creationId xmlns:p14="http://schemas.microsoft.com/office/powerpoint/2010/main" val="30263681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57200" y="205980"/>
            <a:ext cx="8229600" cy="563299"/>
          </a:xfrm>
          <a:prstGeom prst="rect">
            <a:avLst/>
          </a:prstGeom>
        </p:spPr>
        <p:txBody>
          <a:bodyPr/>
          <a:lstStyle>
            <a:lvl1pPr algn="l">
              <a:defRPr sz="2800"/>
            </a:lvl1pPr>
          </a:lstStyle>
          <a:p>
            <a:r>
              <a:rPr lang="en-US"/>
              <a:t>Click to add heading</a:t>
            </a:r>
          </a:p>
        </p:txBody>
      </p:sp>
      <p:grpSp>
        <p:nvGrpSpPr>
          <p:cNvPr id="15" name="Group 14"/>
          <p:cNvGrpSpPr/>
          <p:nvPr userDrawn="1"/>
        </p:nvGrpSpPr>
        <p:grpSpPr>
          <a:xfrm>
            <a:off x="0" y="769278"/>
            <a:ext cx="8305800" cy="228316"/>
            <a:chOff x="0" y="997594"/>
            <a:chExt cx="10972800" cy="228316"/>
          </a:xfrm>
        </p:grpSpPr>
        <p:sp>
          <p:nvSpPr>
            <p:cNvPr id="16" name="Rectangle 15"/>
            <p:cNvSpPr/>
            <p:nvPr/>
          </p:nvSpPr>
          <p:spPr>
            <a:xfrm rot="5400000">
              <a:off x="5447876" y="-4450282"/>
              <a:ext cx="77048" cy="109728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Rectangle 16"/>
            <p:cNvSpPr/>
            <p:nvPr/>
          </p:nvSpPr>
          <p:spPr>
            <a:xfrm rot="5400000">
              <a:off x="4670636" y="-3595993"/>
              <a:ext cx="77050" cy="9418320"/>
            </a:xfrm>
            <a:prstGeom prst="rect">
              <a:avLst/>
            </a:prstGeom>
            <a:solidFill>
              <a:srgbClr val="B33D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ectangle 17"/>
            <p:cNvSpPr/>
            <p:nvPr/>
          </p:nvSpPr>
          <p:spPr>
            <a:xfrm rot="5400000">
              <a:off x="5036396" y="-3887534"/>
              <a:ext cx="77048" cy="10149840"/>
            </a:xfrm>
            <a:prstGeom prst="rect">
              <a:avLst/>
            </a:prstGeom>
            <a:solidFill>
              <a:srgbClr val="FAC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20" name="Group 19"/>
          <p:cNvGrpSpPr/>
          <p:nvPr userDrawn="1"/>
        </p:nvGrpSpPr>
        <p:grpSpPr>
          <a:xfrm>
            <a:off x="19" y="4389121"/>
            <a:ext cx="9143983" cy="754379"/>
            <a:chOff x="18" y="4389120"/>
            <a:chExt cx="9143983" cy="754379"/>
          </a:xfrm>
        </p:grpSpPr>
        <p:sp>
          <p:nvSpPr>
            <p:cNvPr id="21" name="Rectangle 20"/>
            <p:cNvSpPr/>
            <p:nvPr userDrawn="1"/>
          </p:nvSpPr>
          <p:spPr>
            <a:xfrm rot="5400000">
              <a:off x="4194820" y="194318"/>
              <a:ext cx="754379" cy="9143983"/>
            </a:xfrm>
            <a:prstGeom prst="rect">
              <a:avLst/>
            </a:prstGeom>
            <a:solidFill>
              <a:srgbClr val="406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5208" y="4424369"/>
              <a:ext cx="1320207" cy="683881"/>
            </a:xfrm>
            <a:prstGeom prst="rect">
              <a:avLst/>
            </a:prstGeom>
          </p:spPr>
        </p:pic>
      </p:grpSp>
      <p:sp>
        <p:nvSpPr>
          <p:cNvPr id="3" name="Text Placeholder 2"/>
          <p:cNvSpPr>
            <a:spLocks noGrp="1"/>
          </p:cNvSpPr>
          <p:nvPr>
            <p:ph type="body" sz="quarter" idx="10"/>
          </p:nvPr>
        </p:nvSpPr>
        <p:spPr>
          <a:xfrm>
            <a:off x="457200" y="1047750"/>
            <a:ext cx="8229600" cy="3200400"/>
          </a:xfrm>
          <a:prstGeom prst="rect">
            <a:avLst/>
          </a:prstGeom>
        </p:spPr>
        <p:txBody>
          <a:bodyPr/>
          <a:lstStyle>
            <a:lvl1pPr>
              <a:defRPr sz="2400"/>
            </a:lvl1pPr>
            <a:lvl2pPr>
              <a:defRPr sz="2400"/>
            </a:lvl2pPr>
            <a:lvl3pPr>
              <a:defRPr sz="20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80444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97822"/>
            <a:ext cx="8403336" cy="1102519"/>
          </a:xfrm>
        </p:spPr>
        <p:txBody>
          <a:bodyPr/>
          <a:lstStyle>
            <a:lvl1pPr>
              <a:defRPr b="1"/>
            </a:lvl1pPr>
          </a:lstStyle>
          <a:p>
            <a:r>
              <a:rPr lang="en-US"/>
              <a:t>Click to edit Master title style</a:t>
            </a:r>
          </a:p>
        </p:txBody>
      </p:sp>
      <p:sp>
        <p:nvSpPr>
          <p:cNvPr id="3" name="Subtitle 2"/>
          <p:cNvSpPr>
            <a:spLocks noGrp="1"/>
          </p:cNvSpPr>
          <p:nvPr>
            <p:ph type="subTitle" idx="1"/>
          </p:nvPr>
        </p:nvSpPr>
        <p:spPr>
          <a:xfrm>
            <a:off x="457200" y="2914650"/>
            <a:ext cx="8403336" cy="1314450"/>
          </a:xfrm>
        </p:spPr>
        <p:txBody>
          <a:bodyPr/>
          <a:lstStyle>
            <a:lvl1pPr marL="0" indent="0" algn="l">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pPr>
              <a:defRPr/>
            </a:pPr>
            <a:fld id="{DB021196-0C90-47E9-AC29-CA8773201907}" type="slidenum">
              <a:rPr lang="en-US"/>
              <a:pPr>
                <a:defRPr/>
              </a:pPr>
              <a:t>‹#›</a:t>
            </a:fld>
            <a:endParaRPr lang="en-US"/>
          </a:p>
        </p:txBody>
      </p:sp>
    </p:spTree>
    <p:extLst>
      <p:ext uri="{BB962C8B-B14F-4D97-AF65-F5344CB8AC3E}">
        <p14:creationId xmlns:p14="http://schemas.microsoft.com/office/powerpoint/2010/main" val="3724516508"/>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91AD46-31DE-49F9-8FD7-7D545B7D99A0}" type="slidenum">
              <a:rPr lang="en-US"/>
              <a:pPr>
                <a:defRPr/>
              </a:pPr>
              <a:t>‹#›</a:t>
            </a:fld>
            <a:endParaRPr lang="en-US"/>
          </a:p>
        </p:txBody>
      </p:sp>
    </p:spTree>
    <p:extLst>
      <p:ext uri="{BB962C8B-B14F-4D97-AF65-F5344CB8AC3E}">
        <p14:creationId xmlns:p14="http://schemas.microsoft.com/office/powerpoint/2010/main" val="1072012918"/>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8"/>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61D4120-DC0E-4E55-8C87-5CF07ED4799A}" type="slidenum">
              <a:rPr lang="en-US"/>
              <a:pPr>
                <a:defRPr/>
              </a:pPr>
              <a:t>‹#›</a:t>
            </a:fld>
            <a:endParaRPr lang="en-US"/>
          </a:p>
        </p:txBody>
      </p:sp>
    </p:spTree>
    <p:extLst>
      <p:ext uri="{BB962C8B-B14F-4D97-AF65-F5344CB8AC3E}">
        <p14:creationId xmlns:p14="http://schemas.microsoft.com/office/powerpoint/2010/main" val="3297535942"/>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4"/>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2B70DC9-267B-4C77-9D0F-97BFCEE06118}" type="slidenum">
              <a:rPr lang="en-US"/>
              <a:pPr>
                <a:defRPr/>
              </a:pPr>
              <a:t>‹#›</a:t>
            </a:fld>
            <a:endParaRPr lang="en-US"/>
          </a:p>
        </p:txBody>
      </p:sp>
    </p:spTree>
    <p:extLst>
      <p:ext uri="{BB962C8B-B14F-4D97-AF65-F5344CB8AC3E}">
        <p14:creationId xmlns:p14="http://schemas.microsoft.com/office/powerpoint/2010/main" val="2672099952"/>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3"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232DF96-210A-46EA-ACFC-8E6B27913151}" type="slidenum">
              <a:rPr lang="en-US"/>
              <a:pPr>
                <a:defRPr/>
              </a:pPr>
              <a:t>‹#›</a:t>
            </a:fld>
            <a:endParaRPr lang="en-US"/>
          </a:p>
        </p:txBody>
      </p:sp>
    </p:spTree>
    <p:extLst>
      <p:ext uri="{BB962C8B-B14F-4D97-AF65-F5344CB8AC3E}">
        <p14:creationId xmlns:p14="http://schemas.microsoft.com/office/powerpoint/2010/main" val="389101168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F49E1E"/>
        </a:solidFill>
        <a:effectLst/>
      </p:bgPr>
    </p:bg>
    <p:spTree>
      <p:nvGrpSpPr>
        <p:cNvPr id="1" name=""/>
        <p:cNvGrpSpPr/>
        <p:nvPr/>
      </p:nvGrpSpPr>
      <p:grpSpPr>
        <a:xfrm>
          <a:off x="0" y="0"/>
          <a:ext cx="0" cy="0"/>
          <a:chOff x="0" y="0"/>
          <a:chExt cx="0" cy="0"/>
        </a:xfrm>
      </p:grpSpPr>
      <p:sp>
        <p:nvSpPr>
          <p:cNvPr id="32" name="Title 1"/>
          <p:cNvSpPr>
            <a:spLocks noGrp="1"/>
          </p:cNvSpPr>
          <p:nvPr>
            <p:ph type="title" hasCustomPrompt="1"/>
          </p:nvPr>
        </p:nvSpPr>
        <p:spPr>
          <a:xfrm>
            <a:off x="1295400" y="2343150"/>
            <a:ext cx="7772400" cy="564356"/>
          </a:xfrm>
          <a:prstGeom prst="rect">
            <a:avLst/>
          </a:prstGeom>
        </p:spPr>
        <p:txBody>
          <a:bodyPr anchor="t"/>
          <a:lstStyle>
            <a:lvl1pPr algn="l">
              <a:defRPr sz="3200" b="1" cap="all">
                <a:solidFill>
                  <a:schemeClr val="bg1"/>
                </a:solidFill>
                <a:latin typeface="Century Gothic" panose="020B0502020202020204" pitchFamily="34" charset="0"/>
              </a:defRPr>
            </a:lvl1pPr>
          </a:lstStyle>
          <a:p>
            <a:r>
              <a:rPr lang="en-US"/>
              <a:t>Click to add heading</a:t>
            </a:r>
          </a:p>
        </p:txBody>
      </p:sp>
      <p:sp>
        <p:nvSpPr>
          <p:cNvPr id="33" name="Text Placeholder 2"/>
          <p:cNvSpPr>
            <a:spLocks noGrp="1"/>
          </p:cNvSpPr>
          <p:nvPr>
            <p:ph type="body" idx="1" hasCustomPrompt="1"/>
          </p:nvPr>
        </p:nvSpPr>
        <p:spPr>
          <a:xfrm>
            <a:off x="1295400" y="2876550"/>
            <a:ext cx="7772400" cy="609600"/>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add sub-heading</a:t>
            </a:r>
          </a:p>
        </p:txBody>
      </p:sp>
      <p:sp>
        <p:nvSpPr>
          <p:cNvPr id="34" name="Text Placeholder 2"/>
          <p:cNvSpPr>
            <a:spLocks noGrp="1"/>
          </p:cNvSpPr>
          <p:nvPr>
            <p:ph type="body" idx="10" hasCustomPrompt="1"/>
          </p:nvPr>
        </p:nvSpPr>
        <p:spPr>
          <a:xfrm>
            <a:off x="1295400" y="3594723"/>
            <a:ext cx="7772400" cy="322315"/>
          </a:xfrm>
          <a:prstGeom prst="rect">
            <a:avLst/>
          </a:prstGeom>
        </p:spPr>
        <p:txBody>
          <a:bodyPr anchor="t"/>
          <a:lstStyle>
            <a:lvl1pPr marL="0" indent="0">
              <a:buNone/>
              <a:defRPr sz="16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Date</a:t>
            </a:r>
          </a:p>
        </p:txBody>
      </p:sp>
    </p:spTree>
    <p:extLst>
      <p:ext uri="{BB962C8B-B14F-4D97-AF65-F5344CB8AC3E}">
        <p14:creationId xmlns:p14="http://schemas.microsoft.com/office/powerpoint/2010/main" val="7826003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9751B0B-D1D4-498B-9D6B-6920D5CD666C}" type="slidenum">
              <a:rPr lang="en-US"/>
              <a:pPr>
                <a:defRPr/>
              </a:pPr>
              <a:t>‹#›</a:t>
            </a:fld>
            <a:endParaRPr lang="en-US"/>
          </a:p>
        </p:txBody>
      </p:sp>
    </p:spTree>
    <p:extLst>
      <p:ext uri="{BB962C8B-B14F-4D97-AF65-F5344CB8AC3E}">
        <p14:creationId xmlns:p14="http://schemas.microsoft.com/office/powerpoint/2010/main" val="4087003695"/>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DC4C76E-89C2-41C9-B68C-F331B1F1B429}" type="slidenum">
              <a:rPr lang="en-US"/>
              <a:pPr>
                <a:defRPr/>
              </a:pPr>
              <a:t>‹#›</a:t>
            </a:fld>
            <a:endParaRPr lang="en-US"/>
          </a:p>
        </p:txBody>
      </p:sp>
    </p:spTree>
    <p:extLst>
      <p:ext uri="{BB962C8B-B14F-4D97-AF65-F5344CB8AC3E}">
        <p14:creationId xmlns:p14="http://schemas.microsoft.com/office/powerpoint/2010/main" val="3934806691"/>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4" y="204791"/>
            <a:ext cx="5111751"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28C4ECD-4F2F-46FC-8A98-9C93B4F35ACA}" type="slidenum">
              <a:rPr lang="en-US"/>
              <a:pPr>
                <a:defRPr/>
              </a:pPr>
              <a:t>‹#›</a:t>
            </a:fld>
            <a:endParaRPr lang="en-US"/>
          </a:p>
        </p:txBody>
      </p:sp>
    </p:spTree>
    <p:extLst>
      <p:ext uri="{BB962C8B-B14F-4D97-AF65-F5344CB8AC3E}">
        <p14:creationId xmlns:p14="http://schemas.microsoft.com/office/powerpoint/2010/main" val="2721734361"/>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59660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chart&#10;&#10;Description automatically generated">
            <a:extLst>
              <a:ext uri="{FF2B5EF4-FFF2-40B4-BE49-F238E27FC236}">
                <a16:creationId xmlns:a16="http://schemas.microsoft.com/office/drawing/2014/main" id="{697B4178-E8B8-4E3C-9E3A-4D3828105E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666750"/>
            <a:ext cx="2316256" cy="1789834"/>
          </a:xfrm>
          <a:prstGeom prst="rect">
            <a:avLst/>
          </a:prstGeom>
        </p:spPr>
      </p:pic>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7"/>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b="1" spc="300"/>
              <a:t>Click to add heading</a:t>
            </a:r>
          </a:p>
        </p:txBody>
      </p:sp>
    </p:spTree>
    <p:extLst>
      <p:ext uri="{BB962C8B-B14F-4D97-AF65-F5344CB8AC3E}">
        <p14:creationId xmlns:p14="http://schemas.microsoft.com/office/powerpoint/2010/main" val="406937855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7"/>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b="1" spc="30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8440" y="649836"/>
            <a:ext cx="2316256" cy="1789834"/>
          </a:xfrm>
          <a:prstGeom prst="rect">
            <a:avLst/>
          </a:prstGeom>
        </p:spPr>
      </p:pic>
    </p:spTree>
    <p:extLst>
      <p:ext uri="{BB962C8B-B14F-4D97-AF65-F5344CB8AC3E}">
        <p14:creationId xmlns:p14="http://schemas.microsoft.com/office/powerpoint/2010/main" val="191161329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32147"/>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1753160" y="438150"/>
            <a:ext cx="716224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l"/>
            <a:r>
              <a:rPr lang="en-US" b="1" spc="0">
                <a:solidFill>
                  <a:srgbClr val="F49E1E"/>
                </a:solidFill>
              </a:rPr>
              <a:t>Click to add heading</a:t>
            </a:r>
          </a:p>
        </p:txBody>
      </p:sp>
      <p:pic>
        <p:nvPicPr>
          <p:cNvPr id="14" name="Picture 13" descr="A picture containing logo&#10;&#10;Description automatically generated">
            <a:extLst>
              <a:ext uri="{FF2B5EF4-FFF2-40B4-BE49-F238E27FC236}">
                <a16:creationId xmlns:a16="http://schemas.microsoft.com/office/drawing/2014/main" id="{9CA60775-6F4E-45FF-8CBC-C1A33885C7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6640" y="152400"/>
            <a:ext cx="1553136" cy="1200150"/>
          </a:xfrm>
          <a:prstGeom prst="rect">
            <a:avLst/>
          </a:prstGeom>
        </p:spPr>
      </p:pic>
    </p:spTree>
    <p:extLst>
      <p:ext uri="{BB962C8B-B14F-4D97-AF65-F5344CB8AC3E}">
        <p14:creationId xmlns:p14="http://schemas.microsoft.com/office/powerpoint/2010/main" val="7554010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0" y="0"/>
            <a:ext cx="28956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21163D3-1903-4BF6-9B56-A3118E2D4A13}"/>
              </a:ext>
            </a:extLst>
          </p:cNvPr>
          <p:cNvSpPr/>
          <p:nvPr userDrawn="1"/>
        </p:nvSpPr>
        <p:spPr>
          <a:xfrm>
            <a:off x="990600" y="590550"/>
            <a:ext cx="3810000" cy="39624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chart&#10;&#10;Description automatically generated">
            <a:extLst>
              <a:ext uri="{FF2B5EF4-FFF2-40B4-BE49-F238E27FC236}">
                <a16:creationId xmlns:a16="http://schemas.microsoft.com/office/drawing/2014/main" id="{0A89E851-58CC-4A64-BB9C-B1B87713CE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320039"/>
            <a:ext cx="2105274" cy="1626802"/>
          </a:xfrm>
          <a:prstGeom prst="rect">
            <a:avLst/>
          </a:prstGeom>
        </p:spPr>
      </p:pic>
      <p:sp>
        <p:nvSpPr>
          <p:cNvPr id="9" name="Title 1">
            <a:extLst>
              <a:ext uri="{FF2B5EF4-FFF2-40B4-BE49-F238E27FC236}">
                <a16:creationId xmlns:a16="http://schemas.microsoft.com/office/drawing/2014/main" id="{94A3C79A-E787-46A0-9402-B0B56E341D7A}"/>
              </a:ext>
            </a:extLst>
          </p:cNvPr>
          <p:cNvSpPr>
            <a:spLocks noGrp="1"/>
          </p:cNvSpPr>
          <p:nvPr>
            <p:ph type="title" hasCustomPrompt="1"/>
          </p:nvPr>
        </p:nvSpPr>
        <p:spPr>
          <a:xfrm>
            <a:off x="6400800" y="820480"/>
            <a:ext cx="2514600" cy="337759"/>
          </a:xfrm>
          <a:prstGeom prst="rect">
            <a:avLst/>
          </a:prstGeom>
        </p:spPr>
        <p:txBody>
          <a:bodyPr anchor="t"/>
          <a:lstStyle>
            <a:lvl1pPr algn="l">
              <a:defRPr sz="1400" b="1" cap="all">
                <a:solidFill>
                  <a:srgbClr val="77ADA4"/>
                </a:solidFill>
                <a:latin typeface="Century Gothic" panose="020B0502020202020204" pitchFamily="34" charset="0"/>
              </a:defRPr>
            </a:lvl1pPr>
          </a:lstStyle>
          <a:p>
            <a:r>
              <a:rPr lang="en-US" err="1"/>
              <a:t>POInt</a:t>
            </a:r>
            <a:r>
              <a:rPr lang="en-US"/>
              <a:t> 1</a:t>
            </a:r>
          </a:p>
        </p:txBody>
      </p:sp>
      <p:sp>
        <p:nvSpPr>
          <p:cNvPr id="10" name="Text Placeholder 2">
            <a:extLst>
              <a:ext uri="{FF2B5EF4-FFF2-40B4-BE49-F238E27FC236}">
                <a16:creationId xmlns:a16="http://schemas.microsoft.com/office/drawing/2014/main" id="{E22AA25B-738C-4587-933C-D28ECF257EF9}"/>
              </a:ext>
            </a:extLst>
          </p:cNvPr>
          <p:cNvSpPr>
            <a:spLocks noGrp="1"/>
          </p:cNvSpPr>
          <p:nvPr>
            <p:ph type="body" idx="1" hasCustomPrompt="1"/>
          </p:nvPr>
        </p:nvSpPr>
        <p:spPr>
          <a:xfrm>
            <a:off x="6400800" y="1082039"/>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pic>
        <p:nvPicPr>
          <p:cNvPr id="11" name="Picture 10" descr="A picture containing chart&#10;&#10;Description automatically generated">
            <a:extLst>
              <a:ext uri="{FF2B5EF4-FFF2-40B4-BE49-F238E27FC236}">
                <a16:creationId xmlns:a16="http://schemas.microsoft.com/office/drawing/2014/main" id="{98677FC2-0131-48AE-8FEC-3ABAD5B20D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1783148"/>
            <a:ext cx="2105274" cy="1626802"/>
          </a:xfrm>
          <a:prstGeom prst="rect">
            <a:avLst/>
          </a:prstGeom>
        </p:spPr>
      </p:pic>
      <p:pic>
        <p:nvPicPr>
          <p:cNvPr id="14" name="Picture 13" descr="A picture containing chart&#10;&#10;Description automatically generated">
            <a:extLst>
              <a:ext uri="{FF2B5EF4-FFF2-40B4-BE49-F238E27FC236}">
                <a16:creationId xmlns:a16="http://schemas.microsoft.com/office/drawing/2014/main" id="{BAFB2096-15C5-4D96-B5FE-6EE192D3C4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2726" y="3307148"/>
            <a:ext cx="2105274" cy="1626802"/>
          </a:xfrm>
          <a:prstGeom prst="rect">
            <a:avLst/>
          </a:prstGeom>
        </p:spPr>
      </p:pic>
      <p:sp>
        <p:nvSpPr>
          <p:cNvPr id="16" name="Text Placeholder 2">
            <a:extLst>
              <a:ext uri="{FF2B5EF4-FFF2-40B4-BE49-F238E27FC236}">
                <a16:creationId xmlns:a16="http://schemas.microsoft.com/office/drawing/2014/main" id="{80D0B14B-F41C-42D0-B380-8F422837C552}"/>
              </a:ext>
            </a:extLst>
          </p:cNvPr>
          <p:cNvSpPr>
            <a:spLocks noGrp="1"/>
          </p:cNvSpPr>
          <p:nvPr>
            <p:ph type="body" idx="11" hasCustomPrompt="1"/>
          </p:nvPr>
        </p:nvSpPr>
        <p:spPr>
          <a:xfrm>
            <a:off x="6400800" y="4069148"/>
            <a:ext cx="2514600" cy="609600"/>
          </a:xfrm>
          <a:prstGeom prst="rect">
            <a:avLst/>
          </a:prstGeom>
        </p:spPr>
        <p:txBody>
          <a:bodyPr anchor="t"/>
          <a:lstStyle>
            <a:lvl1pPr marL="0" indent="0">
              <a:buNone/>
              <a:defRPr sz="1400">
                <a:solidFill>
                  <a:srgbClr val="77ADA4"/>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1447800" y="1080375"/>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1524000" y="2218807"/>
            <a:ext cx="2895600"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429477499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6275954" y="-19050"/>
            <a:ext cx="2895600" cy="51816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21163D3-1903-4BF6-9B56-A3118E2D4A13}"/>
              </a:ext>
            </a:extLst>
          </p:cNvPr>
          <p:cNvSpPr/>
          <p:nvPr userDrawn="1"/>
        </p:nvSpPr>
        <p:spPr>
          <a:xfrm>
            <a:off x="0" y="-10376"/>
            <a:ext cx="3276600" cy="5172926"/>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chart&#10;&#10;Description automatically generated">
            <a:extLst>
              <a:ext uri="{FF2B5EF4-FFF2-40B4-BE49-F238E27FC236}">
                <a16:creationId xmlns:a16="http://schemas.microsoft.com/office/drawing/2014/main" id="{0A89E851-58CC-4A64-BB9C-B1B87713CE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0400" y="313021"/>
            <a:ext cx="1538064" cy="1188504"/>
          </a:xfrm>
          <a:prstGeom prst="rect">
            <a:avLst/>
          </a:prstGeom>
        </p:spPr>
      </p:pic>
      <p:sp>
        <p:nvSpPr>
          <p:cNvPr id="9" name="Title 1">
            <a:extLst>
              <a:ext uri="{FF2B5EF4-FFF2-40B4-BE49-F238E27FC236}">
                <a16:creationId xmlns:a16="http://schemas.microsoft.com/office/drawing/2014/main" id="{94A3C79A-E787-46A0-9402-B0B56E341D7A}"/>
              </a:ext>
            </a:extLst>
          </p:cNvPr>
          <p:cNvSpPr>
            <a:spLocks noGrp="1"/>
          </p:cNvSpPr>
          <p:nvPr>
            <p:ph type="title" hasCustomPrompt="1"/>
          </p:nvPr>
        </p:nvSpPr>
        <p:spPr>
          <a:xfrm>
            <a:off x="6400800" y="1657350"/>
            <a:ext cx="2514600" cy="337759"/>
          </a:xfrm>
          <a:prstGeom prst="rect">
            <a:avLst/>
          </a:prstGeom>
        </p:spPr>
        <p:txBody>
          <a:bodyPr anchor="t"/>
          <a:lstStyle>
            <a:lvl1pPr algn="ctr">
              <a:defRPr sz="1400" b="1" cap="all">
                <a:solidFill>
                  <a:srgbClr val="77ADA4"/>
                </a:solidFill>
                <a:latin typeface="Century Gothic" panose="020B0502020202020204" pitchFamily="34" charset="0"/>
              </a:defRPr>
            </a:lvl1pPr>
          </a:lstStyle>
          <a:p>
            <a:r>
              <a:rPr lang="en-US"/>
              <a:t>HEADLINE</a:t>
            </a:r>
          </a:p>
        </p:txBody>
      </p:sp>
      <p:sp>
        <p:nvSpPr>
          <p:cNvPr id="10" name="Text Placeholder 2">
            <a:extLst>
              <a:ext uri="{FF2B5EF4-FFF2-40B4-BE49-F238E27FC236}">
                <a16:creationId xmlns:a16="http://schemas.microsoft.com/office/drawing/2014/main" id="{E22AA25B-738C-4587-933C-D28ECF257EF9}"/>
              </a:ext>
            </a:extLst>
          </p:cNvPr>
          <p:cNvSpPr>
            <a:spLocks noGrp="1"/>
          </p:cNvSpPr>
          <p:nvPr>
            <p:ph type="body" idx="1" hasCustomPrompt="1"/>
          </p:nvPr>
        </p:nvSpPr>
        <p:spPr>
          <a:xfrm>
            <a:off x="6400800" y="1918909"/>
            <a:ext cx="2514600" cy="609600"/>
          </a:xfrm>
          <a:prstGeom prst="rect">
            <a:avLst/>
          </a:prstGeom>
        </p:spPr>
        <p:txBody>
          <a:bodyPr anchor="t"/>
          <a:lstStyle>
            <a:lvl1pPr marL="0" indent="0" algn="ctr">
              <a:buNone/>
              <a:defRPr sz="1400">
                <a:solidFill>
                  <a:srgbClr val="77ADA4"/>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sp>
        <p:nvSpPr>
          <p:cNvPr id="15" name="Title 1">
            <a:extLst>
              <a:ext uri="{FF2B5EF4-FFF2-40B4-BE49-F238E27FC236}">
                <a16:creationId xmlns:a16="http://schemas.microsoft.com/office/drawing/2014/main" id="{1C55A1E3-0EC9-42C7-8256-B4ABC60B11AE}"/>
              </a:ext>
            </a:extLst>
          </p:cNvPr>
          <p:cNvSpPr txBox="1">
            <a:spLocks/>
          </p:cNvSpPr>
          <p:nvPr userDrawn="1"/>
        </p:nvSpPr>
        <p:spPr>
          <a:xfrm>
            <a:off x="3620963" y="645714"/>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a:solidFill>
                  <a:srgbClr val="414042"/>
                </a:solidFill>
              </a:rPr>
              <a:t>TITLE HERE</a:t>
            </a:r>
          </a:p>
        </p:txBody>
      </p:sp>
      <p:sp>
        <p:nvSpPr>
          <p:cNvPr id="16" name="Text Placeholder 2">
            <a:extLst>
              <a:ext uri="{FF2B5EF4-FFF2-40B4-BE49-F238E27FC236}">
                <a16:creationId xmlns:a16="http://schemas.microsoft.com/office/drawing/2014/main" id="{80D0B14B-F41C-42D0-B380-8F422837C552}"/>
              </a:ext>
            </a:extLst>
          </p:cNvPr>
          <p:cNvSpPr>
            <a:spLocks noGrp="1"/>
          </p:cNvSpPr>
          <p:nvPr>
            <p:ph type="body" idx="11" hasCustomPrompt="1"/>
          </p:nvPr>
        </p:nvSpPr>
        <p:spPr>
          <a:xfrm>
            <a:off x="3620963" y="907273"/>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381000" y="450239"/>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r>
              <a:rPr lang="en-US" sz="3600">
                <a:solidFill>
                  <a:srgbClr val="414042"/>
                </a:solidFill>
              </a:rPr>
              <a:t>OUR VALUE</a:t>
            </a: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457200" y="1588671"/>
            <a:ext cx="2514600" cy="2176682"/>
          </a:xfrm>
          <a:prstGeom prst="rect">
            <a:avLst/>
          </a:prstGeom>
        </p:spPr>
        <p:txBody>
          <a:bodyPr anchor="t"/>
          <a:lstStyle>
            <a:lvl1pPr marL="0" indent="0">
              <a:buNone/>
              <a:defRPr sz="20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
        <p:nvSpPr>
          <p:cNvPr id="17" name="Title 1">
            <a:extLst>
              <a:ext uri="{FF2B5EF4-FFF2-40B4-BE49-F238E27FC236}">
                <a16:creationId xmlns:a16="http://schemas.microsoft.com/office/drawing/2014/main" id="{5618C0FF-05EE-456A-893D-18E43276BF13}"/>
              </a:ext>
            </a:extLst>
          </p:cNvPr>
          <p:cNvSpPr txBox="1">
            <a:spLocks/>
          </p:cNvSpPr>
          <p:nvPr userDrawn="1"/>
        </p:nvSpPr>
        <p:spPr>
          <a:xfrm>
            <a:off x="3584631" y="1815255"/>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a:solidFill>
                  <a:srgbClr val="414042"/>
                </a:solidFill>
              </a:rPr>
              <a:t>TITLE HERE</a:t>
            </a:r>
          </a:p>
        </p:txBody>
      </p:sp>
      <p:sp>
        <p:nvSpPr>
          <p:cNvPr id="18" name="Text Placeholder 2">
            <a:extLst>
              <a:ext uri="{FF2B5EF4-FFF2-40B4-BE49-F238E27FC236}">
                <a16:creationId xmlns:a16="http://schemas.microsoft.com/office/drawing/2014/main" id="{D9BAEF7F-8AB7-4147-9B7E-4E0668F070E4}"/>
              </a:ext>
            </a:extLst>
          </p:cNvPr>
          <p:cNvSpPr>
            <a:spLocks noGrp="1"/>
          </p:cNvSpPr>
          <p:nvPr>
            <p:ph type="body" idx="13" hasCustomPrompt="1"/>
          </p:nvPr>
        </p:nvSpPr>
        <p:spPr>
          <a:xfrm>
            <a:off x="3584631" y="2076814"/>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sp>
        <p:nvSpPr>
          <p:cNvPr id="19" name="Title 1">
            <a:extLst>
              <a:ext uri="{FF2B5EF4-FFF2-40B4-BE49-F238E27FC236}">
                <a16:creationId xmlns:a16="http://schemas.microsoft.com/office/drawing/2014/main" id="{B1D32706-4678-4EB7-AAFB-5BF6AA021D44}"/>
              </a:ext>
            </a:extLst>
          </p:cNvPr>
          <p:cNvSpPr txBox="1">
            <a:spLocks/>
          </p:cNvSpPr>
          <p:nvPr userDrawn="1"/>
        </p:nvSpPr>
        <p:spPr>
          <a:xfrm>
            <a:off x="3584631" y="3060269"/>
            <a:ext cx="2514600" cy="337759"/>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pPr algn="ctr"/>
            <a:r>
              <a:rPr lang="en-US">
                <a:solidFill>
                  <a:srgbClr val="414042"/>
                </a:solidFill>
              </a:rPr>
              <a:t>TITLE HERE</a:t>
            </a:r>
          </a:p>
        </p:txBody>
      </p:sp>
      <p:sp>
        <p:nvSpPr>
          <p:cNvPr id="20" name="Text Placeholder 2">
            <a:extLst>
              <a:ext uri="{FF2B5EF4-FFF2-40B4-BE49-F238E27FC236}">
                <a16:creationId xmlns:a16="http://schemas.microsoft.com/office/drawing/2014/main" id="{2BA30753-9BA8-4D7D-9378-939D39708F71}"/>
              </a:ext>
            </a:extLst>
          </p:cNvPr>
          <p:cNvSpPr>
            <a:spLocks noGrp="1"/>
          </p:cNvSpPr>
          <p:nvPr>
            <p:ph type="body" idx="14" hasCustomPrompt="1"/>
          </p:nvPr>
        </p:nvSpPr>
        <p:spPr>
          <a:xfrm>
            <a:off x="3584631" y="3321828"/>
            <a:ext cx="2514600" cy="609600"/>
          </a:xfrm>
          <a:prstGeom prst="rect">
            <a:avLst/>
          </a:prstGeom>
        </p:spPr>
        <p:txBody>
          <a:bodyPr anchor="t"/>
          <a:lstStyle>
            <a:lvl1pPr marL="0" indent="0" algn="ctr">
              <a:buNone/>
              <a:defRPr sz="14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context</a:t>
            </a:r>
          </a:p>
        </p:txBody>
      </p:sp>
    </p:spTree>
    <p:extLst>
      <p:ext uri="{BB962C8B-B14F-4D97-AF65-F5344CB8AC3E}">
        <p14:creationId xmlns:p14="http://schemas.microsoft.com/office/powerpoint/2010/main" val="33477570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88CF-B93F-482D-A183-7A76D1E64120}"/>
              </a:ext>
            </a:extLst>
          </p:cNvPr>
          <p:cNvSpPr/>
          <p:nvPr userDrawn="1"/>
        </p:nvSpPr>
        <p:spPr>
          <a:xfrm>
            <a:off x="4495800" y="0"/>
            <a:ext cx="1828800" cy="5143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21163D3-1903-4BF6-9B56-A3118E2D4A13}"/>
              </a:ext>
            </a:extLst>
          </p:cNvPr>
          <p:cNvSpPr/>
          <p:nvPr userDrawn="1"/>
        </p:nvSpPr>
        <p:spPr>
          <a:xfrm>
            <a:off x="6248400" y="0"/>
            <a:ext cx="2895600" cy="51435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B25EBB7A-527D-4399-9256-875F64D6E371}"/>
              </a:ext>
            </a:extLst>
          </p:cNvPr>
          <p:cNvSpPr txBox="1">
            <a:spLocks/>
          </p:cNvSpPr>
          <p:nvPr userDrawn="1"/>
        </p:nvSpPr>
        <p:spPr>
          <a:xfrm>
            <a:off x="685800" y="819150"/>
            <a:ext cx="34290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rgbClr val="F49E1E"/>
              </a:solidFill>
            </a:endParaRPr>
          </a:p>
        </p:txBody>
      </p:sp>
      <p:sp>
        <p:nvSpPr>
          <p:cNvPr id="22" name="Text Placeholder 2">
            <a:extLst>
              <a:ext uri="{FF2B5EF4-FFF2-40B4-BE49-F238E27FC236}">
                <a16:creationId xmlns:a16="http://schemas.microsoft.com/office/drawing/2014/main" id="{F000B83B-7F49-43AA-877A-120A5B62B1E6}"/>
              </a:ext>
            </a:extLst>
          </p:cNvPr>
          <p:cNvSpPr>
            <a:spLocks noGrp="1"/>
          </p:cNvSpPr>
          <p:nvPr>
            <p:ph type="body" idx="12" hasCustomPrompt="1"/>
          </p:nvPr>
        </p:nvSpPr>
        <p:spPr>
          <a:xfrm>
            <a:off x="762360" y="2019308"/>
            <a:ext cx="3352800" cy="2743200"/>
          </a:xfrm>
          <a:prstGeom prst="rect">
            <a:avLst/>
          </a:prstGeom>
        </p:spPr>
        <p:txBody>
          <a:bodyPr anchor="t"/>
          <a:lstStyle>
            <a:lvl1pPr marL="0" indent="0">
              <a:buNone/>
              <a:defRPr sz="2000">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pic>
        <p:nvPicPr>
          <p:cNvPr id="17" name="Picture 16" descr="Text, logo, company name&#10;&#10;Description automatically generated">
            <a:extLst>
              <a:ext uri="{FF2B5EF4-FFF2-40B4-BE49-F238E27FC236}">
                <a16:creationId xmlns:a16="http://schemas.microsoft.com/office/drawing/2014/main" id="{3C596127-0BDA-4236-8204-787AAD68B1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50698" y="3867150"/>
            <a:ext cx="1430942" cy="1105728"/>
          </a:xfrm>
          <a:prstGeom prst="rect">
            <a:avLst/>
          </a:prstGeom>
        </p:spPr>
      </p:pic>
      <p:sp>
        <p:nvSpPr>
          <p:cNvPr id="18" name="Title 1">
            <a:extLst>
              <a:ext uri="{FF2B5EF4-FFF2-40B4-BE49-F238E27FC236}">
                <a16:creationId xmlns:a16="http://schemas.microsoft.com/office/drawing/2014/main" id="{098BDC2F-F0B2-4ECD-896E-E4D2A6EDE98B}"/>
              </a:ext>
            </a:extLst>
          </p:cNvPr>
          <p:cNvSpPr txBox="1">
            <a:spLocks/>
          </p:cNvSpPr>
          <p:nvPr userDrawn="1"/>
        </p:nvSpPr>
        <p:spPr>
          <a:xfrm>
            <a:off x="6408869" y="895350"/>
            <a:ext cx="2514600" cy="1285783"/>
          </a:xfrm>
          <a:prstGeom prst="rect">
            <a:avLst/>
          </a:prstGeom>
        </p:spPr>
        <p:txBody>
          <a:bodyPr anchor="t"/>
          <a:lstStyle>
            <a:lvl1pPr algn="l" defTabSz="914400" rtl="0" eaLnBrk="1" latinLnBrk="0" hangingPunct="1">
              <a:lnSpc>
                <a:spcPct val="90000"/>
              </a:lnSpc>
              <a:spcBef>
                <a:spcPct val="0"/>
              </a:spcBef>
              <a:buNone/>
              <a:defRPr sz="1400" b="1" kern="1200" cap="all">
                <a:solidFill>
                  <a:srgbClr val="77ADA4"/>
                </a:solidFill>
                <a:latin typeface="Century Gothic" panose="020B0502020202020204" pitchFamily="34" charset="0"/>
                <a:ea typeface="+mj-ea"/>
                <a:cs typeface="+mj-cs"/>
              </a:defRPr>
            </a:lvl1pPr>
          </a:lstStyle>
          <a:p>
            <a:endParaRPr lang="en-US" sz="3600">
              <a:solidFill>
                <a:schemeClr val="bg1"/>
              </a:solidFill>
            </a:endParaRPr>
          </a:p>
        </p:txBody>
      </p:sp>
      <p:sp>
        <p:nvSpPr>
          <p:cNvPr id="19" name="Text Placeholder 2">
            <a:extLst>
              <a:ext uri="{FF2B5EF4-FFF2-40B4-BE49-F238E27FC236}">
                <a16:creationId xmlns:a16="http://schemas.microsoft.com/office/drawing/2014/main" id="{E48EF865-2F41-4857-B886-CB7485E139AA}"/>
              </a:ext>
            </a:extLst>
          </p:cNvPr>
          <p:cNvSpPr>
            <a:spLocks noGrp="1"/>
          </p:cNvSpPr>
          <p:nvPr>
            <p:ph type="body" idx="13" hasCustomPrompt="1"/>
          </p:nvPr>
        </p:nvSpPr>
        <p:spPr>
          <a:xfrm>
            <a:off x="6485069" y="2033782"/>
            <a:ext cx="2895600" cy="2176682"/>
          </a:xfrm>
          <a:prstGeom prst="rect">
            <a:avLst/>
          </a:prstGeom>
        </p:spPr>
        <p:txBody>
          <a:bodyPr anchor="t"/>
          <a:lstStyle>
            <a:lvl1pPr marL="0" indent="0">
              <a:buNone/>
              <a:defRPr sz="2000">
                <a:solidFill>
                  <a:schemeClr val="bg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lvl="0"/>
            <a:endParaRPr lang="en-US"/>
          </a:p>
        </p:txBody>
      </p:sp>
    </p:spTree>
    <p:extLst>
      <p:ext uri="{BB962C8B-B14F-4D97-AF65-F5344CB8AC3E}">
        <p14:creationId xmlns:p14="http://schemas.microsoft.com/office/powerpoint/2010/main" val="2083442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42E453-DC29-487A-A282-87F2B8642B59}"/>
              </a:ext>
            </a:extLst>
          </p:cNvPr>
          <p:cNvSpPr/>
          <p:nvPr userDrawn="1"/>
        </p:nvSpPr>
        <p:spPr>
          <a:xfrm>
            <a:off x="0" y="0"/>
            <a:ext cx="9144000" cy="1504950"/>
          </a:xfrm>
          <a:prstGeom prst="rect">
            <a:avLst/>
          </a:prstGeom>
          <a:solidFill>
            <a:srgbClr val="CAE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chart&#10;&#10;Description automatically generated">
            <a:extLst>
              <a:ext uri="{FF2B5EF4-FFF2-40B4-BE49-F238E27FC236}">
                <a16:creationId xmlns:a16="http://schemas.microsoft.com/office/drawing/2014/main" id="{697B4178-E8B8-4E3C-9E3A-4D3828105E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666750"/>
            <a:ext cx="2316256" cy="1789834"/>
          </a:xfrm>
          <a:prstGeom prst="rect">
            <a:avLst/>
          </a:prstGeom>
        </p:spPr>
      </p:pic>
      <p:sp>
        <p:nvSpPr>
          <p:cNvPr id="12" name="Title 1">
            <a:extLst>
              <a:ext uri="{FF2B5EF4-FFF2-40B4-BE49-F238E27FC236}">
                <a16:creationId xmlns:a16="http://schemas.microsoft.com/office/drawing/2014/main" id="{C2927621-220C-434A-863C-5CF45ECB70D8}"/>
              </a:ext>
            </a:extLst>
          </p:cNvPr>
          <p:cNvSpPr txBox="1">
            <a:spLocks/>
          </p:cNvSpPr>
          <p:nvPr userDrawn="1"/>
        </p:nvSpPr>
        <p:spPr>
          <a:xfrm>
            <a:off x="658792" y="432197"/>
            <a:ext cx="7772400" cy="564356"/>
          </a:xfrm>
          <a:prstGeom prst="rect">
            <a:avLst/>
          </a:prstGeom>
        </p:spPr>
        <p:txBody>
          <a:bodyPr anchor="t"/>
          <a:lstStyle>
            <a:lvl1pPr algn="l" defTabSz="914400" rtl="0" eaLnBrk="1" latinLnBrk="0" hangingPunct="1">
              <a:spcBef>
                <a:spcPct val="0"/>
              </a:spcBef>
              <a:buNone/>
              <a:defRPr sz="3200" b="1" kern="1200" cap="all">
                <a:solidFill>
                  <a:srgbClr val="77ADA4"/>
                </a:solidFill>
                <a:latin typeface="Century Gothic" panose="020B0502020202020204" pitchFamily="34" charset="0"/>
                <a:ea typeface="+mj-ea"/>
                <a:cs typeface="+mj-cs"/>
              </a:defRPr>
            </a:lvl1pPr>
          </a:lstStyle>
          <a:p>
            <a:pPr algn="ctr"/>
            <a:r>
              <a:rPr lang="en-US" b="1" spc="300"/>
              <a:t>Click to add heading</a:t>
            </a:r>
          </a:p>
        </p:txBody>
      </p:sp>
    </p:spTree>
    <p:extLst>
      <p:ext uri="{BB962C8B-B14F-4D97-AF65-F5344CB8AC3E}">
        <p14:creationId xmlns:p14="http://schemas.microsoft.com/office/powerpoint/2010/main" val="29902577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0"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3352800" y="361950"/>
            <a:ext cx="5334000" cy="2362200"/>
          </a:xfrm>
          <a:prstGeom prst="rect">
            <a:avLst/>
          </a:prstGeom>
        </p:spPr>
        <p:txBody>
          <a:bodyPr numCol="2" anchor="t"/>
          <a:lstStyle>
            <a:lvl1pPr marL="0" indent="0">
              <a:buNone/>
              <a:defRPr sz="12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a:t>
            </a:r>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886285"/>
            <a:ext cx="2590800" cy="381000"/>
          </a:xfrm>
          <a:prstGeom prst="rect">
            <a:avLst/>
          </a:prstGeom>
        </p:spPr>
        <p:txBody>
          <a:bodyPr numCol="1" anchor="t"/>
          <a:lstStyle>
            <a:lvl1pPr marL="0" indent="0" algn="r">
              <a:buNone/>
              <a:defRPr sz="3200" b="1">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457200" y="1358207"/>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11" name="Picture 10" descr="Blue flowers">
            <a:extLst>
              <a:ext uri="{FF2B5EF4-FFF2-40B4-BE49-F238E27FC236}">
                <a16:creationId xmlns:a16="http://schemas.microsoft.com/office/drawing/2014/main" id="{5D91A01F-0FE3-40BE-8410-9A1E57E1FFD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4907" b="13575"/>
          <a:stretch/>
        </p:blipFill>
        <p:spPr>
          <a:xfrm>
            <a:off x="533400" y="2952750"/>
            <a:ext cx="8194548" cy="1913900"/>
          </a:xfrm>
          <a:prstGeom prst="rect">
            <a:avLst/>
          </a:prstGeom>
        </p:spPr>
      </p:pic>
    </p:spTree>
    <p:extLst>
      <p:ext uri="{BB962C8B-B14F-4D97-AF65-F5344CB8AC3E}">
        <p14:creationId xmlns:p14="http://schemas.microsoft.com/office/powerpoint/2010/main" val="352970386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1"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
        <p:nvSpPr>
          <p:cNvPr id="7" name="Text Placeholder 2">
            <a:extLst>
              <a:ext uri="{FF2B5EF4-FFF2-40B4-BE49-F238E27FC236}">
                <a16:creationId xmlns:a16="http://schemas.microsoft.com/office/drawing/2014/main" id="{91A78B7C-9211-4B50-A5AA-B88AB3896D50}"/>
              </a:ext>
            </a:extLst>
          </p:cNvPr>
          <p:cNvSpPr>
            <a:spLocks noGrp="1"/>
          </p:cNvSpPr>
          <p:nvPr>
            <p:ph type="body" idx="13" hasCustomPrompt="1"/>
          </p:nvPr>
        </p:nvSpPr>
        <p:spPr>
          <a:xfrm>
            <a:off x="482600" y="1546860"/>
            <a:ext cx="8009128" cy="3158490"/>
          </a:xfrm>
          <a:prstGeom prst="rect">
            <a:avLst/>
          </a:prstGeom>
        </p:spPr>
        <p:txBody>
          <a:bodyPr numCol="3" anchor="t"/>
          <a:lstStyle>
            <a:lvl1pPr marL="0" indent="0">
              <a:buNone/>
              <a:defRPr sz="1200">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Context, context, and more context. Context, context, and more context. Context, context, and more context.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8" name="Text Placeholder 2">
            <a:extLst>
              <a:ext uri="{FF2B5EF4-FFF2-40B4-BE49-F238E27FC236}">
                <a16:creationId xmlns:a16="http://schemas.microsoft.com/office/drawing/2014/main" id="{87CE091D-359B-4857-973C-B9AF99FB8EAB}"/>
              </a:ext>
            </a:extLst>
          </p:cNvPr>
          <p:cNvSpPr>
            <a:spLocks noGrp="1"/>
          </p:cNvSpPr>
          <p:nvPr>
            <p:ph type="body" idx="14" hasCustomPrompt="1"/>
          </p:nvPr>
        </p:nvSpPr>
        <p:spPr>
          <a:xfrm>
            <a:off x="533400" y="276850"/>
            <a:ext cx="2590800" cy="381000"/>
          </a:xfrm>
          <a:prstGeom prst="rect">
            <a:avLst/>
          </a:prstGeom>
        </p:spPr>
        <p:txBody>
          <a:bodyPr numCol="1" anchor="t"/>
          <a:lstStyle>
            <a:lvl1pPr marL="0" indent="0">
              <a:buNone/>
              <a:defRPr sz="3200" b="1">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HEADER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2">
            <a:extLst>
              <a:ext uri="{FF2B5EF4-FFF2-40B4-BE49-F238E27FC236}">
                <a16:creationId xmlns:a16="http://schemas.microsoft.com/office/drawing/2014/main" id="{AAE50DAE-6411-4EE0-92CA-69BEE048CC2A}"/>
              </a:ext>
            </a:extLst>
          </p:cNvPr>
          <p:cNvSpPr>
            <a:spLocks noGrp="1"/>
          </p:cNvSpPr>
          <p:nvPr>
            <p:ph type="body" idx="15" hasCustomPrompt="1"/>
          </p:nvPr>
        </p:nvSpPr>
        <p:spPr>
          <a:xfrm>
            <a:off x="533400" y="730240"/>
            <a:ext cx="2590800" cy="744230"/>
          </a:xfrm>
          <a:prstGeom prst="rect">
            <a:avLst/>
          </a:prstGeom>
        </p:spPr>
        <p:txBody>
          <a:bodyPr numCol="1" anchor="t"/>
          <a:lstStyle>
            <a:lvl1pPr marL="0" indent="0">
              <a:buNone/>
              <a:defRPr sz="1600" b="1">
                <a:solidFill>
                  <a:srgbClr val="41404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and here and here and here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385547724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0" y="-1905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393079" y="43179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123</a:t>
            </a:r>
          </a:p>
          <a:p>
            <a:pPr lvl="0"/>
            <a:endParaRPr lang="en-US"/>
          </a:p>
        </p:txBody>
      </p:sp>
    </p:spTree>
    <p:extLst>
      <p:ext uri="{BB962C8B-B14F-4D97-AF65-F5344CB8AC3E}">
        <p14:creationId xmlns:p14="http://schemas.microsoft.com/office/powerpoint/2010/main" val="214146057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ADD72BA7-07DE-44FD-A1F6-5509825F93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3380"/>
          <a:stretch/>
        </p:blipFill>
        <p:spPr>
          <a:xfrm>
            <a:off x="8249921" y="-6340"/>
            <a:ext cx="894079" cy="901690"/>
          </a:xfrm>
          <a:prstGeom prst="rect">
            <a:avLst/>
          </a:prstGeom>
        </p:spPr>
      </p:pic>
      <p:sp>
        <p:nvSpPr>
          <p:cNvPr id="6" name="Text Placeholder 2">
            <a:extLst>
              <a:ext uri="{FF2B5EF4-FFF2-40B4-BE49-F238E27FC236}">
                <a16:creationId xmlns:a16="http://schemas.microsoft.com/office/drawing/2014/main" id="{D28D2D01-B630-40DB-80D2-DE234314AE33}"/>
              </a:ext>
            </a:extLst>
          </p:cNvPr>
          <p:cNvSpPr>
            <a:spLocks noGrp="1"/>
          </p:cNvSpPr>
          <p:nvPr>
            <p:ph type="body" idx="12" hasCustomPrompt="1"/>
          </p:nvPr>
        </p:nvSpPr>
        <p:spPr>
          <a:xfrm>
            <a:off x="8239760" y="424175"/>
            <a:ext cx="457200" cy="304800"/>
          </a:xfrm>
          <a:prstGeom prst="rect">
            <a:avLst/>
          </a:prstGeom>
        </p:spPr>
        <p:txBody>
          <a:bodyPr anchor="t"/>
          <a:lstStyle>
            <a:lvl1pPr marL="0" indent="0">
              <a:buNone/>
              <a:defRPr sz="1000">
                <a:solidFill>
                  <a:srgbClr val="F49E1E"/>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124</a:t>
            </a:r>
          </a:p>
          <a:p>
            <a:pPr lvl="0"/>
            <a:endParaRPr lang="en-US"/>
          </a:p>
        </p:txBody>
      </p:sp>
    </p:spTree>
    <p:extLst>
      <p:ext uri="{BB962C8B-B14F-4D97-AF65-F5344CB8AC3E}">
        <p14:creationId xmlns:p14="http://schemas.microsoft.com/office/powerpoint/2010/main" val="312240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57200" y="205979"/>
            <a:ext cx="8229600" cy="563299"/>
          </a:xfrm>
          <a:prstGeom prst="rect">
            <a:avLst/>
          </a:prstGeom>
        </p:spPr>
        <p:txBody>
          <a:bodyPr/>
          <a:lstStyle>
            <a:lvl1pPr algn="l">
              <a:defRPr sz="2800"/>
            </a:lvl1pPr>
          </a:lstStyle>
          <a:p>
            <a:r>
              <a:rPr lang="en-US"/>
              <a:t>Click to add heading</a:t>
            </a:r>
          </a:p>
        </p:txBody>
      </p:sp>
      <p:grpSp>
        <p:nvGrpSpPr>
          <p:cNvPr id="15" name="Group 14"/>
          <p:cNvGrpSpPr/>
          <p:nvPr userDrawn="1"/>
        </p:nvGrpSpPr>
        <p:grpSpPr>
          <a:xfrm>
            <a:off x="0" y="769278"/>
            <a:ext cx="8305800" cy="228316"/>
            <a:chOff x="0" y="997594"/>
            <a:chExt cx="10972800" cy="228316"/>
          </a:xfrm>
        </p:grpSpPr>
        <p:sp>
          <p:nvSpPr>
            <p:cNvPr id="16" name="Rectangle 15"/>
            <p:cNvSpPr/>
            <p:nvPr/>
          </p:nvSpPr>
          <p:spPr>
            <a:xfrm rot="5400000">
              <a:off x="5447876" y="-4450282"/>
              <a:ext cx="77048" cy="10972800"/>
            </a:xfrm>
            <a:prstGeom prst="rect">
              <a:avLst/>
            </a:prstGeom>
            <a:solidFill>
              <a:srgbClr val="77A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5400000">
              <a:off x="4670636" y="-3595993"/>
              <a:ext cx="77050" cy="9418320"/>
            </a:xfrm>
            <a:prstGeom prst="rect">
              <a:avLst/>
            </a:prstGeom>
            <a:solidFill>
              <a:srgbClr val="B33D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rot="5400000">
              <a:off x="5036396" y="-3887534"/>
              <a:ext cx="77048" cy="10149840"/>
            </a:xfrm>
            <a:prstGeom prst="rect">
              <a:avLst/>
            </a:prstGeom>
            <a:solidFill>
              <a:srgbClr val="FAC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userDrawn="1"/>
        </p:nvGrpSpPr>
        <p:grpSpPr>
          <a:xfrm>
            <a:off x="18" y="4389120"/>
            <a:ext cx="9143983" cy="754379"/>
            <a:chOff x="18" y="4389120"/>
            <a:chExt cx="9143983" cy="754379"/>
          </a:xfrm>
        </p:grpSpPr>
        <p:sp>
          <p:nvSpPr>
            <p:cNvPr id="21" name="Rectangle 20"/>
            <p:cNvSpPr/>
            <p:nvPr userDrawn="1"/>
          </p:nvSpPr>
          <p:spPr>
            <a:xfrm rot="5400000">
              <a:off x="4194820" y="194318"/>
              <a:ext cx="754379" cy="9143983"/>
            </a:xfrm>
            <a:prstGeom prst="rect">
              <a:avLst/>
            </a:prstGeom>
            <a:solidFill>
              <a:srgbClr val="406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5208" y="4424369"/>
              <a:ext cx="1320207" cy="683881"/>
            </a:xfrm>
            <a:prstGeom prst="rect">
              <a:avLst/>
            </a:prstGeom>
          </p:spPr>
        </p:pic>
      </p:grpSp>
      <p:sp>
        <p:nvSpPr>
          <p:cNvPr id="3" name="Text Placeholder 2"/>
          <p:cNvSpPr>
            <a:spLocks noGrp="1"/>
          </p:cNvSpPr>
          <p:nvPr>
            <p:ph type="body" sz="quarter" idx="10"/>
          </p:nvPr>
        </p:nvSpPr>
        <p:spPr>
          <a:xfrm>
            <a:off x="457200" y="1047750"/>
            <a:ext cx="8229600" cy="3200400"/>
          </a:xfrm>
          <a:prstGeom prst="rect">
            <a:avLst/>
          </a:prstGeom>
        </p:spPr>
        <p:txBody>
          <a:bodyPr/>
          <a:lstStyle>
            <a:lvl1pPr>
              <a:defRPr sz="2400"/>
            </a:lvl1pPr>
            <a:lvl2pPr>
              <a:defRPr sz="2400"/>
            </a:lvl2pPr>
            <a:lvl3pPr>
              <a:defRPr sz="20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589813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8CF7B-602B-5BB3-3FCD-055AEE14E508}"/>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28FBDA64-66B2-98EC-8ACD-A4DEA78206A1}"/>
              </a:ext>
            </a:extLst>
          </p:cNvPr>
          <p:cNvSpPr>
            <a:spLocks noGrp="1"/>
          </p:cNvSpPr>
          <p:nvPr>
            <p:ph type="subTitle" idx="1"/>
          </p:nvPr>
        </p:nvSpPr>
        <p:spPr>
          <a:xfrm>
            <a:off x="1143000" y="2701528"/>
            <a:ext cx="6858000" cy="124182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E81DAEA-FA9A-02B2-C6CA-0AA6FCFAECE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E2F672-B106-EC63-293A-51E05602EB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835666-D784-E750-9132-C4EB53CC2C85}"/>
              </a:ext>
            </a:extLst>
          </p:cNvPr>
          <p:cNvSpPr>
            <a:spLocks noGrp="1"/>
          </p:cNvSpPr>
          <p:nvPr>
            <p:ph type="sldNum" sz="quarter" idx="12"/>
          </p:nvPr>
        </p:nvSpPr>
        <p:spPr/>
        <p:txBody>
          <a:bodyPr/>
          <a:lstStyle/>
          <a:p>
            <a:fld id="{21FF573C-7E7D-4474-80B2-CCE6061A91B6}" type="slidenum">
              <a:rPr lang="en-US" smtClean="0"/>
              <a:t>‹#›</a:t>
            </a:fld>
            <a:endParaRPr lang="en-US"/>
          </a:p>
        </p:txBody>
      </p:sp>
    </p:spTree>
    <p:extLst>
      <p:ext uri="{BB962C8B-B14F-4D97-AF65-F5344CB8AC3E}">
        <p14:creationId xmlns:p14="http://schemas.microsoft.com/office/powerpoint/2010/main" val="3055052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5.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6.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7.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image" Target="../media/image10.jpeg"/><Relationship Id="rId5" Type="http://schemas.openxmlformats.org/officeDocument/2006/relationships/slideLayout" Target="../slideLayouts/slideLayout79.xml"/><Relationship Id="rId10" Type="http://schemas.openxmlformats.org/officeDocument/2006/relationships/theme" Target="../theme/theme8.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9.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77ADA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3771682"/>
      </p:ext>
    </p:extLst>
  </p:cSld>
  <p:clrMap bg1="lt1" tx1="dk1" bg2="lt2" tx2="dk2" accent1="accent1" accent2="accent2" accent3="accent3" accent4="accent4" accent5="accent5" accent6="accent6" hlink="hlink" folHlink="folHlink"/>
  <p:sldLayoutIdLst>
    <p:sldLayoutId id="2147483662" r:id="rId1"/>
    <p:sldLayoutId id="2147483739" r:id="rId2"/>
    <p:sldLayoutId id="2147483768" r:id="rId3"/>
    <p:sldLayoutId id="2147483649" r:id="rId4"/>
    <p:sldLayoutId id="2147483742" r:id="rId5"/>
    <p:sldLayoutId id="2147483737" r:id="rId6"/>
    <p:sldLayoutId id="2147483663" r:id="rId7"/>
    <p:sldLayoutId id="2147483740" r:id="rId8"/>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281913"/>
      </p:ext>
    </p:extLst>
  </p:cSld>
  <p:clrMap bg1="lt1" tx1="dk1" bg2="lt2" tx2="dk2" accent1="accent1" accent2="accent2" accent3="accent3" accent4="accent4" accent5="accent5" accent6="accent6" hlink="hlink" folHlink="folHlink"/>
  <p:sldLayoutIdLst>
    <p:sldLayoutId id="2147483774" r:id="rId1"/>
    <p:sldLayoutId id="2147483781" r:id="rId2"/>
    <p:sldLayoutId id="2147483782" r:id="rId3"/>
    <p:sldLayoutId id="2147483775" r:id="rId4"/>
    <p:sldLayoutId id="2147483786" r:id="rId5"/>
    <p:sldLayoutId id="2147483783" r:id="rId6"/>
    <p:sldLayoutId id="2147483776" r:id="rId7"/>
    <p:sldLayoutId id="2147483784" r:id="rId8"/>
    <p:sldLayoutId id="2147483800" r:id="rId9"/>
    <p:sldLayoutId id="2147483801" r:id="rId10"/>
    <p:sldLayoutId id="2147483787"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8559335"/>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671172"/>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sldNum="0" hdr="0" ftr="0" dt="0"/>
  <p:txStyles>
    <p:titleStyle>
      <a:lvl1pPr algn="l" defTabSz="91437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2" indent="-228594" algn="l" defTabSz="91437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8"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5"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8381595"/>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sldNum="0" hdr="0" ftr="0" dt="0"/>
  <p:txStyles>
    <p:titleStyle>
      <a:lvl1pPr algn="l" defTabSz="91435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8" indent="-228588"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8"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4" indent="-228588"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8"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7" indent="-228588"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8"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8"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8"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8"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8"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4"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8" algn="l" defTabSz="914355"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107630"/>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sldNum="0" hdr="0" ftr="0" dt="0"/>
  <p:txStyles>
    <p:titleStyle>
      <a:lvl1pPr algn="l" defTabSz="91433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2" indent="-228582" algn="l" defTabSz="91433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49" indent="-228582" algn="l" defTabSz="91433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5" indent="-228582" algn="l" defTabSz="91433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2" algn="l" defTabSz="9143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6" indent="-228582" algn="l" defTabSz="9143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1" indent="-228582" algn="l" defTabSz="9143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2" algn="l" defTabSz="9143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2" algn="l" defTabSz="9143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09" indent="-228582" algn="l" defTabSz="91433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607101"/>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p:hf sldNum="0" hdr="0" ftr="0" dt="0"/>
  <p:txStyles>
    <p:titleStyle>
      <a:lvl1pPr algn="l" defTabSz="91437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2" indent="-228594" algn="l" defTabSz="91437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8"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5"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FB4079-488A-4DD8-B479-674184113CF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1027" name="Rectangle 2"/>
          <p:cNvSpPr>
            <a:spLocks noGrp="1" noChangeArrowheads="1"/>
          </p:cNvSpPr>
          <p:nvPr>
            <p:ph type="title"/>
          </p:nvPr>
        </p:nvSpPr>
        <p:spPr bwMode="auto">
          <a:xfrm>
            <a:off x="457200" y="260751"/>
            <a:ext cx="8229600" cy="59650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085854"/>
            <a:ext cx="8229600" cy="35087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3716"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atin typeface="Arial" charset="0"/>
                <a:cs typeface="+mn-cs"/>
              </a:defRPr>
            </a:lvl1pPr>
          </a:lstStyle>
          <a:p>
            <a:pPr>
              <a:defRPr/>
            </a:pPr>
            <a:endParaRPr lang="en-US"/>
          </a:p>
        </p:txBody>
      </p:sp>
      <p:sp>
        <p:nvSpPr>
          <p:cNvPr id="243717"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atin typeface="Arial" charset="0"/>
                <a:cs typeface="+mn-cs"/>
              </a:defRPr>
            </a:lvl1pPr>
          </a:lstStyle>
          <a:p>
            <a:pPr>
              <a:defRPr/>
            </a:pPr>
            <a:endParaRPr lang="en-US"/>
          </a:p>
        </p:txBody>
      </p:sp>
      <p:sp>
        <p:nvSpPr>
          <p:cNvPr id="243718"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atin typeface="Arial" charset="0"/>
                <a:cs typeface="+mn-cs"/>
              </a:defRPr>
            </a:lvl1pPr>
          </a:lstStyle>
          <a:p>
            <a:pPr>
              <a:defRPr/>
            </a:pPr>
            <a:fld id="{0147173C-17D9-4D25-9377-9582B9966743}" type="slidenum">
              <a:rPr lang="en-US"/>
              <a:pPr>
                <a:defRPr/>
              </a:pPr>
              <a:t>‹#›</a:t>
            </a:fld>
            <a:endParaRPr lang="en-US"/>
          </a:p>
        </p:txBody>
      </p:sp>
    </p:spTree>
    <p:extLst>
      <p:ext uri="{BB962C8B-B14F-4D97-AF65-F5344CB8AC3E}">
        <p14:creationId xmlns:p14="http://schemas.microsoft.com/office/powerpoint/2010/main" val="2676607969"/>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Lst>
  <p:transition>
    <p:fade/>
  </p:transition>
  <p:hf sldNum="0" hdr="0" ftr="0" dt="0"/>
  <p:txStyles>
    <p:titleStyle>
      <a:lvl1pPr algn="l" rtl="0" fontAlgn="base">
        <a:spcBef>
          <a:spcPct val="0"/>
        </a:spcBef>
        <a:spcAft>
          <a:spcPct val="0"/>
        </a:spcAft>
        <a:defRPr sz="2700" b="1">
          <a:solidFill>
            <a:srgbClr val="404040"/>
          </a:solidFill>
          <a:latin typeface="Arial" panose="020B0604020202020204" pitchFamily="34" charset="0"/>
          <a:ea typeface="+mj-ea"/>
          <a:cs typeface="Arial" panose="020B0604020202020204" pitchFamily="34" charset="0"/>
        </a:defRPr>
      </a:lvl1pPr>
      <a:lvl2pPr algn="r" rtl="0" fontAlgn="base">
        <a:spcBef>
          <a:spcPct val="0"/>
        </a:spcBef>
        <a:spcAft>
          <a:spcPct val="0"/>
        </a:spcAft>
        <a:defRPr sz="2700" b="1">
          <a:solidFill>
            <a:srgbClr val="404040"/>
          </a:solidFill>
          <a:latin typeface="Arial Narrow" pitchFamily="34" charset="0"/>
        </a:defRPr>
      </a:lvl2pPr>
      <a:lvl3pPr algn="r" rtl="0" fontAlgn="base">
        <a:spcBef>
          <a:spcPct val="0"/>
        </a:spcBef>
        <a:spcAft>
          <a:spcPct val="0"/>
        </a:spcAft>
        <a:defRPr sz="2700" b="1">
          <a:solidFill>
            <a:srgbClr val="404040"/>
          </a:solidFill>
          <a:latin typeface="Arial Narrow" pitchFamily="34" charset="0"/>
        </a:defRPr>
      </a:lvl3pPr>
      <a:lvl4pPr algn="r" rtl="0" fontAlgn="base">
        <a:spcBef>
          <a:spcPct val="0"/>
        </a:spcBef>
        <a:spcAft>
          <a:spcPct val="0"/>
        </a:spcAft>
        <a:defRPr sz="2700" b="1">
          <a:solidFill>
            <a:srgbClr val="404040"/>
          </a:solidFill>
          <a:latin typeface="Arial Narrow" pitchFamily="34" charset="0"/>
        </a:defRPr>
      </a:lvl4pPr>
      <a:lvl5pPr algn="r" rtl="0" fontAlgn="base">
        <a:spcBef>
          <a:spcPct val="0"/>
        </a:spcBef>
        <a:spcAft>
          <a:spcPct val="0"/>
        </a:spcAft>
        <a:defRPr sz="2700" b="1">
          <a:solidFill>
            <a:srgbClr val="404040"/>
          </a:solidFill>
          <a:latin typeface="Arial Narrow" pitchFamily="34" charset="0"/>
        </a:defRPr>
      </a:lvl5pPr>
      <a:lvl6pPr marL="342900" algn="ctr" rtl="0" eaLnBrk="1" fontAlgn="base" hangingPunct="1">
        <a:spcBef>
          <a:spcPct val="0"/>
        </a:spcBef>
        <a:spcAft>
          <a:spcPct val="0"/>
        </a:spcAft>
        <a:defRPr sz="3300">
          <a:solidFill>
            <a:schemeClr val="tx2"/>
          </a:solidFill>
          <a:latin typeface="Arial" charset="0"/>
        </a:defRPr>
      </a:lvl6pPr>
      <a:lvl7pPr marL="685800" algn="ctr" rtl="0" eaLnBrk="1" fontAlgn="base" hangingPunct="1">
        <a:spcBef>
          <a:spcPct val="0"/>
        </a:spcBef>
        <a:spcAft>
          <a:spcPct val="0"/>
        </a:spcAft>
        <a:defRPr sz="3300">
          <a:solidFill>
            <a:schemeClr val="tx2"/>
          </a:solidFill>
          <a:latin typeface="Arial" charset="0"/>
        </a:defRPr>
      </a:lvl7pPr>
      <a:lvl8pPr marL="1028700" algn="ctr" rtl="0" eaLnBrk="1" fontAlgn="base" hangingPunct="1">
        <a:spcBef>
          <a:spcPct val="0"/>
        </a:spcBef>
        <a:spcAft>
          <a:spcPct val="0"/>
        </a:spcAft>
        <a:defRPr sz="3300">
          <a:solidFill>
            <a:schemeClr val="tx2"/>
          </a:solidFill>
          <a:latin typeface="Arial" charset="0"/>
        </a:defRPr>
      </a:lvl8pPr>
      <a:lvl9pPr marL="1371600" algn="ctr" rtl="0" eaLnBrk="1" fontAlgn="base" hangingPunct="1">
        <a:spcBef>
          <a:spcPct val="0"/>
        </a:spcBef>
        <a:spcAft>
          <a:spcPct val="0"/>
        </a:spcAft>
        <a:defRPr sz="3300">
          <a:solidFill>
            <a:schemeClr val="tx2"/>
          </a:solidFill>
          <a:latin typeface="Arial" charset="0"/>
        </a:defRPr>
      </a:lvl9pPr>
    </p:titleStyle>
    <p:bodyStyle>
      <a:lvl1pPr marL="257175" indent="-257175" algn="l" rtl="0" fontAlgn="base">
        <a:spcBef>
          <a:spcPct val="20000"/>
        </a:spcBef>
        <a:spcAft>
          <a:spcPct val="0"/>
        </a:spcAft>
        <a:buClr>
          <a:srgbClr val="C1CD23"/>
        </a:buClr>
        <a:buFont typeface="Wingdings" panose="05000000000000000000" pitchFamily="2" charset="2"/>
        <a:buChar char="§"/>
        <a:defRPr sz="1800" b="1">
          <a:solidFill>
            <a:schemeClr val="tx1"/>
          </a:solidFill>
          <a:latin typeface="Arial" panose="020B0604020202020204" pitchFamily="34" charset="0"/>
          <a:ea typeface="+mn-ea"/>
          <a:cs typeface="Arial" panose="020B0604020202020204" pitchFamily="34" charset="0"/>
        </a:defRPr>
      </a:lvl1pPr>
      <a:lvl2pPr marL="557213" indent="-214313" algn="l" rtl="0" fontAlgn="base">
        <a:spcBef>
          <a:spcPct val="20000"/>
        </a:spcBef>
        <a:spcAft>
          <a:spcPct val="0"/>
        </a:spcAft>
        <a:buClr>
          <a:srgbClr val="C1CD23"/>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2pPr>
      <a:lvl3pPr marL="857250" indent="-171450" algn="l" rtl="0" fontAlgn="base">
        <a:spcBef>
          <a:spcPct val="20000"/>
        </a:spcBef>
        <a:spcAft>
          <a:spcPct val="0"/>
        </a:spcAft>
        <a:buClr>
          <a:srgbClr val="C1CD23"/>
        </a:buClr>
        <a:buFont typeface="Wingdings" panose="05000000000000000000" pitchFamily="2" charset="2"/>
        <a:buChar char="§"/>
        <a:defRPr sz="1200">
          <a:solidFill>
            <a:schemeClr val="tx1"/>
          </a:solidFill>
          <a:latin typeface="Arial" panose="020B0604020202020204" pitchFamily="34" charset="0"/>
          <a:cs typeface="Arial" panose="020B0604020202020204" pitchFamily="34" charset="0"/>
        </a:defRPr>
      </a:lvl3pPr>
      <a:lvl4pPr marL="1200150" indent="-171450" algn="l" rtl="0" fontAlgn="base">
        <a:spcBef>
          <a:spcPct val="20000"/>
        </a:spcBef>
        <a:spcAft>
          <a:spcPct val="0"/>
        </a:spcAft>
        <a:buClr>
          <a:srgbClr val="C1CD23"/>
        </a:buClr>
        <a:buFont typeface="Wingdings" panose="05000000000000000000" pitchFamily="2" charset="2"/>
        <a:buChar char="§"/>
        <a:defRPr sz="1200">
          <a:solidFill>
            <a:schemeClr val="tx1"/>
          </a:solidFill>
          <a:latin typeface="Arial" panose="020B0604020202020204" pitchFamily="34" charset="0"/>
          <a:cs typeface="Arial" panose="020B0604020202020204" pitchFamily="34" charset="0"/>
        </a:defRPr>
      </a:lvl4pPr>
      <a:lvl5pPr marL="1543050" indent="-171450" algn="l" rtl="0" fontAlgn="base">
        <a:spcBef>
          <a:spcPct val="20000"/>
        </a:spcBef>
        <a:spcAft>
          <a:spcPct val="0"/>
        </a:spcAft>
        <a:buClr>
          <a:srgbClr val="C1CD23"/>
        </a:buClr>
        <a:buFont typeface="Wingdings" panose="05000000000000000000" pitchFamily="2" charset="2"/>
        <a:buChar char="§"/>
        <a:defRPr sz="1200">
          <a:solidFill>
            <a:schemeClr val="tx1"/>
          </a:solidFill>
          <a:latin typeface="Arial" panose="020B0604020202020204" pitchFamily="34" charset="0"/>
          <a:cs typeface="Arial" panose="020B0604020202020204" pitchFamily="34" charset="0"/>
        </a:defRPr>
      </a:lvl5pPr>
      <a:lvl6pPr marL="1885950" indent="-171450" algn="l" rtl="0" eaLnBrk="1" fontAlgn="base" hangingPunct="1">
        <a:spcBef>
          <a:spcPct val="20000"/>
        </a:spcBef>
        <a:spcAft>
          <a:spcPct val="0"/>
        </a:spcAft>
        <a:buChar char="»"/>
        <a:defRPr sz="1500">
          <a:solidFill>
            <a:schemeClr val="tx1"/>
          </a:solidFill>
          <a:latin typeface="+mn-lt"/>
        </a:defRPr>
      </a:lvl6pPr>
      <a:lvl7pPr marL="2228850" indent="-171450" algn="l" rtl="0" eaLnBrk="1" fontAlgn="base" hangingPunct="1">
        <a:spcBef>
          <a:spcPct val="20000"/>
        </a:spcBef>
        <a:spcAft>
          <a:spcPct val="0"/>
        </a:spcAft>
        <a:buChar char="»"/>
        <a:defRPr sz="1500">
          <a:solidFill>
            <a:schemeClr val="tx1"/>
          </a:solidFill>
          <a:latin typeface="+mn-lt"/>
        </a:defRPr>
      </a:lvl7pPr>
      <a:lvl8pPr marL="2571750" indent="-171450" algn="l" rtl="0" eaLnBrk="1" fontAlgn="base" hangingPunct="1">
        <a:spcBef>
          <a:spcPct val="20000"/>
        </a:spcBef>
        <a:spcAft>
          <a:spcPct val="0"/>
        </a:spcAft>
        <a:buChar char="»"/>
        <a:defRPr sz="1500">
          <a:solidFill>
            <a:schemeClr val="tx1"/>
          </a:solidFill>
          <a:latin typeface="+mn-lt"/>
        </a:defRPr>
      </a:lvl8pPr>
      <a:lvl9pPr marL="2914650" indent="-171450" algn="l" rtl="0" eaLnBrk="1" fontAlgn="base" hangingPunct="1">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568524"/>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 id="2147484013"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6.xml"/><Relationship Id="rId1" Type="http://schemas.openxmlformats.org/officeDocument/2006/relationships/themeOverride" Target="../theme/themeOverride1.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603BE-9E80-4DFD-AE77-BB7937049706}"/>
              </a:ext>
            </a:extLst>
          </p:cNvPr>
          <p:cNvSpPr>
            <a:spLocks noGrp="1"/>
          </p:cNvSpPr>
          <p:nvPr>
            <p:ph type="title"/>
          </p:nvPr>
        </p:nvSpPr>
        <p:spPr>
          <a:xfrm>
            <a:off x="713511" y="2312194"/>
            <a:ext cx="7772400" cy="564356"/>
          </a:xfrm>
        </p:spPr>
        <p:txBody>
          <a:bodyPr/>
          <a:lstStyle/>
          <a:p>
            <a:r>
              <a:rPr lang="en-US">
                <a:solidFill>
                  <a:srgbClr val="11635B"/>
                </a:solidFill>
              </a:rPr>
              <a:t>Executive Committee Meeting</a:t>
            </a:r>
          </a:p>
        </p:txBody>
      </p:sp>
      <p:sp>
        <p:nvSpPr>
          <p:cNvPr id="4" name="Text Placeholder 3">
            <a:extLst>
              <a:ext uri="{FF2B5EF4-FFF2-40B4-BE49-F238E27FC236}">
                <a16:creationId xmlns:a16="http://schemas.microsoft.com/office/drawing/2014/main" id="{B8FB94D8-EDEF-4486-A0C9-F494E70B2B9B}"/>
              </a:ext>
            </a:extLst>
          </p:cNvPr>
          <p:cNvSpPr>
            <a:spLocks noGrp="1"/>
          </p:cNvSpPr>
          <p:nvPr>
            <p:ph type="body" idx="1"/>
          </p:nvPr>
        </p:nvSpPr>
        <p:spPr>
          <a:xfrm>
            <a:off x="741219" y="2876550"/>
            <a:ext cx="7772400" cy="609600"/>
          </a:xfrm>
        </p:spPr>
        <p:txBody>
          <a:bodyPr/>
          <a:lstStyle/>
          <a:p>
            <a:r>
              <a:rPr lang="en-US" dirty="0">
                <a:solidFill>
                  <a:srgbClr val="11635B"/>
                </a:solidFill>
              </a:rPr>
              <a:t>May 18, 2026</a:t>
            </a:r>
          </a:p>
        </p:txBody>
      </p:sp>
      <p:pic>
        <p:nvPicPr>
          <p:cNvPr id="8" name="Picture 7" descr="A green and black logo&#10;&#10;Description automatically generated">
            <a:extLst>
              <a:ext uri="{FF2B5EF4-FFF2-40B4-BE49-F238E27FC236}">
                <a16:creationId xmlns:a16="http://schemas.microsoft.com/office/drawing/2014/main" id="{2E3ECBC5-7579-6C13-DCE3-65585D77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6635" y="644236"/>
            <a:ext cx="4917911" cy="1432214"/>
          </a:xfrm>
          <a:prstGeom prst="rect">
            <a:avLst/>
          </a:prstGeom>
        </p:spPr>
      </p:pic>
    </p:spTree>
    <p:extLst>
      <p:ext uri="{BB962C8B-B14F-4D97-AF65-F5344CB8AC3E}">
        <p14:creationId xmlns:p14="http://schemas.microsoft.com/office/powerpoint/2010/main" val="897020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68501-6C4B-37AF-1860-034CA2D1F66F}"/>
            </a:ext>
          </a:extLst>
        </p:cNvPr>
        <p:cNvGrpSpPr/>
        <p:nvPr/>
      </p:nvGrpSpPr>
      <p:grpSpPr>
        <a:xfrm>
          <a:off x="0" y="0"/>
          <a:ext cx="0" cy="0"/>
          <a:chOff x="0" y="0"/>
          <a:chExt cx="0" cy="0"/>
        </a:xfrm>
      </p:grpSpPr>
      <p:pic>
        <p:nvPicPr>
          <p:cNvPr id="3" name="Picture 2" descr="A green and white logo&#10;&#10;Description automatically generated">
            <a:extLst>
              <a:ext uri="{FF2B5EF4-FFF2-40B4-BE49-F238E27FC236}">
                <a16:creationId xmlns:a16="http://schemas.microsoft.com/office/drawing/2014/main" id="{EEE20F17-9D48-2503-B931-ACEC04D67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pic>
        <p:nvPicPr>
          <p:cNvPr id="5" name="Picture 4">
            <a:extLst>
              <a:ext uri="{FF2B5EF4-FFF2-40B4-BE49-F238E27FC236}">
                <a16:creationId xmlns:a16="http://schemas.microsoft.com/office/drawing/2014/main" id="{1A29F29B-D7A9-5C38-F9C5-288386BF0085}"/>
              </a:ext>
            </a:extLst>
          </p:cNvPr>
          <p:cNvPicPr>
            <a:picLocks noChangeAspect="1"/>
          </p:cNvPicPr>
          <p:nvPr/>
        </p:nvPicPr>
        <p:blipFill>
          <a:blip r:embed="rId4"/>
          <a:stretch>
            <a:fillRect/>
          </a:stretch>
        </p:blipFill>
        <p:spPr>
          <a:xfrm>
            <a:off x="2234046" y="0"/>
            <a:ext cx="4675908" cy="5143500"/>
          </a:xfrm>
          <a:prstGeom prst="rect">
            <a:avLst/>
          </a:prstGeom>
        </p:spPr>
      </p:pic>
    </p:spTree>
    <p:extLst>
      <p:ext uri="{BB962C8B-B14F-4D97-AF65-F5344CB8AC3E}">
        <p14:creationId xmlns:p14="http://schemas.microsoft.com/office/powerpoint/2010/main" val="1643826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42799-D069-33C0-4A3F-DA4990F6CCA3}"/>
            </a:ext>
          </a:extLst>
        </p:cNvPr>
        <p:cNvGrpSpPr/>
        <p:nvPr/>
      </p:nvGrpSpPr>
      <p:grpSpPr>
        <a:xfrm>
          <a:off x="0" y="0"/>
          <a:ext cx="0" cy="0"/>
          <a:chOff x="0" y="0"/>
          <a:chExt cx="0" cy="0"/>
        </a:xfrm>
      </p:grpSpPr>
      <p:pic>
        <p:nvPicPr>
          <p:cNvPr id="3" name="Picture 2" descr="A green and white logo&#10;&#10;Description automatically generated">
            <a:extLst>
              <a:ext uri="{FF2B5EF4-FFF2-40B4-BE49-F238E27FC236}">
                <a16:creationId xmlns:a16="http://schemas.microsoft.com/office/drawing/2014/main" id="{FD347A18-48D1-7B17-3443-C8A75EC68D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pic>
        <p:nvPicPr>
          <p:cNvPr id="7" name="Picture 6">
            <a:extLst>
              <a:ext uri="{FF2B5EF4-FFF2-40B4-BE49-F238E27FC236}">
                <a16:creationId xmlns:a16="http://schemas.microsoft.com/office/drawing/2014/main" id="{25676117-70ED-7780-08C9-E5A271CA5258}"/>
              </a:ext>
            </a:extLst>
          </p:cNvPr>
          <p:cNvPicPr>
            <a:picLocks noChangeAspect="1"/>
          </p:cNvPicPr>
          <p:nvPr/>
        </p:nvPicPr>
        <p:blipFill>
          <a:blip r:embed="rId4"/>
          <a:stretch>
            <a:fillRect/>
          </a:stretch>
        </p:blipFill>
        <p:spPr>
          <a:xfrm>
            <a:off x="2093060" y="0"/>
            <a:ext cx="4957879" cy="5143500"/>
          </a:xfrm>
          <a:prstGeom prst="rect">
            <a:avLst/>
          </a:prstGeom>
        </p:spPr>
      </p:pic>
    </p:spTree>
    <p:extLst>
      <p:ext uri="{BB962C8B-B14F-4D97-AF65-F5344CB8AC3E}">
        <p14:creationId xmlns:p14="http://schemas.microsoft.com/office/powerpoint/2010/main" val="2467880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62ABA-0F6A-3358-67AD-1717DC3E2D94}"/>
            </a:ext>
          </a:extLst>
        </p:cNvPr>
        <p:cNvGrpSpPr/>
        <p:nvPr/>
      </p:nvGrpSpPr>
      <p:grpSpPr>
        <a:xfrm>
          <a:off x="0" y="0"/>
          <a:ext cx="0" cy="0"/>
          <a:chOff x="0" y="0"/>
          <a:chExt cx="0" cy="0"/>
        </a:xfrm>
      </p:grpSpPr>
      <p:pic>
        <p:nvPicPr>
          <p:cNvPr id="3" name="Picture 2" descr="A green and white logo&#10;&#10;Description automatically generated">
            <a:extLst>
              <a:ext uri="{FF2B5EF4-FFF2-40B4-BE49-F238E27FC236}">
                <a16:creationId xmlns:a16="http://schemas.microsoft.com/office/drawing/2014/main" id="{C7889EE1-6ED6-EE99-AC7B-95ECD9AD7A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pic>
        <p:nvPicPr>
          <p:cNvPr id="8" name="Picture 7">
            <a:extLst>
              <a:ext uri="{FF2B5EF4-FFF2-40B4-BE49-F238E27FC236}">
                <a16:creationId xmlns:a16="http://schemas.microsoft.com/office/drawing/2014/main" id="{0E4FE17D-0C2D-D669-B921-65BF693617B6}"/>
              </a:ext>
            </a:extLst>
          </p:cNvPr>
          <p:cNvPicPr>
            <a:picLocks noChangeAspect="1"/>
          </p:cNvPicPr>
          <p:nvPr/>
        </p:nvPicPr>
        <p:blipFill>
          <a:blip r:embed="rId4"/>
          <a:stretch>
            <a:fillRect/>
          </a:stretch>
        </p:blipFill>
        <p:spPr>
          <a:xfrm>
            <a:off x="921600" y="986611"/>
            <a:ext cx="7300800" cy="3566762"/>
          </a:xfrm>
          <a:prstGeom prst="rect">
            <a:avLst/>
          </a:prstGeom>
        </p:spPr>
      </p:pic>
    </p:spTree>
    <p:extLst>
      <p:ext uri="{BB962C8B-B14F-4D97-AF65-F5344CB8AC3E}">
        <p14:creationId xmlns:p14="http://schemas.microsoft.com/office/powerpoint/2010/main" val="3771863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C9EFA-93C0-3457-3E05-BAB8233F1A4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ED0E226-465D-EEBA-3618-7DD74DE22B93}"/>
              </a:ext>
            </a:extLst>
          </p:cNvPr>
          <p:cNvSpPr>
            <a:spLocks noGrp="1"/>
          </p:cNvSpPr>
          <p:nvPr>
            <p:ph type="body" idx="14"/>
          </p:nvPr>
        </p:nvSpPr>
        <p:spPr>
          <a:xfrm>
            <a:off x="447040" y="195575"/>
            <a:ext cx="7467600" cy="381000"/>
          </a:xfrm>
        </p:spPr>
        <p:txBody>
          <a:bodyPr/>
          <a:lstStyle/>
          <a:p>
            <a:r>
              <a:rPr lang="en-US" sz="2600" dirty="0"/>
              <a:t>FY 2027 Budget Draft – Expected </a:t>
            </a:r>
            <a:endParaRPr lang="en-US" sz="2600" dirty="0">
              <a:cs typeface="Times New Roman" panose="02020603050405020304" pitchFamily="18" charset="0"/>
            </a:endParaRPr>
          </a:p>
        </p:txBody>
      </p:sp>
      <p:sp>
        <p:nvSpPr>
          <p:cNvPr id="2" name="TextBox 1">
            <a:extLst>
              <a:ext uri="{FF2B5EF4-FFF2-40B4-BE49-F238E27FC236}">
                <a16:creationId xmlns:a16="http://schemas.microsoft.com/office/drawing/2014/main" id="{4AE9E136-D973-1DE7-9AC4-C4EA6FC257A9}"/>
              </a:ext>
            </a:extLst>
          </p:cNvPr>
          <p:cNvSpPr txBox="1"/>
          <p:nvPr/>
        </p:nvSpPr>
        <p:spPr>
          <a:xfrm>
            <a:off x="152400" y="989846"/>
            <a:ext cx="8192400" cy="3652282"/>
          </a:xfrm>
          <a:prstGeom prst="rect">
            <a:avLst/>
          </a:prstGeom>
          <a:noFill/>
        </p:spPr>
        <p:txBody>
          <a:bodyPr wrap="square" rtlCol="0">
            <a:spAutoFit/>
          </a:bodyPr>
          <a:lstStyle/>
          <a:p>
            <a:pPr marL="339725" marR="0" lvl="0" indent="-339725"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The Expected Budget includes contracts that MIPA staff expects to receive:</a:t>
            </a:r>
          </a:p>
          <a:p>
            <a:pPr marL="796925" lvl="1" indent="-339725">
              <a:spcAft>
                <a:spcPts val="800"/>
              </a:spcAft>
              <a:buFont typeface="Arial" panose="020B0604020202020204" pitchFamily="34" charset="0"/>
              <a:buChar char="•"/>
              <a:defRPr/>
            </a:pPr>
            <a:r>
              <a:rPr lang="en-US" sz="2200" dirty="0">
                <a:solidFill>
                  <a:prstClr val="black"/>
                </a:solidFill>
                <a:latin typeface="Calibri" panose="020F0502020204030204" pitchFamily="34" charset="0"/>
                <a:ea typeface="Calibri" panose="020F0502020204030204" pitchFamily="34" charset="0"/>
              </a:rPr>
              <a:t>8 Full-time positions, 3 summer interns including 1 year-round intern</a:t>
            </a:r>
          </a:p>
          <a:p>
            <a:pPr marL="796925" marR="0" lvl="1" indent="-339725"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Staff includes a Bookkeeper/Admin position</a:t>
            </a:r>
            <a:endParaRPr lang="en-US" sz="2200" dirty="0">
              <a:solidFill>
                <a:prstClr val="black"/>
              </a:solidFill>
              <a:latin typeface="Calibri" panose="020F0502020204030204" pitchFamily="34" charset="0"/>
              <a:ea typeface="Calibri" panose="020F0502020204030204" pitchFamily="34" charset="0"/>
            </a:endParaRPr>
          </a:p>
          <a:p>
            <a:pPr marL="796925" marR="0" lvl="1" indent="-339725"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Costs include:</a:t>
            </a:r>
          </a:p>
          <a:p>
            <a:pPr marL="1254125" marR="0" lvl="2" indent="-339725"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t>
            </a:r>
            <a:r>
              <a:rPr lang="en-US" sz="2200" dirty="0">
                <a:solidFill>
                  <a:prstClr val="black"/>
                </a:solidFill>
                <a:latin typeface="Calibri" panose="020F0502020204030204" pitchFamily="34" charset="0"/>
                <a:ea typeface="Calibri" panose="020F0502020204030204" pitchFamily="34" charset="0"/>
              </a:rPr>
              <a:t>45</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,000 for updates to MIPA and affiliate organization websites</a:t>
            </a:r>
          </a:p>
          <a:p>
            <a:pPr marL="1254125" marR="0" lvl="2" indent="-339725"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$37,000 for conference travel</a:t>
            </a:r>
          </a:p>
        </p:txBody>
      </p:sp>
      <p:pic>
        <p:nvPicPr>
          <p:cNvPr id="3" name="Picture 2" descr="A green and white logo&#10;&#10;Description automatically generated">
            <a:extLst>
              <a:ext uri="{FF2B5EF4-FFF2-40B4-BE49-F238E27FC236}">
                <a16:creationId xmlns:a16="http://schemas.microsoft.com/office/drawing/2014/main" id="{134DFB87-128F-2AED-3212-FC1BC2B41C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3665024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3503C-39E6-2827-4640-5F61A9FD6231}"/>
            </a:ext>
          </a:extLst>
        </p:cNvPr>
        <p:cNvGrpSpPr/>
        <p:nvPr/>
      </p:nvGrpSpPr>
      <p:grpSpPr>
        <a:xfrm>
          <a:off x="0" y="0"/>
          <a:ext cx="0" cy="0"/>
          <a:chOff x="0" y="0"/>
          <a:chExt cx="0" cy="0"/>
        </a:xfrm>
      </p:grpSpPr>
      <p:pic>
        <p:nvPicPr>
          <p:cNvPr id="3" name="Picture 2" descr="A green and white logo&#10;&#10;Description automatically generated">
            <a:extLst>
              <a:ext uri="{FF2B5EF4-FFF2-40B4-BE49-F238E27FC236}">
                <a16:creationId xmlns:a16="http://schemas.microsoft.com/office/drawing/2014/main" id="{085F6982-B101-09D1-7C5C-EFB611DBB8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pic>
        <p:nvPicPr>
          <p:cNvPr id="4" name="Picture 3">
            <a:extLst>
              <a:ext uri="{FF2B5EF4-FFF2-40B4-BE49-F238E27FC236}">
                <a16:creationId xmlns:a16="http://schemas.microsoft.com/office/drawing/2014/main" id="{90F8B987-FFC8-BD61-AF90-E7913010BFD7}"/>
              </a:ext>
            </a:extLst>
          </p:cNvPr>
          <p:cNvPicPr>
            <a:picLocks noChangeAspect="1"/>
          </p:cNvPicPr>
          <p:nvPr/>
        </p:nvPicPr>
        <p:blipFill>
          <a:blip r:embed="rId4"/>
          <a:stretch>
            <a:fillRect/>
          </a:stretch>
        </p:blipFill>
        <p:spPr>
          <a:xfrm>
            <a:off x="2123176" y="0"/>
            <a:ext cx="4897647" cy="5143500"/>
          </a:xfrm>
          <a:prstGeom prst="rect">
            <a:avLst/>
          </a:prstGeom>
        </p:spPr>
      </p:pic>
    </p:spTree>
    <p:extLst>
      <p:ext uri="{BB962C8B-B14F-4D97-AF65-F5344CB8AC3E}">
        <p14:creationId xmlns:p14="http://schemas.microsoft.com/office/powerpoint/2010/main" val="2169265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E325A-C41D-751D-1ED3-FCFB14D52C10}"/>
            </a:ext>
          </a:extLst>
        </p:cNvPr>
        <p:cNvGrpSpPr/>
        <p:nvPr/>
      </p:nvGrpSpPr>
      <p:grpSpPr>
        <a:xfrm>
          <a:off x="0" y="0"/>
          <a:ext cx="0" cy="0"/>
          <a:chOff x="0" y="0"/>
          <a:chExt cx="0" cy="0"/>
        </a:xfrm>
      </p:grpSpPr>
      <p:pic>
        <p:nvPicPr>
          <p:cNvPr id="3" name="Picture 2" descr="A green and white logo&#10;&#10;Description automatically generated">
            <a:extLst>
              <a:ext uri="{FF2B5EF4-FFF2-40B4-BE49-F238E27FC236}">
                <a16:creationId xmlns:a16="http://schemas.microsoft.com/office/drawing/2014/main" id="{BE9B9A2E-B35B-9D42-50C3-369107B089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pic>
        <p:nvPicPr>
          <p:cNvPr id="5" name="Picture 4">
            <a:extLst>
              <a:ext uri="{FF2B5EF4-FFF2-40B4-BE49-F238E27FC236}">
                <a16:creationId xmlns:a16="http://schemas.microsoft.com/office/drawing/2014/main" id="{6D1F1487-F91C-C77D-4256-522457937BE8}"/>
              </a:ext>
            </a:extLst>
          </p:cNvPr>
          <p:cNvPicPr>
            <a:picLocks noChangeAspect="1"/>
          </p:cNvPicPr>
          <p:nvPr/>
        </p:nvPicPr>
        <p:blipFill>
          <a:blip r:embed="rId4"/>
          <a:stretch>
            <a:fillRect/>
          </a:stretch>
        </p:blipFill>
        <p:spPr>
          <a:xfrm>
            <a:off x="2282045" y="0"/>
            <a:ext cx="4579910" cy="5143500"/>
          </a:xfrm>
          <a:prstGeom prst="rect">
            <a:avLst/>
          </a:prstGeom>
        </p:spPr>
      </p:pic>
    </p:spTree>
    <p:extLst>
      <p:ext uri="{BB962C8B-B14F-4D97-AF65-F5344CB8AC3E}">
        <p14:creationId xmlns:p14="http://schemas.microsoft.com/office/powerpoint/2010/main" val="1228761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AAACF-B611-3E65-E356-CFC6B1973D07}"/>
            </a:ext>
          </a:extLst>
        </p:cNvPr>
        <p:cNvGrpSpPr/>
        <p:nvPr/>
      </p:nvGrpSpPr>
      <p:grpSpPr>
        <a:xfrm>
          <a:off x="0" y="0"/>
          <a:ext cx="0" cy="0"/>
          <a:chOff x="0" y="0"/>
          <a:chExt cx="0" cy="0"/>
        </a:xfrm>
      </p:grpSpPr>
      <p:pic>
        <p:nvPicPr>
          <p:cNvPr id="3" name="Picture 2" descr="A green and white logo&#10;&#10;Description automatically generated">
            <a:extLst>
              <a:ext uri="{FF2B5EF4-FFF2-40B4-BE49-F238E27FC236}">
                <a16:creationId xmlns:a16="http://schemas.microsoft.com/office/drawing/2014/main" id="{4576DF74-7854-5105-B766-6C79CE9BB9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pic>
        <p:nvPicPr>
          <p:cNvPr id="5" name="Picture 4">
            <a:extLst>
              <a:ext uri="{FF2B5EF4-FFF2-40B4-BE49-F238E27FC236}">
                <a16:creationId xmlns:a16="http://schemas.microsoft.com/office/drawing/2014/main" id="{8BD033FA-A9E3-98E6-3D17-0A0E46FC0058}"/>
              </a:ext>
            </a:extLst>
          </p:cNvPr>
          <p:cNvPicPr>
            <a:picLocks noChangeAspect="1"/>
          </p:cNvPicPr>
          <p:nvPr/>
        </p:nvPicPr>
        <p:blipFill>
          <a:blip r:embed="rId4"/>
          <a:stretch>
            <a:fillRect/>
          </a:stretch>
        </p:blipFill>
        <p:spPr>
          <a:xfrm>
            <a:off x="964800" y="912920"/>
            <a:ext cx="7214400" cy="3742699"/>
          </a:xfrm>
          <a:prstGeom prst="rect">
            <a:avLst/>
          </a:prstGeom>
        </p:spPr>
      </p:pic>
    </p:spTree>
    <p:extLst>
      <p:ext uri="{BB962C8B-B14F-4D97-AF65-F5344CB8AC3E}">
        <p14:creationId xmlns:p14="http://schemas.microsoft.com/office/powerpoint/2010/main" val="3481002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89D82-17AC-4463-BE96-82C292C897C0}"/>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E63E8BB-3CFF-E635-3A83-D003518FFC74}"/>
              </a:ext>
            </a:extLst>
          </p:cNvPr>
          <p:cNvSpPr>
            <a:spLocks noGrp="1"/>
          </p:cNvSpPr>
          <p:nvPr>
            <p:ph type="body" idx="14"/>
          </p:nvPr>
        </p:nvSpPr>
        <p:spPr>
          <a:xfrm>
            <a:off x="447040" y="195575"/>
            <a:ext cx="7467600" cy="381000"/>
          </a:xfrm>
        </p:spPr>
        <p:txBody>
          <a:bodyPr/>
          <a:lstStyle/>
          <a:p>
            <a:r>
              <a:rPr lang="en-US" sz="2600" dirty="0"/>
              <a:t>FY 2027 Budget Draft – Expected </a:t>
            </a:r>
            <a:endParaRPr lang="en-US" sz="2600" dirty="0">
              <a:cs typeface="Times New Roman" panose="02020603050405020304" pitchFamily="18" charset="0"/>
            </a:endParaRPr>
          </a:p>
        </p:txBody>
      </p:sp>
      <p:sp>
        <p:nvSpPr>
          <p:cNvPr id="2" name="TextBox 1">
            <a:extLst>
              <a:ext uri="{FF2B5EF4-FFF2-40B4-BE49-F238E27FC236}">
                <a16:creationId xmlns:a16="http://schemas.microsoft.com/office/drawing/2014/main" id="{F1B3A6B3-AD2C-0C7D-AEA0-046F0A05582B}"/>
              </a:ext>
            </a:extLst>
          </p:cNvPr>
          <p:cNvSpPr txBox="1"/>
          <p:nvPr/>
        </p:nvSpPr>
        <p:spPr>
          <a:xfrm>
            <a:off x="152400" y="989846"/>
            <a:ext cx="8192400" cy="4862870"/>
          </a:xfrm>
          <a:prstGeom prst="rect">
            <a:avLst/>
          </a:prstGeom>
          <a:noFill/>
        </p:spPr>
        <p:txBody>
          <a:bodyPr wrap="square" rtlCol="0">
            <a:spAutoFit/>
          </a:bodyPr>
          <a:lstStyle/>
          <a:p>
            <a:pPr marL="285750" lvl="0" indent="-285750">
              <a:spcAft>
                <a:spcPts val="800"/>
              </a:spcAft>
              <a:buFont typeface="Arial" panose="020B0604020202020204" pitchFamily="34" charset="0"/>
              <a:buChar char="•"/>
            </a:pPr>
            <a:r>
              <a:rPr lang="en-US" u="sng" dirty="0"/>
              <a:t>Federal Home Loan Bank Housing Programs - $20,000 Revenue</a:t>
            </a:r>
            <a:endParaRPr lang="en-US" sz="1600" u="sng" dirty="0"/>
          </a:p>
          <a:p>
            <a:pPr lvl="1">
              <a:spcAft>
                <a:spcPts val="800"/>
              </a:spcAft>
            </a:pPr>
            <a:r>
              <a:rPr lang="en-US" dirty="0"/>
              <a:t>MIPA is applying for $300,000 in funding from the FHLB of Des Moines to provide supplemental funding for MIPA administered owner-occupied repair programs. Approximately $40,000 in admin funding would be available, $20,000 of which would be in FY 2027. MIPA has a reasonable expectation of receiving the funding</a:t>
            </a:r>
          </a:p>
          <a:p>
            <a:pPr marL="285750" lvl="0" indent="-285750">
              <a:spcAft>
                <a:spcPts val="800"/>
              </a:spcAft>
              <a:buFont typeface="Arial" panose="020B0604020202020204" pitchFamily="34" charset="0"/>
              <a:buChar char="•"/>
            </a:pPr>
            <a:r>
              <a:rPr lang="en-US" u="sng" dirty="0"/>
              <a:t>EDA Project/CDBG - $25,000 Revenue</a:t>
            </a:r>
            <a:endParaRPr lang="en-US" sz="1600" u="sng" dirty="0"/>
          </a:p>
          <a:p>
            <a:pPr lvl="1">
              <a:spcAft>
                <a:spcPts val="800"/>
              </a:spcAft>
            </a:pPr>
            <a:r>
              <a:rPr lang="en-US" dirty="0"/>
              <a:t>At some point in FY 2027, MIPA will most likely receive an EDA or CDBG grant to administer. MIPA could receive more but this is a reasonable expectation</a:t>
            </a:r>
          </a:p>
          <a:p>
            <a:pPr marL="285750" lvl="0" indent="-285750">
              <a:buFont typeface="Arial" panose="020B0604020202020204" pitchFamily="34" charset="0"/>
              <a:buChar char="•"/>
            </a:pPr>
            <a:r>
              <a:rPr lang="en-US" u="sng" dirty="0"/>
              <a:t>Comprehensive Plan - $15,000 Revenue</a:t>
            </a:r>
            <a:endParaRPr lang="en-US" sz="1600" dirty="0"/>
          </a:p>
          <a:p>
            <a:pPr lvl="1"/>
            <a:r>
              <a:rPr lang="en-US" dirty="0"/>
              <a:t>MIPA has a reasonable expectation of working on a comprehensive plan in FY 2027. Not all of the work may be done in FY 2027 so the amount is less than what MIPA would typically charge to reflect that fact</a:t>
            </a:r>
            <a:endParaRPr lang="en-US" sz="1600" dirty="0"/>
          </a:p>
          <a:p>
            <a:pPr marL="285750" indent="-285750">
              <a:spcAft>
                <a:spcPts val="800"/>
              </a:spcAft>
              <a:buFont typeface="Arial" panose="020B0604020202020204" pitchFamily="34" charset="0"/>
              <a:buChar char="•"/>
            </a:pPr>
            <a:endParaRPr lang="en-US" sz="1600" dirty="0"/>
          </a:p>
          <a:p>
            <a:pPr marL="285750" indent="-285750">
              <a:spcAft>
                <a:spcPts val="800"/>
              </a:spcAft>
              <a:buFont typeface="Arial" panose="020B0604020202020204" pitchFamily="34" charset="0"/>
              <a:buChar char="•"/>
            </a:pPr>
            <a:endParaRPr lang="en-US" sz="1600" dirty="0"/>
          </a:p>
          <a:p>
            <a:pPr marL="1254125" marR="0" lvl="2" indent="-339725"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pic>
        <p:nvPicPr>
          <p:cNvPr id="3" name="Picture 2" descr="A green and white logo&#10;&#10;Description automatically generated">
            <a:extLst>
              <a:ext uri="{FF2B5EF4-FFF2-40B4-BE49-F238E27FC236}">
                <a16:creationId xmlns:a16="http://schemas.microsoft.com/office/drawing/2014/main" id="{269E72D3-6FEC-5A80-C077-9CBB5B7E2B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93486"/>
            <a:ext cx="796636" cy="795560"/>
          </a:xfrm>
          <a:prstGeom prst="rect">
            <a:avLst/>
          </a:prstGeom>
        </p:spPr>
      </p:pic>
    </p:spTree>
    <p:extLst>
      <p:ext uri="{BB962C8B-B14F-4D97-AF65-F5344CB8AC3E}">
        <p14:creationId xmlns:p14="http://schemas.microsoft.com/office/powerpoint/2010/main" val="1756016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D7811-B53B-E3A4-1A04-89D61B3E389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DD86944-84CE-8910-2BE1-C5EA685055BC}"/>
              </a:ext>
            </a:extLst>
          </p:cNvPr>
          <p:cNvSpPr>
            <a:spLocks noGrp="1"/>
          </p:cNvSpPr>
          <p:nvPr>
            <p:ph type="body" idx="14"/>
          </p:nvPr>
        </p:nvSpPr>
        <p:spPr>
          <a:xfrm>
            <a:off x="447040" y="195575"/>
            <a:ext cx="7467600" cy="381000"/>
          </a:xfrm>
        </p:spPr>
        <p:txBody>
          <a:bodyPr/>
          <a:lstStyle/>
          <a:p>
            <a:r>
              <a:rPr lang="en-US" sz="2600" dirty="0"/>
              <a:t>FY 2027 Budget Draft – Expected </a:t>
            </a:r>
            <a:endParaRPr lang="en-US" sz="2600" dirty="0">
              <a:cs typeface="Times New Roman" panose="02020603050405020304" pitchFamily="18" charset="0"/>
            </a:endParaRPr>
          </a:p>
        </p:txBody>
      </p:sp>
      <p:sp>
        <p:nvSpPr>
          <p:cNvPr id="2" name="TextBox 1">
            <a:extLst>
              <a:ext uri="{FF2B5EF4-FFF2-40B4-BE49-F238E27FC236}">
                <a16:creationId xmlns:a16="http://schemas.microsoft.com/office/drawing/2014/main" id="{BCFA1843-C5C4-75B0-86BA-ABA1D92CEB5E}"/>
              </a:ext>
            </a:extLst>
          </p:cNvPr>
          <p:cNvSpPr txBox="1"/>
          <p:nvPr/>
        </p:nvSpPr>
        <p:spPr>
          <a:xfrm>
            <a:off x="152400" y="989846"/>
            <a:ext cx="8192400" cy="4380686"/>
          </a:xfrm>
          <a:prstGeom prst="rect">
            <a:avLst/>
          </a:prstGeom>
          <a:noFill/>
        </p:spPr>
        <p:txBody>
          <a:bodyPr wrap="square" rtlCol="0">
            <a:spAutoFit/>
          </a:bodyPr>
          <a:lstStyle/>
          <a:p>
            <a:pPr marL="285750" lvl="0" indent="-285750">
              <a:spcAft>
                <a:spcPts val="800"/>
              </a:spcAft>
              <a:buFont typeface="Arial" panose="020B0604020202020204" pitchFamily="34" charset="0"/>
              <a:buChar char="•"/>
            </a:pPr>
            <a:r>
              <a:rPr lang="en-US" u="sng" dirty="0"/>
              <a:t>Polk County CDBG Administration - $100,000 Revenue</a:t>
            </a:r>
            <a:endParaRPr lang="en-US" sz="1600" dirty="0"/>
          </a:p>
          <a:p>
            <a:pPr lvl="1">
              <a:spcAft>
                <a:spcPts val="800"/>
              </a:spcAft>
            </a:pPr>
            <a:r>
              <a:rPr lang="en-US" dirty="0"/>
              <a:t>Polk County has now received their 3</a:t>
            </a:r>
            <a:r>
              <a:rPr lang="en-US" baseline="30000" dirty="0"/>
              <a:t>rd</a:t>
            </a:r>
            <a:r>
              <a:rPr lang="en-US" dirty="0"/>
              <a:t> year of allocation of funding and now needs to begin spending the funds. The County may begin allocating funding in communities and may need a 3</a:t>
            </a:r>
            <a:r>
              <a:rPr lang="en-US" baseline="30000" dirty="0"/>
              <a:t>rd</a:t>
            </a:r>
            <a:r>
              <a:rPr lang="en-US" dirty="0"/>
              <a:t> party administrator to assist. MIPA has a good chance of being the administrator for this program</a:t>
            </a:r>
          </a:p>
          <a:p>
            <a:pPr marL="285750" lvl="0" indent="-285750">
              <a:spcAft>
                <a:spcPts val="800"/>
              </a:spcAft>
              <a:buFont typeface="Arial" panose="020B0604020202020204" pitchFamily="34" charset="0"/>
              <a:buChar char="•"/>
            </a:pPr>
            <a:r>
              <a:rPr lang="en-US" u="sng" dirty="0"/>
              <a:t>Administrative Position - $99,682 Expense</a:t>
            </a:r>
            <a:endParaRPr lang="en-US" sz="1600" dirty="0"/>
          </a:p>
          <a:p>
            <a:pPr lvl="1">
              <a:spcAft>
                <a:spcPts val="800"/>
              </a:spcAft>
            </a:pPr>
            <a:r>
              <a:rPr lang="en-US" dirty="0"/>
              <a:t>Should MIPA receive the CDBG contract from Polk County, MIPA would hire an administrative position to assist with bookkeeping and other administrative duties which would free up other personnel to complete CDBG services</a:t>
            </a:r>
            <a:endParaRPr lang="en-US" sz="1600" dirty="0"/>
          </a:p>
          <a:p>
            <a:pPr lvl="1">
              <a:spcAft>
                <a:spcPts val="800"/>
              </a:spcAft>
            </a:pPr>
            <a:endParaRPr lang="en-US" sz="1600" dirty="0"/>
          </a:p>
          <a:p>
            <a:pPr marL="285750" indent="-285750">
              <a:spcAft>
                <a:spcPts val="800"/>
              </a:spcAft>
              <a:buFont typeface="Arial" panose="020B0604020202020204" pitchFamily="34" charset="0"/>
              <a:buChar char="•"/>
            </a:pPr>
            <a:endParaRPr lang="en-US" sz="1600" dirty="0"/>
          </a:p>
          <a:p>
            <a:pPr marL="285750" indent="-285750">
              <a:spcAft>
                <a:spcPts val="800"/>
              </a:spcAft>
              <a:buFont typeface="Arial" panose="020B0604020202020204" pitchFamily="34" charset="0"/>
              <a:buChar char="•"/>
            </a:pPr>
            <a:endParaRPr lang="en-US" sz="1600" dirty="0"/>
          </a:p>
          <a:p>
            <a:pPr marL="1254125" marR="0" lvl="2" indent="-339725"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pic>
        <p:nvPicPr>
          <p:cNvPr id="3" name="Picture 2" descr="A green and white logo&#10;&#10;Description automatically generated">
            <a:extLst>
              <a:ext uri="{FF2B5EF4-FFF2-40B4-BE49-F238E27FC236}">
                <a16:creationId xmlns:a16="http://schemas.microsoft.com/office/drawing/2014/main" id="{B3E28E7B-3249-FA4C-34E5-9FDCDFB1FD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93486"/>
            <a:ext cx="796636" cy="795560"/>
          </a:xfrm>
          <a:prstGeom prst="rect">
            <a:avLst/>
          </a:prstGeom>
        </p:spPr>
      </p:pic>
    </p:spTree>
    <p:extLst>
      <p:ext uri="{BB962C8B-B14F-4D97-AF65-F5344CB8AC3E}">
        <p14:creationId xmlns:p14="http://schemas.microsoft.com/office/powerpoint/2010/main" val="1937253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4D023-473F-954B-3DF2-74C4C295421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B30EEDE-A07F-F085-538B-765656DA7A00}"/>
              </a:ext>
            </a:extLst>
          </p:cNvPr>
          <p:cNvSpPr>
            <a:spLocks noGrp="1"/>
          </p:cNvSpPr>
          <p:nvPr>
            <p:ph type="body" idx="14"/>
          </p:nvPr>
        </p:nvSpPr>
        <p:spPr>
          <a:xfrm>
            <a:off x="447040" y="195575"/>
            <a:ext cx="7467600" cy="381000"/>
          </a:xfrm>
        </p:spPr>
        <p:txBody>
          <a:bodyPr/>
          <a:lstStyle/>
          <a:p>
            <a:r>
              <a:rPr lang="en-US" sz="2600" dirty="0"/>
              <a:t>Executive Director Review</a:t>
            </a:r>
          </a:p>
        </p:txBody>
      </p:sp>
      <p:sp>
        <p:nvSpPr>
          <p:cNvPr id="2" name="TextBox 1">
            <a:extLst>
              <a:ext uri="{FF2B5EF4-FFF2-40B4-BE49-F238E27FC236}">
                <a16:creationId xmlns:a16="http://schemas.microsoft.com/office/drawing/2014/main" id="{BAB5F8DA-20B7-AA8E-06BD-BA2F00F4C1D6}"/>
              </a:ext>
            </a:extLst>
          </p:cNvPr>
          <p:cNvSpPr txBox="1"/>
          <p:nvPr/>
        </p:nvSpPr>
        <p:spPr>
          <a:xfrm>
            <a:off x="152400" y="895350"/>
            <a:ext cx="8839200" cy="3574312"/>
          </a:xfrm>
          <a:prstGeom prst="rect">
            <a:avLst/>
          </a:prstGeom>
          <a:noFill/>
        </p:spPr>
        <p:txBody>
          <a:bodyPr wrap="square" rtlCol="0">
            <a:spAutoFit/>
          </a:bodyPr>
          <a:lstStyle/>
          <a:p>
            <a:pPr marL="339725" marR="0" lvl="0" indent="-339725"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Review Committee will provide an overview of their recommendation</a:t>
            </a:r>
          </a:p>
          <a:p>
            <a:pPr marL="339725" marR="0" lvl="0" indent="-339725"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200" dirty="0">
                <a:solidFill>
                  <a:srgbClr val="000000"/>
                </a:solidFill>
                <a:latin typeface="Calibri" panose="020F0502020204030204" pitchFamily="34" charset="0"/>
              </a:rPr>
              <a:t>The Review Committee is comprised of the MIPA Officers:</a:t>
            </a:r>
          </a:p>
          <a:p>
            <a:pPr marL="796925" lvl="1" indent="-339725">
              <a:lnSpc>
                <a:spcPct val="107000"/>
              </a:lnSpc>
              <a:spcAft>
                <a:spcPts val="800"/>
              </a:spcAft>
              <a:buFont typeface="Arial" panose="020B0604020202020204" pitchFamily="34" charset="0"/>
              <a:buChar char="•"/>
              <a:defRPr/>
            </a:pPr>
            <a:r>
              <a:rPr kumimoji="0" lang="en-US" sz="2200" b="0"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Chair</a:t>
            </a: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 Brenda Dry</a:t>
            </a:r>
            <a:r>
              <a:rPr lang="en-US" sz="2200" dirty="0">
                <a:solidFill>
                  <a:srgbClr val="000000"/>
                </a:solidFill>
                <a:latin typeface="Calibri" panose="020F0502020204030204" pitchFamily="34" charset="0"/>
              </a:rPr>
              <a:t>er – Ames Regional Economic Alliance</a:t>
            </a:r>
          </a:p>
          <a:p>
            <a:pPr marL="796925" lvl="1" indent="-339725">
              <a:lnSpc>
                <a:spcPct val="107000"/>
              </a:lnSpc>
              <a:spcAft>
                <a:spcPts val="800"/>
              </a:spcAft>
              <a:buFont typeface="Arial" panose="020B0604020202020204" pitchFamily="34" charset="0"/>
              <a:buChar char="•"/>
              <a:defRPr/>
            </a:pPr>
            <a:r>
              <a:rPr kumimoji="0" lang="en-US" sz="2200" b="0"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Vice-Chair</a:t>
            </a: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 </a:t>
            </a:r>
            <a:r>
              <a:rPr kumimoji="0" lang="en-US" sz="2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Linda Murken </a:t>
            </a: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Story County</a:t>
            </a:r>
          </a:p>
          <a:p>
            <a:pPr marL="796925" lvl="1" indent="-339725">
              <a:lnSpc>
                <a:spcPct val="107000"/>
              </a:lnSpc>
              <a:spcAft>
                <a:spcPts val="800"/>
              </a:spcAft>
              <a:buFont typeface="Arial" panose="020B0604020202020204" pitchFamily="34" charset="0"/>
              <a:buChar char="•"/>
              <a:defRPr/>
            </a:pPr>
            <a:r>
              <a:rPr kumimoji="0" lang="en-US" sz="2200" b="0"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Secretary/Treasurer</a:t>
            </a:r>
            <a:r>
              <a:rPr kumimoji="0" lang="en-US" sz="2200" b="0" i="0"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Travis Cooke – City of Van Meter</a:t>
            </a:r>
          </a:p>
          <a:p>
            <a:pPr marL="796925" marR="0" lvl="1" indent="-339725"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39725" marR="0" lvl="0" indent="-339725"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2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pic>
        <p:nvPicPr>
          <p:cNvPr id="3" name="Picture 2" descr="A green and white logo&#10;&#10;Description automatically generated">
            <a:extLst>
              <a:ext uri="{FF2B5EF4-FFF2-40B4-BE49-F238E27FC236}">
                <a16:creationId xmlns:a16="http://schemas.microsoft.com/office/drawing/2014/main" id="{B89E79A7-4046-D363-792B-CF054BFD50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4131828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97A7A0D-D3DB-431A-A92B-9D4788B9D125}"/>
              </a:ext>
            </a:extLst>
          </p:cNvPr>
          <p:cNvSpPr>
            <a:spLocks noGrp="1"/>
          </p:cNvSpPr>
          <p:nvPr>
            <p:ph type="body" idx="13"/>
          </p:nvPr>
        </p:nvSpPr>
        <p:spPr>
          <a:xfrm>
            <a:off x="379911" y="742950"/>
            <a:ext cx="8535489" cy="5029200"/>
          </a:xfrm>
        </p:spPr>
        <p:txBody>
          <a:bodyPr numCol="1"/>
          <a:lstStyle/>
          <a:p>
            <a:pPr marL="342900" marR="0" lvl="0" indent="-342900">
              <a:lnSpc>
                <a:spcPct val="107000"/>
              </a:lnSpc>
              <a:spcBef>
                <a:spcPts val="0"/>
              </a:spcBef>
              <a:spcAft>
                <a:spcPts val="400"/>
              </a:spcAft>
              <a:buFont typeface="+mj-lt"/>
              <a:buAutoNum type="arabicPeriod"/>
              <a:tabLst>
                <a:tab pos="228600" algn="l"/>
                <a:tab pos="5943600" algn="r"/>
              </a:tabLst>
            </a:pPr>
            <a:r>
              <a:rPr lang="en-US" sz="1300" b="1" dirty="0">
                <a:effectLst/>
                <a:latin typeface="Century Gothic" panose="020B0502020202020204" pitchFamily="34" charset="0"/>
                <a:ea typeface="Calibri" panose="020F0502020204030204" pitchFamily="34" charset="0"/>
                <a:cs typeface="Times New Roman" panose="02020603050405020304" pitchFamily="18" charset="0"/>
              </a:rPr>
              <a:t>Call to Order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400"/>
              </a:spcAft>
              <a:buFont typeface="+mj-lt"/>
              <a:buAutoNum type="arabicPeriod"/>
              <a:tabLst>
                <a:tab pos="228600" algn="l"/>
                <a:tab pos="5943600" algn="r"/>
              </a:tabLst>
            </a:pPr>
            <a:r>
              <a:rPr lang="en-US" sz="1300" b="1" dirty="0">
                <a:effectLst/>
                <a:latin typeface="Century Gothic" panose="020B0502020202020204" pitchFamily="34" charset="0"/>
                <a:ea typeface="Calibri" panose="020F0502020204030204" pitchFamily="34" charset="0"/>
                <a:cs typeface="Times New Roman" panose="02020603050405020304" pitchFamily="18" charset="0"/>
              </a:rPr>
              <a:t>VOTE: Approval of Agenda</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400"/>
              </a:spcAft>
              <a:buFont typeface="+mj-lt"/>
              <a:buAutoNum type="arabicPeriod"/>
              <a:tabLst>
                <a:tab pos="228600" algn="l"/>
                <a:tab pos="5943600" algn="r"/>
              </a:tabLst>
            </a:pPr>
            <a:r>
              <a:rPr lang="en-US" sz="1300" b="1" dirty="0">
                <a:effectLst/>
                <a:latin typeface="Century Gothic" panose="020B0502020202020204" pitchFamily="34" charset="0"/>
                <a:ea typeface="Calibri" panose="020F0502020204030204" pitchFamily="34" charset="0"/>
                <a:cs typeface="Times New Roman" panose="02020603050405020304" pitchFamily="18" charset="0"/>
              </a:rPr>
              <a:t>REPROT and VOTE: Approval of Meeting Minutes </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Financial Statements</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Invoices and Contracts</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FY 2026 Budget Amendment #3</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FY 2027 Budget</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Executive Director Review</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FY 2026 – FY 2028 Audit RFP</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CIWDB Title I Youth Provider Procurement</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CIWDB FY 2027 Budget</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CIWDB FY 2027 Program Budget Transfer Request</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Board of Directors Meeting Agenda</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Other Non-Action Items of Interest to the Committee</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Next Meeting Date – Last week of June</a:t>
            </a:r>
          </a:p>
          <a:p>
            <a:pPr marL="342900" marR="0" lvl="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Adjournment</a:t>
            </a:r>
          </a:p>
          <a:p>
            <a:pPr marL="342900" marR="0" lvl="0" indent="-342900">
              <a:lnSpc>
                <a:spcPct val="107000"/>
              </a:lnSpc>
              <a:spcBef>
                <a:spcPts val="0"/>
              </a:spcBef>
              <a:spcAft>
                <a:spcPts val="600"/>
              </a:spcAft>
              <a:buFont typeface="Arial" panose="020B0604020202020204" pitchFamily="34" charset="0"/>
              <a:buChar char="•"/>
            </a:pPr>
            <a:endParaRPr lang="en-US" dirty="0">
              <a:cs typeface="Times New Roman" panose="02020603050405020304" pitchFamily="18" charset="0"/>
            </a:endParaRPr>
          </a:p>
          <a:p>
            <a:pPr marR="0" lvl="0">
              <a:lnSpc>
                <a:spcPct val="107000"/>
              </a:lnSpc>
              <a:spcBef>
                <a:spcPts val="0"/>
              </a:spcBef>
              <a:spcAft>
                <a:spcPts val="600"/>
              </a:spcAft>
            </a:pPr>
            <a:endParaRPr lang="en-US" sz="2000" dirty="0">
              <a:solidFill>
                <a:srgbClr val="414042"/>
              </a:solidFill>
              <a:latin typeface="Century Gothic" panose="020B0502020202020204" pitchFamily="34" charset="0"/>
              <a:cs typeface="Times New Roman" panose="02020603050405020304" pitchFamily="18" charset="0"/>
            </a:endParaRPr>
          </a:p>
        </p:txBody>
      </p:sp>
      <p:sp>
        <p:nvSpPr>
          <p:cNvPr id="7" name="Text Placeholder 6">
            <a:extLst>
              <a:ext uri="{FF2B5EF4-FFF2-40B4-BE49-F238E27FC236}">
                <a16:creationId xmlns:a16="http://schemas.microsoft.com/office/drawing/2014/main" id="{A9444CB1-977C-456C-B903-E0FAA88B1385}"/>
              </a:ext>
            </a:extLst>
          </p:cNvPr>
          <p:cNvSpPr>
            <a:spLocks noGrp="1"/>
          </p:cNvSpPr>
          <p:nvPr>
            <p:ph type="body" idx="14"/>
          </p:nvPr>
        </p:nvSpPr>
        <p:spPr>
          <a:xfrm>
            <a:off x="533400" y="133350"/>
            <a:ext cx="7543800" cy="381000"/>
          </a:xfrm>
        </p:spPr>
        <p:txBody>
          <a:bodyPr/>
          <a:lstStyle/>
          <a:p>
            <a:r>
              <a:rPr lang="en-US" dirty="0"/>
              <a:t>May 18, 2026 AGENDA</a:t>
            </a:r>
          </a:p>
        </p:txBody>
      </p:sp>
      <p:pic>
        <p:nvPicPr>
          <p:cNvPr id="3" name="Picture 2" descr="A green and white logo&#10;&#10;Description automatically generated">
            <a:extLst>
              <a:ext uri="{FF2B5EF4-FFF2-40B4-BE49-F238E27FC236}">
                <a16:creationId xmlns:a16="http://schemas.microsoft.com/office/drawing/2014/main" id="{766CCF09-B8D2-8465-E9DF-3918893200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4236" y="93486"/>
            <a:ext cx="796636" cy="795560"/>
          </a:xfrm>
          <a:prstGeom prst="rect">
            <a:avLst/>
          </a:prstGeom>
        </p:spPr>
      </p:pic>
    </p:spTree>
    <p:extLst>
      <p:ext uri="{BB962C8B-B14F-4D97-AF65-F5344CB8AC3E}">
        <p14:creationId xmlns:p14="http://schemas.microsoft.com/office/powerpoint/2010/main" val="649967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C3F06-2E75-60E3-76DE-522EAD13397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5FBBF29-C844-BDC5-FADC-D6D33C6DE4D2}"/>
              </a:ext>
            </a:extLst>
          </p:cNvPr>
          <p:cNvSpPr>
            <a:spLocks noGrp="1"/>
          </p:cNvSpPr>
          <p:nvPr>
            <p:ph type="body" idx="14"/>
          </p:nvPr>
        </p:nvSpPr>
        <p:spPr>
          <a:xfrm>
            <a:off x="447040" y="195575"/>
            <a:ext cx="7467600" cy="381000"/>
          </a:xfrm>
        </p:spPr>
        <p:txBody>
          <a:bodyPr/>
          <a:lstStyle/>
          <a:p>
            <a:r>
              <a:rPr lang="en-US" sz="2600" dirty="0"/>
              <a:t>Audit and 990 RFP</a:t>
            </a:r>
          </a:p>
        </p:txBody>
      </p:sp>
      <p:sp>
        <p:nvSpPr>
          <p:cNvPr id="2" name="TextBox 1">
            <a:extLst>
              <a:ext uri="{FF2B5EF4-FFF2-40B4-BE49-F238E27FC236}">
                <a16:creationId xmlns:a16="http://schemas.microsoft.com/office/drawing/2014/main" id="{FDA309C1-20B3-B538-7F0C-5708BB43F7AB}"/>
              </a:ext>
            </a:extLst>
          </p:cNvPr>
          <p:cNvSpPr txBox="1"/>
          <p:nvPr/>
        </p:nvSpPr>
        <p:spPr>
          <a:xfrm>
            <a:off x="152400" y="895350"/>
            <a:ext cx="8839200" cy="3801297"/>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sz="2200" dirty="0">
                <a:solidFill>
                  <a:srgbClr val="000000"/>
                </a:solidFill>
                <a:latin typeface="Calibri" panose="020F0502020204030204" pitchFamily="34" charset="0"/>
              </a:rPr>
              <a:t>Earlier this year our current audit and 990 provider, Denman CPA LLP, notified staff that their pricing was increasing. Denman provides services for MIPA, CIRTPA, CIHTF, and the DCLHTF</a:t>
            </a:r>
          </a:p>
          <a:p>
            <a:pPr marL="342900" indent="-342900">
              <a:spcAft>
                <a:spcPts val="800"/>
              </a:spcAft>
              <a:buFont typeface="Arial" panose="020B0604020202020204" pitchFamily="34" charset="0"/>
              <a:buChar char="•"/>
            </a:pPr>
            <a:r>
              <a:rPr lang="en-US" sz="2200" dirty="0">
                <a:solidFill>
                  <a:srgbClr val="000000"/>
                </a:solidFill>
                <a:latin typeface="Calibri" panose="020F0502020204030204" pitchFamily="34" charset="0"/>
              </a:rPr>
              <a:t>Combined we were paying $24,400 in fees and for 2026 it was proposed to increase to $50,000. Approximately $7,000 of the increase was due to MIPA needing to have a Single Audit completed each year moving forward, but that represented an increase of $18,600 for the standard services that were being provided</a:t>
            </a:r>
          </a:p>
          <a:p>
            <a:pPr marL="796925" marR="0" lvl="1" indent="-339725"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39725" marR="0" lvl="0" indent="-339725"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2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pic>
        <p:nvPicPr>
          <p:cNvPr id="3" name="Picture 2" descr="A green and white logo&#10;&#10;Description automatically generated">
            <a:extLst>
              <a:ext uri="{FF2B5EF4-FFF2-40B4-BE49-F238E27FC236}">
                <a16:creationId xmlns:a16="http://schemas.microsoft.com/office/drawing/2014/main" id="{79DCBEE7-4417-C7B6-47F8-6E8C91052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39897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2227D-71B6-56A2-1A39-5A79D4BD53A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149A7B2-BD60-D137-6124-CEAB35FA68A7}"/>
              </a:ext>
            </a:extLst>
          </p:cNvPr>
          <p:cNvSpPr>
            <a:spLocks noGrp="1"/>
          </p:cNvSpPr>
          <p:nvPr>
            <p:ph type="body" idx="14"/>
          </p:nvPr>
        </p:nvSpPr>
        <p:spPr>
          <a:xfrm>
            <a:off x="447040" y="195575"/>
            <a:ext cx="7467600" cy="381000"/>
          </a:xfrm>
        </p:spPr>
        <p:txBody>
          <a:bodyPr/>
          <a:lstStyle/>
          <a:p>
            <a:r>
              <a:rPr lang="en-US" sz="2600" dirty="0"/>
              <a:t>Audit and 990 RFP</a:t>
            </a:r>
          </a:p>
        </p:txBody>
      </p:sp>
      <p:sp>
        <p:nvSpPr>
          <p:cNvPr id="2" name="TextBox 1">
            <a:extLst>
              <a:ext uri="{FF2B5EF4-FFF2-40B4-BE49-F238E27FC236}">
                <a16:creationId xmlns:a16="http://schemas.microsoft.com/office/drawing/2014/main" id="{B81E34EF-44AB-06D6-5E0E-4F336210D58F}"/>
              </a:ext>
            </a:extLst>
          </p:cNvPr>
          <p:cNvSpPr txBox="1"/>
          <p:nvPr/>
        </p:nvSpPr>
        <p:spPr>
          <a:xfrm>
            <a:off x="152400" y="895350"/>
            <a:ext cx="8839200" cy="5258106"/>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sz="2200" dirty="0">
                <a:solidFill>
                  <a:srgbClr val="000000"/>
                </a:solidFill>
                <a:latin typeface="Calibri" panose="020F0502020204030204" pitchFamily="34" charset="0"/>
              </a:rPr>
              <a:t>At the March meeting the Executive Committee reviewed the Audit and 990 RFP and staff subsequently distributed to local firms. 13 agencies received a copy of the RFP.</a:t>
            </a:r>
          </a:p>
          <a:p>
            <a:pPr marL="342900" indent="-342900">
              <a:spcAft>
                <a:spcPts val="800"/>
              </a:spcAft>
              <a:buFont typeface="Arial" panose="020B0604020202020204" pitchFamily="34" charset="0"/>
              <a:buChar char="•"/>
            </a:pPr>
            <a:r>
              <a:rPr lang="en-US" sz="2200" dirty="0">
                <a:solidFill>
                  <a:srgbClr val="000000"/>
                </a:solidFill>
                <a:latin typeface="Calibri" panose="020F0502020204030204" pitchFamily="34" charset="0"/>
              </a:rPr>
              <a:t>4 companies provided a response. Denman, </a:t>
            </a:r>
            <a:r>
              <a:rPr lang="en-US" sz="2200" dirty="0" err="1">
                <a:solidFill>
                  <a:srgbClr val="000000"/>
                </a:solidFill>
                <a:latin typeface="Calibri" panose="020F0502020204030204" pitchFamily="34" charset="0"/>
              </a:rPr>
              <a:t>Forvis</a:t>
            </a:r>
            <a:r>
              <a:rPr lang="en-US" sz="2200" dirty="0">
                <a:solidFill>
                  <a:srgbClr val="000000"/>
                </a:solidFill>
                <a:latin typeface="Calibri" panose="020F0502020204030204" pitchFamily="34" charset="0"/>
              </a:rPr>
              <a:t> Mazars, Mauldin &amp; Jenkins, and </a:t>
            </a:r>
            <a:r>
              <a:rPr lang="en-US" sz="2200" dirty="0" err="1">
                <a:solidFill>
                  <a:srgbClr val="000000"/>
                </a:solidFill>
                <a:latin typeface="Calibri" panose="020F0502020204030204" pitchFamily="34" charset="0"/>
              </a:rPr>
              <a:t>Trustpoint</a:t>
            </a:r>
            <a:r>
              <a:rPr lang="en-US" sz="2200" dirty="0">
                <a:solidFill>
                  <a:srgbClr val="000000"/>
                </a:solidFill>
                <a:latin typeface="Calibri" panose="020F0502020204030204" pitchFamily="34" charset="0"/>
              </a:rPr>
              <a:t> LLP</a:t>
            </a:r>
          </a:p>
          <a:p>
            <a:pPr marL="342900" indent="-342900">
              <a:spcAft>
                <a:spcPts val="800"/>
              </a:spcAft>
              <a:buFont typeface="Arial" panose="020B0604020202020204" pitchFamily="34" charset="0"/>
              <a:buChar char="•"/>
            </a:pPr>
            <a:r>
              <a:rPr lang="en-US" sz="2200" dirty="0">
                <a:solidFill>
                  <a:srgbClr val="000000"/>
                </a:solidFill>
                <a:latin typeface="Calibri" panose="020F0502020204030204" pitchFamily="34" charset="0"/>
              </a:rPr>
              <a:t>In addition to the 4 organizations that we currently are responsible for audit and 990 services, the Story County Housing Trust (SCHT) traditionally has used a different firm for services but the SCHT  was included in the RFP as a possible add-on to see what prices would be in case there could be some cost savings</a:t>
            </a:r>
          </a:p>
          <a:p>
            <a:pPr marL="342900" indent="-342900">
              <a:buFont typeface="Arial" panose="020B0604020202020204" pitchFamily="34" charset="0"/>
              <a:buChar char="•"/>
            </a:pPr>
            <a:endParaRPr lang="en-US" sz="2200" dirty="0">
              <a:solidFill>
                <a:srgbClr val="000000"/>
              </a:solidFill>
              <a:latin typeface="Calibri" panose="020F0502020204030204" pitchFamily="34" charset="0"/>
            </a:endParaRPr>
          </a:p>
          <a:p>
            <a:pPr marL="342900" indent="-342900">
              <a:buFont typeface="Arial" panose="020B0604020202020204" pitchFamily="34" charset="0"/>
              <a:buChar char="•"/>
            </a:pPr>
            <a:endParaRPr lang="en-US" sz="2200" dirty="0">
              <a:solidFill>
                <a:srgbClr val="000000"/>
              </a:solidFill>
              <a:latin typeface="Calibri" panose="020F0502020204030204" pitchFamily="34" charset="0"/>
            </a:endParaRPr>
          </a:p>
          <a:p>
            <a:pPr marL="796925" marR="0" lvl="1" indent="-339725"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lang="en-US" sz="2200" dirty="0">
              <a:solidFill>
                <a:srgbClr val="000000"/>
              </a:solidFill>
              <a:latin typeface="Calibri" panose="020F0502020204030204" pitchFamily="34" charset="0"/>
            </a:endParaRPr>
          </a:p>
          <a:p>
            <a:pPr marL="339725" marR="0" lvl="0" indent="-339725"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2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pic>
        <p:nvPicPr>
          <p:cNvPr id="3" name="Picture 2" descr="A green and white logo&#10;&#10;Description automatically generated">
            <a:extLst>
              <a:ext uri="{FF2B5EF4-FFF2-40B4-BE49-F238E27FC236}">
                <a16:creationId xmlns:a16="http://schemas.microsoft.com/office/drawing/2014/main" id="{F286489E-EA09-158E-3071-60024487B2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4088455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70E2B0CE-EB1D-7AAF-6EDC-9B5CFB2350F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44B864F-0A21-E15B-2413-71583C5692D8}"/>
              </a:ext>
            </a:extLst>
          </p:cNvPr>
          <p:cNvSpPr>
            <a:spLocks noGrp="1"/>
          </p:cNvSpPr>
          <p:nvPr>
            <p:ph type="body" idx="12"/>
          </p:nvPr>
        </p:nvSpPr>
        <p:spPr>
          <a:xfrm>
            <a:off x="447040" y="195575"/>
            <a:ext cx="7467600" cy="381000"/>
          </a:xfrm>
        </p:spPr>
        <p:txBody>
          <a:bodyPr/>
          <a:lstStyle/>
          <a:p>
            <a:r>
              <a:rPr lang="en-US" sz="2600" b="1" dirty="0"/>
              <a:t>Audit and 990 RFP</a:t>
            </a:r>
          </a:p>
        </p:txBody>
      </p:sp>
      <p:sp>
        <p:nvSpPr>
          <p:cNvPr id="2" name="TextBox 1">
            <a:extLst>
              <a:ext uri="{FF2B5EF4-FFF2-40B4-BE49-F238E27FC236}">
                <a16:creationId xmlns:a16="http://schemas.microsoft.com/office/drawing/2014/main" id="{9CDCCBFF-81B8-3094-B664-A82CEF8EC7C9}"/>
              </a:ext>
            </a:extLst>
          </p:cNvPr>
          <p:cNvSpPr txBox="1"/>
          <p:nvPr/>
        </p:nvSpPr>
        <p:spPr>
          <a:xfrm>
            <a:off x="152400" y="895350"/>
            <a:ext cx="8839200" cy="6007029"/>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dirty="0">
                <a:solidFill>
                  <a:srgbClr val="000000"/>
                </a:solidFill>
                <a:latin typeface="Calibri" panose="020F0502020204030204" pitchFamily="34" charset="0"/>
              </a:rPr>
              <a:t>2026 prices for all 5 organizations were as follows:</a:t>
            </a:r>
          </a:p>
          <a:p>
            <a:pPr marL="800100" lvl="1" indent="-342900">
              <a:spcAft>
                <a:spcPts val="800"/>
              </a:spcAft>
              <a:buFont typeface="Arial" panose="020B0604020202020204" pitchFamily="34" charset="0"/>
              <a:buChar char="•"/>
            </a:pPr>
            <a:r>
              <a:rPr lang="en-US" dirty="0" err="1">
                <a:solidFill>
                  <a:srgbClr val="000000"/>
                </a:solidFill>
                <a:latin typeface="Calibri" panose="020F0502020204030204" pitchFamily="34" charset="0"/>
              </a:rPr>
              <a:t>Trustpoint</a:t>
            </a:r>
            <a:r>
              <a:rPr lang="en-US" dirty="0">
                <a:solidFill>
                  <a:srgbClr val="000000"/>
                </a:solidFill>
                <a:latin typeface="Calibri" panose="020F0502020204030204" pitchFamily="34" charset="0"/>
              </a:rPr>
              <a:t> - $36,000 – 100 points</a:t>
            </a:r>
          </a:p>
          <a:p>
            <a:pPr marL="800100" lvl="1" indent="-342900">
              <a:spcAft>
                <a:spcPts val="800"/>
              </a:spcAft>
              <a:buFont typeface="Arial" panose="020B0604020202020204" pitchFamily="34" charset="0"/>
              <a:buChar char="•"/>
            </a:pPr>
            <a:r>
              <a:rPr lang="en-US" dirty="0">
                <a:solidFill>
                  <a:srgbClr val="000000"/>
                </a:solidFill>
                <a:latin typeface="Calibri" panose="020F0502020204030204" pitchFamily="34" charset="0"/>
              </a:rPr>
              <a:t>Denman - $60,000 – 80 points</a:t>
            </a:r>
          </a:p>
          <a:p>
            <a:pPr marL="800100" lvl="1" indent="-342900">
              <a:spcAft>
                <a:spcPts val="800"/>
              </a:spcAft>
              <a:buFont typeface="Arial" panose="020B0604020202020204" pitchFamily="34" charset="0"/>
              <a:buChar char="•"/>
            </a:pPr>
            <a:r>
              <a:rPr lang="en-US" dirty="0" err="1">
                <a:solidFill>
                  <a:srgbClr val="000000"/>
                </a:solidFill>
                <a:latin typeface="Calibri" panose="020F0502020204030204" pitchFamily="34" charset="0"/>
              </a:rPr>
              <a:t>Forvis</a:t>
            </a:r>
            <a:r>
              <a:rPr lang="en-US" dirty="0">
                <a:solidFill>
                  <a:srgbClr val="000000"/>
                </a:solidFill>
                <a:latin typeface="Calibri" panose="020F0502020204030204" pitchFamily="34" charset="0"/>
              </a:rPr>
              <a:t> Mazars - $64,500 – 75 points</a:t>
            </a:r>
          </a:p>
          <a:p>
            <a:pPr marL="800100" lvl="1" indent="-342900">
              <a:spcAft>
                <a:spcPts val="800"/>
              </a:spcAft>
              <a:buFont typeface="Arial" panose="020B0604020202020204" pitchFamily="34" charset="0"/>
              <a:buChar char="•"/>
            </a:pPr>
            <a:r>
              <a:rPr lang="en-US" dirty="0">
                <a:solidFill>
                  <a:srgbClr val="000000"/>
                </a:solidFill>
                <a:latin typeface="Calibri" panose="020F0502020204030204" pitchFamily="34" charset="0"/>
              </a:rPr>
              <a:t>Mauldin &amp; Jenkins - $66,000 – 65 points</a:t>
            </a:r>
          </a:p>
          <a:p>
            <a:pPr marL="342900" indent="-342900">
              <a:spcAft>
                <a:spcPts val="800"/>
              </a:spcAft>
              <a:buFont typeface="Arial" panose="020B0604020202020204" pitchFamily="34" charset="0"/>
              <a:buChar char="•"/>
            </a:pPr>
            <a:r>
              <a:rPr lang="en-US" dirty="0">
                <a:solidFill>
                  <a:srgbClr val="000000"/>
                </a:solidFill>
                <a:latin typeface="Calibri" panose="020F0502020204030204" pitchFamily="34" charset="0"/>
              </a:rPr>
              <a:t>Based on the scores that staff has provided, staff recommends selecting </a:t>
            </a:r>
            <a:r>
              <a:rPr lang="en-US" dirty="0" err="1">
                <a:solidFill>
                  <a:srgbClr val="000000"/>
                </a:solidFill>
                <a:latin typeface="Calibri" panose="020F0502020204030204" pitchFamily="34" charset="0"/>
              </a:rPr>
              <a:t>Trustpoint</a:t>
            </a:r>
            <a:r>
              <a:rPr lang="en-US" dirty="0">
                <a:solidFill>
                  <a:srgbClr val="000000"/>
                </a:solidFill>
                <a:latin typeface="Calibri" panose="020F0502020204030204" pitchFamily="34" charset="0"/>
              </a:rPr>
              <a:t> to provide auditing and 990 services for the next 3 years. Within the RFP there is the option to do interviews with firms however staff recommends not moving forward with those</a:t>
            </a:r>
          </a:p>
          <a:p>
            <a:pPr marL="342900" indent="-342900">
              <a:spcAft>
                <a:spcPts val="800"/>
              </a:spcAft>
              <a:buFont typeface="Arial" panose="020B0604020202020204" pitchFamily="34" charset="0"/>
              <a:buChar char="•"/>
            </a:pPr>
            <a:r>
              <a:rPr lang="en-US" dirty="0" err="1">
                <a:solidFill>
                  <a:srgbClr val="000000"/>
                </a:solidFill>
                <a:latin typeface="Calibri" panose="020F0502020204030204" pitchFamily="34" charset="0"/>
              </a:rPr>
              <a:t>Trustpoint</a:t>
            </a:r>
            <a:r>
              <a:rPr lang="en-US" dirty="0">
                <a:solidFill>
                  <a:srgbClr val="000000"/>
                </a:solidFill>
                <a:latin typeface="Calibri" panose="020F0502020204030204" pitchFamily="34" charset="0"/>
              </a:rPr>
              <a:t> currently completes the SCHT Audit and 990 and has been doing so since they were procured in 2020. MIPA staff has had a good experience working with the firm and they are local. They have three locations in Bondurant, Ames, and Fort Dodge</a:t>
            </a:r>
          </a:p>
          <a:p>
            <a:pPr marL="342900" indent="-342900">
              <a:buFont typeface="Arial" panose="020B0604020202020204" pitchFamily="34" charset="0"/>
              <a:buChar char="•"/>
            </a:pPr>
            <a:endParaRPr lang="en-US" sz="2200" dirty="0">
              <a:solidFill>
                <a:srgbClr val="000000"/>
              </a:solidFill>
              <a:latin typeface="Calibri" panose="020F0502020204030204" pitchFamily="34" charset="0"/>
            </a:endParaRPr>
          </a:p>
          <a:p>
            <a:pPr marL="342900" indent="-342900">
              <a:buFont typeface="Arial" panose="020B0604020202020204" pitchFamily="34" charset="0"/>
              <a:buChar char="•"/>
            </a:pPr>
            <a:endParaRPr lang="en-US" sz="2200" dirty="0">
              <a:solidFill>
                <a:srgbClr val="000000"/>
              </a:solidFill>
              <a:latin typeface="Calibri" panose="020F0502020204030204" pitchFamily="34" charset="0"/>
            </a:endParaRPr>
          </a:p>
          <a:p>
            <a:pPr marL="342900" indent="-342900">
              <a:buFont typeface="Arial" panose="020B0604020202020204" pitchFamily="34" charset="0"/>
              <a:buChar char="•"/>
            </a:pPr>
            <a:endParaRPr lang="en-US" sz="2200" dirty="0">
              <a:solidFill>
                <a:srgbClr val="000000"/>
              </a:solidFill>
              <a:latin typeface="Calibri" panose="020F0502020204030204" pitchFamily="34" charset="0"/>
            </a:endParaRPr>
          </a:p>
          <a:p>
            <a:pPr marL="342900" indent="-342900">
              <a:buFont typeface="Arial" panose="020B0604020202020204" pitchFamily="34" charset="0"/>
              <a:buChar char="•"/>
            </a:pPr>
            <a:endParaRPr lang="en-US" sz="2200" dirty="0">
              <a:solidFill>
                <a:srgbClr val="000000"/>
              </a:solidFill>
              <a:latin typeface="Calibri" panose="020F0502020204030204" pitchFamily="34" charset="0"/>
            </a:endParaRPr>
          </a:p>
          <a:p>
            <a:pPr marL="796925" marR="0" lvl="1" indent="-339725"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lang="en-US" sz="2200" dirty="0">
              <a:solidFill>
                <a:srgbClr val="000000"/>
              </a:solidFill>
              <a:latin typeface="Calibri" panose="020F0502020204030204" pitchFamily="34" charset="0"/>
            </a:endParaRPr>
          </a:p>
          <a:p>
            <a:pPr marL="339725" marR="0" lvl="0" indent="-339725"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2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pic>
        <p:nvPicPr>
          <p:cNvPr id="3" name="Picture 2" descr="A green and white logo&#10;&#10;Description automatically generated">
            <a:extLst>
              <a:ext uri="{FF2B5EF4-FFF2-40B4-BE49-F238E27FC236}">
                <a16:creationId xmlns:a16="http://schemas.microsoft.com/office/drawing/2014/main" id="{49C84D0F-9516-61EE-0E60-B2B6252C74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3734142271"/>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C7A02-67D3-1E6C-DC02-31A30BF45D5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1EF109B-867E-C6A7-54E0-19CF6B6754FF}"/>
              </a:ext>
            </a:extLst>
          </p:cNvPr>
          <p:cNvSpPr>
            <a:spLocks noGrp="1"/>
          </p:cNvSpPr>
          <p:nvPr>
            <p:ph type="body" idx="14"/>
          </p:nvPr>
        </p:nvSpPr>
        <p:spPr>
          <a:xfrm>
            <a:off x="447040" y="195575"/>
            <a:ext cx="7467600" cy="381000"/>
          </a:xfrm>
        </p:spPr>
        <p:txBody>
          <a:bodyPr/>
          <a:lstStyle/>
          <a:p>
            <a:r>
              <a:rPr lang="en-US" sz="2700" dirty="0"/>
              <a:t>CIWDB Title I Youth Provider Procurement</a:t>
            </a:r>
            <a:endParaRPr lang="en-US" sz="2700" dirty="0">
              <a:cs typeface="Times New Roman" panose="02020603050405020304" pitchFamily="18" charset="0"/>
            </a:endParaRPr>
          </a:p>
        </p:txBody>
      </p:sp>
      <p:sp>
        <p:nvSpPr>
          <p:cNvPr id="2" name="TextBox 1">
            <a:extLst>
              <a:ext uri="{FF2B5EF4-FFF2-40B4-BE49-F238E27FC236}">
                <a16:creationId xmlns:a16="http://schemas.microsoft.com/office/drawing/2014/main" id="{C272CE37-04FB-CC37-CB20-8204CE9743D1}"/>
              </a:ext>
            </a:extLst>
          </p:cNvPr>
          <p:cNvSpPr txBox="1"/>
          <p:nvPr/>
        </p:nvSpPr>
        <p:spPr>
          <a:xfrm>
            <a:off x="152400" y="917846"/>
            <a:ext cx="8192400" cy="4093428"/>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sz="2200" dirty="0"/>
              <a:t>The CIWDB contracts with other agencies to implement Title I Youth, Dislocated Worker, and Adult programming. The CIWDB decided to release an RFP to identify a new provider for Youth programing. The current provider is YSS</a:t>
            </a:r>
          </a:p>
          <a:p>
            <a:pPr marL="342900" indent="-342900">
              <a:spcAft>
                <a:spcPts val="800"/>
              </a:spcAft>
              <a:buFont typeface="Arial" panose="020B0604020202020204" pitchFamily="34" charset="0"/>
              <a:buChar char="•"/>
            </a:pPr>
            <a:r>
              <a:rPr lang="en-US" sz="2200" dirty="0"/>
              <a:t>An RFP was issued March 2 with responses due April 3</a:t>
            </a:r>
          </a:p>
          <a:p>
            <a:pPr marL="342900" indent="-342900">
              <a:spcAft>
                <a:spcPts val="800"/>
              </a:spcAft>
              <a:buFont typeface="Arial" panose="020B0604020202020204" pitchFamily="34" charset="0"/>
              <a:buChar char="•"/>
            </a:pPr>
            <a:r>
              <a:rPr lang="en-US" sz="2200" dirty="0"/>
              <a:t>Three agencies responded. They are:</a:t>
            </a:r>
          </a:p>
          <a:p>
            <a:pPr marL="800100" lvl="1" indent="-342900">
              <a:spcAft>
                <a:spcPts val="800"/>
              </a:spcAft>
              <a:buFont typeface="Arial" panose="020B0604020202020204" pitchFamily="34" charset="0"/>
              <a:buChar char="•"/>
            </a:pPr>
            <a:r>
              <a:rPr lang="en-US" sz="2200" dirty="0"/>
              <a:t>National Able Network</a:t>
            </a:r>
          </a:p>
          <a:p>
            <a:pPr marL="800100" lvl="1" indent="-342900">
              <a:spcAft>
                <a:spcPts val="800"/>
              </a:spcAft>
              <a:buFont typeface="Arial" panose="020B0604020202020204" pitchFamily="34" charset="0"/>
              <a:buChar char="•"/>
            </a:pPr>
            <a:r>
              <a:rPr lang="en-US" sz="2200" dirty="0" err="1"/>
              <a:t>LifeSkills</a:t>
            </a:r>
            <a:r>
              <a:rPr lang="en-US" sz="2200" dirty="0"/>
              <a:t> Connection</a:t>
            </a:r>
          </a:p>
          <a:p>
            <a:pPr marL="800100" lvl="1" indent="-342900">
              <a:spcAft>
                <a:spcPts val="800"/>
              </a:spcAft>
              <a:buFont typeface="Arial" panose="020B0604020202020204" pitchFamily="34" charset="0"/>
              <a:buChar char="•"/>
            </a:pPr>
            <a:r>
              <a:rPr lang="en-US" sz="2200" dirty="0"/>
              <a:t>Luthern Services in Iowa</a:t>
            </a:r>
          </a:p>
          <a:p>
            <a:pPr marL="342900" indent="-342900">
              <a:buFont typeface="Arial" panose="020B0604020202020204" pitchFamily="34" charset="0"/>
              <a:buChar char="•"/>
            </a:pPr>
            <a:endParaRPr lang="en-US" sz="2200" dirty="0"/>
          </a:p>
        </p:txBody>
      </p:sp>
      <p:pic>
        <p:nvPicPr>
          <p:cNvPr id="3" name="Picture 2" descr="A green and white logo&#10;&#10;Description automatically generated">
            <a:extLst>
              <a:ext uri="{FF2B5EF4-FFF2-40B4-BE49-F238E27FC236}">
                <a16:creationId xmlns:a16="http://schemas.microsoft.com/office/drawing/2014/main" id="{7911B352-3BB4-885C-9C97-F32099C17B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16259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31B61-69A0-7380-E3FE-04A1CC99F66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E4E52B5-A8B6-F54F-1B51-C8D0F934C076}"/>
              </a:ext>
            </a:extLst>
          </p:cNvPr>
          <p:cNvSpPr>
            <a:spLocks noGrp="1"/>
          </p:cNvSpPr>
          <p:nvPr>
            <p:ph type="body" idx="14"/>
          </p:nvPr>
        </p:nvSpPr>
        <p:spPr>
          <a:xfrm>
            <a:off x="447040" y="195575"/>
            <a:ext cx="7467600" cy="381000"/>
          </a:xfrm>
        </p:spPr>
        <p:txBody>
          <a:bodyPr/>
          <a:lstStyle/>
          <a:p>
            <a:r>
              <a:rPr lang="en-US" sz="2700" dirty="0"/>
              <a:t>CIWDB Title I Youth Provider Procurement</a:t>
            </a:r>
            <a:endParaRPr lang="en-US" sz="2700" dirty="0">
              <a:cs typeface="Times New Roman" panose="02020603050405020304" pitchFamily="18" charset="0"/>
            </a:endParaRPr>
          </a:p>
        </p:txBody>
      </p:sp>
      <p:sp>
        <p:nvSpPr>
          <p:cNvPr id="2" name="TextBox 1">
            <a:extLst>
              <a:ext uri="{FF2B5EF4-FFF2-40B4-BE49-F238E27FC236}">
                <a16:creationId xmlns:a16="http://schemas.microsoft.com/office/drawing/2014/main" id="{B2B98CD8-AB97-DFEE-FD57-1920E91B4B90}"/>
              </a:ext>
            </a:extLst>
          </p:cNvPr>
          <p:cNvSpPr txBox="1"/>
          <p:nvPr/>
        </p:nvSpPr>
        <p:spPr>
          <a:xfrm>
            <a:off x="152400" y="917846"/>
            <a:ext cx="8192400" cy="3005951"/>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sz="2200" dirty="0">
                <a:solidFill>
                  <a:srgbClr val="000000"/>
                </a:solidFill>
                <a:latin typeface="Calibri" panose="020F0502020204030204" pitchFamily="34" charset="0"/>
              </a:rPr>
              <a:t>The CIWDB created a review committee that recommended approving the National Able Network’s response. The CIWDB subsequently approved of selecting the National Able Network (NAN) as the Title I Youth provider with concurrence from the Chief Local Elected Official (CLEO) Supervisor Heddens (</a:t>
            </a:r>
            <a:r>
              <a:rPr lang="en-US" sz="2200">
                <a:solidFill>
                  <a:srgbClr val="000000"/>
                </a:solidFill>
                <a:latin typeface="Calibri" panose="020F0502020204030204" pitchFamily="34" charset="0"/>
              </a:rPr>
              <a:t>Story County)</a:t>
            </a:r>
            <a:endParaRPr lang="en-US" sz="2200" dirty="0">
              <a:solidFill>
                <a:srgbClr val="000000"/>
              </a:solidFill>
              <a:latin typeface="Calibri" panose="020F0502020204030204" pitchFamily="34" charset="0"/>
            </a:endParaRPr>
          </a:p>
          <a:p>
            <a:pPr marL="342900" indent="-342900">
              <a:spcAft>
                <a:spcPts val="800"/>
              </a:spcAft>
              <a:buFont typeface="Arial" panose="020B0604020202020204" pitchFamily="34" charset="0"/>
              <a:buChar char="•"/>
            </a:pPr>
            <a:r>
              <a:rPr lang="en-US" sz="2200" dirty="0">
                <a:solidFill>
                  <a:srgbClr val="000000"/>
                </a:solidFill>
                <a:latin typeface="Calibri" panose="020F0502020204030204" pitchFamily="34" charset="0"/>
              </a:rPr>
              <a:t>A contract would be brought to the Executive Committee/Board of Directors for FY 2027 for all three funding programs</a:t>
            </a:r>
          </a:p>
          <a:p>
            <a:pPr marL="342900" indent="-342900">
              <a:buFont typeface="Arial" panose="020B0604020202020204" pitchFamily="34" charset="0"/>
              <a:buChar char="•"/>
            </a:pPr>
            <a:endParaRPr lang="en-US" sz="2200" dirty="0"/>
          </a:p>
        </p:txBody>
      </p:sp>
      <p:pic>
        <p:nvPicPr>
          <p:cNvPr id="3" name="Picture 2" descr="A green and white logo&#10;&#10;Description automatically generated">
            <a:extLst>
              <a:ext uri="{FF2B5EF4-FFF2-40B4-BE49-F238E27FC236}">
                <a16:creationId xmlns:a16="http://schemas.microsoft.com/office/drawing/2014/main" id="{48EAF64D-1BF7-6971-65A5-039D16277A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516537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07EC3-665E-2DD1-BB36-38A75E0B28E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C6A2351-B5C6-5E4D-033A-76C264898C79}"/>
              </a:ext>
            </a:extLst>
          </p:cNvPr>
          <p:cNvSpPr>
            <a:spLocks noGrp="1"/>
          </p:cNvSpPr>
          <p:nvPr>
            <p:ph type="body" idx="14"/>
          </p:nvPr>
        </p:nvSpPr>
        <p:spPr>
          <a:xfrm>
            <a:off x="447040" y="195575"/>
            <a:ext cx="7467600" cy="381000"/>
          </a:xfrm>
        </p:spPr>
        <p:txBody>
          <a:bodyPr/>
          <a:lstStyle/>
          <a:p>
            <a:r>
              <a:rPr lang="en-US" sz="2700" dirty="0"/>
              <a:t>CIWDB Budget</a:t>
            </a:r>
            <a:endParaRPr lang="en-US" sz="2700" dirty="0">
              <a:cs typeface="Times New Roman" panose="02020603050405020304" pitchFamily="18" charset="0"/>
            </a:endParaRPr>
          </a:p>
        </p:txBody>
      </p:sp>
      <p:sp>
        <p:nvSpPr>
          <p:cNvPr id="2" name="TextBox 1">
            <a:extLst>
              <a:ext uri="{FF2B5EF4-FFF2-40B4-BE49-F238E27FC236}">
                <a16:creationId xmlns:a16="http://schemas.microsoft.com/office/drawing/2014/main" id="{005591C1-95A0-BC3B-E3BC-D8D0ED78B088}"/>
              </a:ext>
            </a:extLst>
          </p:cNvPr>
          <p:cNvSpPr txBox="1"/>
          <p:nvPr/>
        </p:nvSpPr>
        <p:spPr>
          <a:xfrm>
            <a:off x="152400" y="917846"/>
            <a:ext cx="8192400" cy="2226250"/>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sz="2200" dirty="0">
                <a:solidFill>
                  <a:srgbClr val="000000"/>
                </a:solidFill>
                <a:latin typeface="Calibri" panose="020F0502020204030204" pitchFamily="34" charset="0"/>
              </a:rPr>
              <a:t>Every year, the CIWDB must develop a budget for the activities of the Local Workforce Development Board. A budget has been created that shows how Title I revenues and costs will be allocated. This does not include the available administration funding as that has been incorporated into MIPA’s organizational FY 2027 budget</a:t>
            </a:r>
          </a:p>
          <a:p>
            <a:pPr marL="342900" indent="-342900">
              <a:buFont typeface="Arial" panose="020B0604020202020204" pitchFamily="34" charset="0"/>
              <a:buChar char="•"/>
            </a:pPr>
            <a:endParaRPr lang="en-US" sz="2200" dirty="0"/>
          </a:p>
        </p:txBody>
      </p:sp>
      <p:pic>
        <p:nvPicPr>
          <p:cNvPr id="3" name="Picture 2" descr="A green and white logo&#10;&#10;Description automatically generated">
            <a:extLst>
              <a:ext uri="{FF2B5EF4-FFF2-40B4-BE49-F238E27FC236}">
                <a16:creationId xmlns:a16="http://schemas.microsoft.com/office/drawing/2014/main" id="{FD06562D-AE2A-F723-F1F2-6333ED14CD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1980090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8B2E5-43C2-8A57-7957-DEF78E3B6BE0}"/>
            </a:ext>
          </a:extLst>
        </p:cNvPr>
        <p:cNvGrpSpPr/>
        <p:nvPr/>
      </p:nvGrpSpPr>
      <p:grpSpPr>
        <a:xfrm>
          <a:off x="0" y="0"/>
          <a:ext cx="0" cy="0"/>
          <a:chOff x="0" y="0"/>
          <a:chExt cx="0" cy="0"/>
        </a:xfrm>
      </p:grpSpPr>
      <p:pic>
        <p:nvPicPr>
          <p:cNvPr id="3" name="Picture 2" descr="A green and white logo&#10;&#10;Description automatically generated">
            <a:extLst>
              <a:ext uri="{FF2B5EF4-FFF2-40B4-BE49-F238E27FC236}">
                <a16:creationId xmlns:a16="http://schemas.microsoft.com/office/drawing/2014/main" id="{0AC5E198-F12B-3104-D1DF-DD7AD3480A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pic>
        <p:nvPicPr>
          <p:cNvPr id="5" name="Picture 4">
            <a:extLst>
              <a:ext uri="{FF2B5EF4-FFF2-40B4-BE49-F238E27FC236}">
                <a16:creationId xmlns:a16="http://schemas.microsoft.com/office/drawing/2014/main" id="{18490CBF-B288-E986-7023-13ACFF9D0061}"/>
              </a:ext>
            </a:extLst>
          </p:cNvPr>
          <p:cNvPicPr>
            <a:picLocks noChangeAspect="1"/>
          </p:cNvPicPr>
          <p:nvPr/>
        </p:nvPicPr>
        <p:blipFill>
          <a:blip r:embed="rId4"/>
          <a:stretch>
            <a:fillRect/>
          </a:stretch>
        </p:blipFill>
        <p:spPr>
          <a:xfrm>
            <a:off x="1864358" y="0"/>
            <a:ext cx="5415284" cy="5143500"/>
          </a:xfrm>
          <a:prstGeom prst="rect">
            <a:avLst/>
          </a:prstGeom>
        </p:spPr>
      </p:pic>
    </p:spTree>
    <p:extLst>
      <p:ext uri="{BB962C8B-B14F-4D97-AF65-F5344CB8AC3E}">
        <p14:creationId xmlns:p14="http://schemas.microsoft.com/office/powerpoint/2010/main" val="667564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4C2A1-CA06-0942-7949-CE4B2E16EA1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C49B5AF-8D2B-F6A6-16F5-9C7D11C74A07}"/>
              </a:ext>
            </a:extLst>
          </p:cNvPr>
          <p:cNvSpPr>
            <a:spLocks noGrp="1"/>
          </p:cNvSpPr>
          <p:nvPr>
            <p:ph type="body" idx="14"/>
          </p:nvPr>
        </p:nvSpPr>
        <p:spPr>
          <a:xfrm>
            <a:off x="447040" y="195575"/>
            <a:ext cx="7467600" cy="381000"/>
          </a:xfrm>
        </p:spPr>
        <p:txBody>
          <a:bodyPr/>
          <a:lstStyle/>
          <a:p>
            <a:r>
              <a:rPr lang="en-US" sz="2400" dirty="0"/>
              <a:t>CIWDB FY 2027 Program Budget Transfer Request</a:t>
            </a:r>
            <a:endParaRPr lang="en-US" sz="2400" dirty="0">
              <a:cs typeface="Times New Roman" panose="02020603050405020304" pitchFamily="18" charset="0"/>
            </a:endParaRPr>
          </a:p>
        </p:txBody>
      </p:sp>
      <p:sp>
        <p:nvSpPr>
          <p:cNvPr id="2" name="TextBox 1">
            <a:extLst>
              <a:ext uri="{FF2B5EF4-FFF2-40B4-BE49-F238E27FC236}">
                <a16:creationId xmlns:a16="http://schemas.microsoft.com/office/drawing/2014/main" id="{9E32C54A-DF26-A882-DC79-7F4F6764A25F}"/>
              </a:ext>
            </a:extLst>
          </p:cNvPr>
          <p:cNvSpPr txBox="1"/>
          <p:nvPr/>
        </p:nvSpPr>
        <p:spPr>
          <a:xfrm>
            <a:off x="152400" y="917846"/>
            <a:ext cx="8192400" cy="1785104"/>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sz="2200" dirty="0">
                <a:solidFill>
                  <a:srgbClr val="000000"/>
                </a:solidFill>
                <a:latin typeface="Calibri" panose="020F0502020204030204" pitchFamily="34" charset="0"/>
              </a:rPr>
              <a:t>Based on the anticipated funding availability and costs for FY 2027, the Adult program will be negative $103,134. The CIWDB is proposing to request a transfer of $102,711 from the Dislocated Worker program to cover the negative balance. If approved, the transfer request would be forwarded on IWD and the DOL</a:t>
            </a:r>
            <a:endParaRPr lang="en-US" sz="2200" dirty="0"/>
          </a:p>
        </p:txBody>
      </p:sp>
      <p:pic>
        <p:nvPicPr>
          <p:cNvPr id="3" name="Picture 2" descr="A green and white logo&#10;&#10;Description automatically generated">
            <a:extLst>
              <a:ext uri="{FF2B5EF4-FFF2-40B4-BE49-F238E27FC236}">
                <a16:creationId xmlns:a16="http://schemas.microsoft.com/office/drawing/2014/main" id="{5E8114C2-4D2A-CA03-6DF6-E1665B043E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3417297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3C010-10C1-9576-EF66-CD1AB47808A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CDB21DF-31A5-0894-571E-45D5433FC952}"/>
              </a:ext>
            </a:extLst>
          </p:cNvPr>
          <p:cNvSpPr>
            <a:spLocks noGrp="1"/>
          </p:cNvSpPr>
          <p:nvPr>
            <p:ph type="body" idx="14"/>
          </p:nvPr>
        </p:nvSpPr>
        <p:spPr>
          <a:xfrm>
            <a:off x="447040" y="195575"/>
            <a:ext cx="7467600" cy="381000"/>
          </a:xfrm>
        </p:spPr>
        <p:txBody>
          <a:bodyPr/>
          <a:lstStyle/>
          <a:p>
            <a:r>
              <a:rPr lang="en-US" sz="2300" dirty="0">
                <a:cs typeface="Times New Roman" panose="02020603050405020304" pitchFamily="18" charset="0"/>
              </a:rPr>
              <a:t>Board of Directors Meeting Agenda</a:t>
            </a:r>
          </a:p>
        </p:txBody>
      </p:sp>
      <p:sp>
        <p:nvSpPr>
          <p:cNvPr id="2" name="TextBox 1">
            <a:extLst>
              <a:ext uri="{FF2B5EF4-FFF2-40B4-BE49-F238E27FC236}">
                <a16:creationId xmlns:a16="http://schemas.microsoft.com/office/drawing/2014/main" id="{899C8F4A-692C-3FB7-F5CB-D4142E8D2B25}"/>
              </a:ext>
            </a:extLst>
          </p:cNvPr>
          <p:cNvSpPr txBox="1"/>
          <p:nvPr/>
        </p:nvSpPr>
        <p:spPr>
          <a:xfrm>
            <a:off x="166800" y="665811"/>
            <a:ext cx="8329200" cy="4004686"/>
          </a:xfrm>
          <a:prstGeom prst="rect">
            <a:avLst/>
          </a:prstGeom>
          <a:noFill/>
        </p:spPr>
        <p:txBody>
          <a:bodyPr wrap="square" rtlCol="0">
            <a:spAutoFit/>
          </a:bodyPr>
          <a:lstStyle/>
          <a:p>
            <a:pPr marL="628650" marR="45720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Call to Order </a:t>
            </a:r>
          </a:p>
          <a:p>
            <a:pPr marL="628650" marR="45720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VOTE: Approval of Agenda</a:t>
            </a:r>
          </a:p>
          <a:p>
            <a:pPr marL="628650" marR="45720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VOTE: Approval of Meeting Minutes</a:t>
            </a:r>
          </a:p>
          <a:p>
            <a:pPr marL="628650" marR="45720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REPORT and VOTE: Financial Statements</a:t>
            </a:r>
          </a:p>
          <a:p>
            <a:pPr marL="628650" marR="45720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REPORT and VOTE: FY 2027 Budget</a:t>
            </a:r>
          </a:p>
          <a:p>
            <a:pPr marL="628650" marR="45720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REPORT and VOTE: Executive Director Review</a:t>
            </a:r>
          </a:p>
          <a:p>
            <a:pPr marL="628650" marR="45720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REPORT: COG Designation Update</a:t>
            </a:r>
          </a:p>
          <a:p>
            <a:pPr marL="628650" marR="45720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REPORT: MIPA Year in Review</a:t>
            </a:r>
          </a:p>
          <a:p>
            <a:pPr marL="628650" marR="45720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Other Non-Action Items of Interest to the Committee</a:t>
            </a:r>
          </a:p>
          <a:p>
            <a:pPr marL="628650" marR="45720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Next Meeting Date</a:t>
            </a:r>
          </a:p>
          <a:p>
            <a:pPr marL="628650" marR="45720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Adjournment</a:t>
            </a:r>
          </a:p>
        </p:txBody>
      </p:sp>
      <p:pic>
        <p:nvPicPr>
          <p:cNvPr id="3" name="Picture 2" descr="A green and white logo&#10;&#10;Description automatically generated">
            <a:extLst>
              <a:ext uri="{FF2B5EF4-FFF2-40B4-BE49-F238E27FC236}">
                <a16:creationId xmlns:a16="http://schemas.microsoft.com/office/drawing/2014/main" id="{4B54868D-56A3-0070-BEA0-C27BA2223D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2158659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E8BD-D9E1-C8E8-7CAC-9ECDE6796A2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78FBA3A-D39C-949F-EE5D-F735BB5A27CE}"/>
              </a:ext>
            </a:extLst>
          </p:cNvPr>
          <p:cNvSpPr>
            <a:spLocks noGrp="1"/>
          </p:cNvSpPr>
          <p:nvPr>
            <p:ph type="body" idx="13"/>
          </p:nvPr>
        </p:nvSpPr>
        <p:spPr>
          <a:xfrm>
            <a:off x="379911" y="742950"/>
            <a:ext cx="8535489" cy="5029200"/>
          </a:xfrm>
        </p:spPr>
        <p:txBody>
          <a:bodyPr numCol="1"/>
          <a:lstStyle/>
          <a:p>
            <a:pPr marL="342900" marR="0" lvl="0" indent="-342900">
              <a:lnSpc>
                <a:spcPct val="107000"/>
              </a:lnSpc>
              <a:spcBef>
                <a:spcPts val="0"/>
              </a:spcBef>
              <a:spcAft>
                <a:spcPts val="400"/>
              </a:spcAft>
              <a:buFont typeface="+mj-lt"/>
              <a:buAutoNum type="arabicPeriod"/>
              <a:tabLst>
                <a:tab pos="228600" algn="l"/>
                <a:tab pos="5943600" algn="r"/>
              </a:tabLst>
            </a:pPr>
            <a:r>
              <a:rPr lang="en-US" sz="1300" b="1" dirty="0">
                <a:effectLst/>
                <a:latin typeface="Century Gothic" panose="020B0502020202020204" pitchFamily="34" charset="0"/>
                <a:ea typeface="Calibri" panose="020F0502020204030204" pitchFamily="34" charset="0"/>
                <a:cs typeface="Times New Roman" panose="02020603050405020304" pitchFamily="18" charset="0"/>
              </a:rPr>
              <a:t>Call to Order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400"/>
              </a:spcAft>
              <a:buFont typeface="+mj-lt"/>
              <a:buAutoNum type="arabicPeriod"/>
              <a:tabLst>
                <a:tab pos="228600" algn="l"/>
                <a:tab pos="5943600" algn="r"/>
              </a:tabLst>
            </a:pPr>
            <a:r>
              <a:rPr lang="en-US" sz="1300" b="1" dirty="0">
                <a:effectLst/>
                <a:latin typeface="Century Gothic" panose="020B0502020202020204" pitchFamily="34" charset="0"/>
                <a:ea typeface="Calibri" panose="020F0502020204030204" pitchFamily="34" charset="0"/>
                <a:cs typeface="Times New Roman" panose="02020603050405020304" pitchFamily="18" charset="0"/>
              </a:rPr>
              <a:t>VOTE: Approval of Agenda</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400"/>
              </a:spcAft>
              <a:buFont typeface="+mj-lt"/>
              <a:buAutoNum type="arabicPeriod"/>
              <a:tabLst>
                <a:tab pos="228600" algn="l"/>
                <a:tab pos="5943600" algn="r"/>
              </a:tabLst>
            </a:pPr>
            <a:r>
              <a:rPr lang="en-US" sz="1300" b="1" dirty="0">
                <a:effectLst/>
                <a:latin typeface="Century Gothic" panose="020B0502020202020204" pitchFamily="34" charset="0"/>
                <a:ea typeface="Calibri" panose="020F0502020204030204" pitchFamily="34" charset="0"/>
                <a:cs typeface="Times New Roman" panose="02020603050405020304" pitchFamily="18" charset="0"/>
              </a:rPr>
              <a:t>REPROT and VOTE: Approval of Meeting Minutes </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Financial Statements</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Invoices and Contracts</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FY 2026 Budget Amendment #3</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FY 2027 Budget</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Executive Director Review</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FY 2026 – FY 2028 Audit RFP</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CIWDB Title I Youth Provider Procurement</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CIWDB FY 2027 Budget</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CIWDB FY 2027 Program Budget Transfer Request</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REPORT and VOTE: Board of Directors Meeting Agenda</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Other Non-Action Items of Interest to the Committee</a:t>
            </a:r>
          </a:p>
          <a:p>
            <a:pPr marL="34290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Next Meeting Date – Last week of June</a:t>
            </a:r>
          </a:p>
          <a:p>
            <a:pPr marL="342900" marR="0" lvl="0" indent="-342900">
              <a:lnSpc>
                <a:spcPct val="107000"/>
              </a:lnSpc>
              <a:spcBef>
                <a:spcPts val="0"/>
              </a:spcBef>
              <a:spcAft>
                <a:spcPts val="400"/>
              </a:spcAft>
              <a:buFont typeface="+mj-lt"/>
              <a:buAutoNum type="arabicPeriod"/>
              <a:tabLst>
                <a:tab pos="228600" algn="l"/>
                <a:tab pos="5943600" algn="r"/>
              </a:tabLst>
            </a:pPr>
            <a:r>
              <a:rPr lang="en-US" sz="1300" b="1" dirty="0">
                <a:ea typeface="Calibri" panose="020F0502020204030204" pitchFamily="34" charset="0"/>
                <a:cs typeface="Times New Roman" panose="02020603050405020304" pitchFamily="18" charset="0"/>
              </a:rPr>
              <a:t>Adjournment</a:t>
            </a:r>
          </a:p>
          <a:p>
            <a:pPr marL="342900" marR="0" lvl="0" indent="-342900">
              <a:lnSpc>
                <a:spcPct val="107000"/>
              </a:lnSpc>
              <a:spcBef>
                <a:spcPts val="0"/>
              </a:spcBef>
              <a:spcAft>
                <a:spcPts val="600"/>
              </a:spcAft>
              <a:buFont typeface="Arial" panose="020B0604020202020204" pitchFamily="34" charset="0"/>
              <a:buChar char="•"/>
            </a:pPr>
            <a:endParaRPr lang="en-US" dirty="0">
              <a:cs typeface="Times New Roman" panose="02020603050405020304" pitchFamily="18" charset="0"/>
            </a:endParaRPr>
          </a:p>
          <a:p>
            <a:pPr marR="0" lvl="0">
              <a:lnSpc>
                <a:spcPct val="107000"/>
              </a:lnSpc>
              <a:spcBef>
                <a:spcPts val="0"/>
              </a:spcBef>
              <a:spcAft>
                <a:spcPts val="600"/>
              </a:spcAft>
            </a:pPr>
            <a:endParaRPr lang="en-US" sz="2000" dirty="0">
              <a:solidFill>
                <a:srgbClr val="414042"/>
              </a:solidFill>
              <a:latin typeface="Century Gothic" panose="020B0502020202020204" pitchFamily="34" charset="0"/>
              <a:cs typeface="Times New Roman" panose="02020603050405020304" pitchFamily="18" charset="0"/>
            </a:endParaRPr>
          </a:p>
        </p:txBody>
      </p:sp>
      <p:sp>
        <p:nvSpPr>
          <p:cNvPr id="7" name="Text Placeholder 6">
            <a:extLst>
              <a:ext uri="{FF2B5EF4-FFF2-40B4-BE49-F238E27FC236}">
                <a16:creationId xmlns:a16="http://schemas.microsoft.com/office/drawing/2014/main" id="{F6D09CAF-B840-24FE-CF11-F6D053B10E2F}"/>
              </a:ext>
            </a:extLst>
          </p:cNvPr>
          <p:cNvSpPr>
            <a:spLocks noGrp="1"/>
          </p:cNvSpPr>
          <p:nvPr>
            <p:ph type="body" idx="14"/>
          </p:nvPr>
        </p:nvSpPr>
        <p:spPr>
          <a:xfrm>
            <a:off x="533400" y="133350"/>
            <a:ext cx="7543800" cy="381000"/>
          </a:xfrm>
        </p:spPr>
        <p:txBody>
          <a:bodyPr/>
          <a:lstStyle/>
          <a:p>
            <a:r>
              <a:rPr lang="en-US" dirty="0"/>
              <a:t>May 18, 2026 AGENDA</a:t>
            </a:r>
          </a:p>
        </p:txBody>
      </p:sp>
      <p:pic>
        <p:nvPicPr>
          <p:cNvPr id="3" name="Picture 2" descr="A green and white logo&#10;&#10;Description automatically generated">
            <a:extLst>
              <a:ext uri="{FF2B5EF4-FFF2-40B4-BE49-F238E27FC236}">
                <a16:creationId xmlns:a16="http://schemas.microsoft.com/office/drawing/2014/main" id="{7C65B5C7-4EEA-C716-5F21-DFCFBC4D37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4236" y="93486"/>
            <a:ext cx="796636" cy="795560"/>
          </a:xfrm>
          <a:prstGeom prst="rect">
            <a:avLst/>
          </a:prstGeom>
        </p:spPr>
      </p:pic>
    </p:spTree>
    <p:extLst>
      <p:ext uri="{BB962C8B-B14F-4D97-AF65-F5344CB8AC3E}">
        <p14:creationId xmlns:p14="http://schemas.microsoft.com/office/powerpoint/2010/main" val="3852048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AB1C8-C31C-DADB-FBA2-22DFC5521A5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6640B46-9E85-6033-6A9C-C7DD35C56B56}"/>
              </a:ext>
            </a:extLst>
          </p:cNvPr>
          <p:cNvSpPr>
            <a:spLocks noGrp="1"/>
          </p:cNvSpPr>
          <p:nvPr>
            <p:ph type="body" idx="14"/>
          </p:nvPr>
        </p:nvSpPr>
        <p:spPr>
          <a:xfrm>
            <a:off x="447040" y="195575"/>
            <a:ext cx="7467600" cy="381000"/>
          </a:xfrm>
        </p:spPr>
        <p:txBody>
          <a:bodyPr/>
          <a:lstStyle/>
          <a:p>
            <a:r>
              <a:rPr lang="en-US" sz="2400">
                <a:cs typeface="Times New Roman" panose="02020603050405020304" pitchFamily="18" charset="0"/>
              </a:rPr>
              <a:t>Financial Statements</a:t>
            </a:r>
          </a:p>
        </p:txBody>
      </p:sp>
      <p:sp>
        <p:nvSpPr>
          <p:cNvPr id="2" name="TextBox 1">
            <a:extLst>
              <a:ext uri="{FF2B5EF4-FFF2-40B4-BE49-F238E27FC236}">
                <a16:creationId xmlns:a16="http://schemas.microsoft.com/office/drawing/2014/main" id="{DB28E50E-CA6C-0F9C-07D0-714B216C63DA}"/>
              </a:ext>
            </a:extLst>
          </p:cNvPr>
          <p:cNvSpPr txBox="1"/>
          <p:nvPr/>
        </p:nvSpPr>
        <p:spPr>
          <a:xfrm>
            <a:off x="152400" y="860246"/>
            <a:ext cx="8192400" cy="2203167"/>
          </a:xfrm>
          <a:prstGeom prst="rect">
            <a:avLst/>
          </a:prstGeom>
          <a:noFill/>
        </p:spPr>
        <p:txBody>
          <a:bodyPr wrap="square" rtlCol="0">
            <a:spAutoFit/>
          </a:bodyPr>
          <a:lstStyle/>
          <a:p>
            <a:pPr marL="339725" marR="0" lvl="0" indent="-339725"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Information regarding MIPA’s financial accounts</a:t>
            </a:r>
          </a:p>
          <a:p>
            <a:pPr marL="800100" marR="0" lvl="1" indent="-342900" algn="l" defTabSz="914400" rtl="0" eaLnBrk="1" fontAlgn="auto" latinLnBrk="0" hangingPunct="1">
              <a:spcBef>
                <a:spcPts val="0"/>
              </a:spcBef>
              <a:spcAft>
                <a:spcPts val="800"/>
              </a:spcAft>
              <a:buClrTx/>
              <a:buSzTx/>
              <a:buFont typeface="Arial" panose="020B0604020202020204" pitchFamily="34" charset="0"/>
              <a:buChar char="•"/>
              <a:tabLst/>
              <a:defRPr/>
            </a:pPr>
            <a:r>
              <a:rPr lang="en-US" sz="2200" dirty="0">
                <a:solidFill>
                  <a:prstClr val="black"/>
                </a:solidFill>
                <a:latin typeface="Calibri" panose="020F0502020204030204"/>
              </a:rPr>
              <a:t>April Bank Statements and Reconciliations</a:t>
            </a:r>
          </a:p>
          <a:p>
            <a:pPr marL="800100" marR="0" lvl="1" indent="-342900" algn="l" defTabSz="914400" rtl="0" eaLnBrk="1" fontAlgn="auto" latinLnBrk="0" hangingPunct="1">
              <a:spcBef>
                <a:spcPts val="0"/>
              </a:spcBef>
              <a:spcAft>
                <a:spcPts val="800"/>
              </a:spcAft>
              <a:buClrTx/>
              <a:buSzTx/>
              <a:buFont typeface="Arial" panose="020B0604020202020204" pitchFamily="34" charset="0"/>
              <a:buChar char="•"/>
              <a:tabLst/>
              <a:defRPr/>
            </a:pPr>
            <a:r>
              <a:rPr lang="en-US" sz="2200" dirty="0">
                <a:solidFill>
                  <a:prstClr val="black"/>
                </a:solidFill>
                <a:latin typeface="Calibri" panose="020F0502020204030204"/>
              </a:rPr>
              <a:t>April Financial Statements</a:t>
            </a:r>
          </a:p>
          <a:p>
            <a:pPr marL="800100" marR="0" lvl="1" indent="-342900" algn="l" defTabSz="914400" rtl="0" eaLnBrk="1" fontAlgn="auto" latinLnBrk="0" hangingPunct="1">
              <a:spcBef>
                <a:spcPts val="0"/>
              </a:spcBef>
              <a:spcAft>
                <a:spcPts val="800"/>
              </a:spcAft>
              <a:buClrTx/>
              <a:buSzTx/>
              <a:buFont typeface="Arial" panose="020B0604020202020204" pitchFamily="34" charset="0"/>
              <a:buChar char="•"/>
              <a:tabLst/>
              <a:defRPr/>
            </a:pPr>
            <a:r>
              <a:rPr lang="en-US" sz="2200" dirty="0">
                <a:solidFill>
                  <a:prstClr val="black"/>
                </a:solidFill>
                <a:latin typeface="Calibri" panose="020F0502020204030204"/>
              </a:rPr>
              <a:t>April General Ledger</a:t>
            </a:r>
          </a:p>
          <a:p>
            <a:pPr marL="800100" lvl="1" indent="-342900">
              <a:lnSpc>
                <a:spcPct val="107000"/>
              </a:lnSpc>
              <a:spcAft>
                <a:spcPts val="800"/>
              </a:spcAft>
              <a:buFont typeface="Arial" panose="020B0604020202020204" pitchFamily="34" charset="0"/>
              <a:buChar char="•"/>
              <a:defRPr/>
            </a:pPr>
            <a:endParaRPr lang="en-US" sz="2200" dirty="0">
              <a:solidFill>
                <a:prstClr val="black"/>
              </a:solidFill>
              <a:latin typeface="Calibri" panose="020F0502020204030204"/>
            </a:endParaRPr>
          </a:p>
        </p:txBody>
      </p:sp>
      <p:pic>
        <p:nvPicPr>
          <p:cNvPr id="3" name="Picture 2" descr="A green and white logo&#10;&#10;Description automatically generated">
            <a:extLst>
              <a:ext uri="{FF2B5EF4-FFF2-40B4-BE49-F238E27FC236}">
                <a16:creationId xmlns:a16="http://schemas.microsoft.com/office/drawing/2014/main" id="{F53A9E83-8302-24EB-6763-B770CB390C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3474776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9444CB1-977C-456C-B903-E0FAA88B1385}"/>
              </a:ext>
            </a:extLst>
          </p:cNvPr>
          <p:cNvSpPr>
            <a:spLocks noGrp="1"/>
          </p:cNvSpPr>
          <p:nvPr>
            <p:ph type="body" idx="14"/>
          </p:nvPr>
        </p:nvSpPr>
        <p:spPr>
          <a:xfrm>
            <a:off x="447040" y="195575"/>
            <a:ext cx="7467600" cy="381000"/>
          </a:xfrm>
        </p:spPr>
        <p:txBody>
          <a:bodyPr/>
          <a:lstStyle/>
          <a:p>
            <a:r>
              <a:rPr lang="en-US" sz="2600">
                <a:cs typeface="Times New Roman" panose="02020603050405020304" pitchFamily="18" charset="0"/>
              </a:rPr>
              <a:t>Invoices and Contracts</a:t>
            </a:r>
          </a:p>
        </p:txBody>
      </p:sp>
      <p:pic>
        <p:nvPicPr>
          <p:cNvPr id="3" name="Picture 2" descr="A green and white logo&#10;&#10;Description automatically generated">
            <a:extLst>
              <a:ext uri="{FF2B5EF4-FFF2-40B4-BE49-F238E27FC236}">
                <a16:creationId xmlns:a16="http://schemas.microsoft.com/office/drawing/2014/main" id="{542E796F-467F-4877-E3CC-B46662AEBC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graphicFrame>
        <p:nvGraphicFramePr>
          <p:cNvPr id="4" name="Table 3">
            <a:extLst>
              <a:ext uri="{FF2B5EF4-FFF2-40B4-BE49-F238E27FC236}">
                <a16:creationId xmlns:a16="http://schemas.microsoft.com/office/drawing/2014/main" id="{F51A3394-1985-E62B-8D6A-EF3C3AC7A819}"/>
              </a:ext>
            </a:extLst>
          </p:cNvPr>
          <p:cNvGraphicFramePr>
            <a:graphicFrameLocks noGrp="1"/>
          </p:cNvGraphicFramePr>
          <p:nvPr>
            <p:extLst>
              <p:ext uri="{D42A27DB-BD31-4B8C-83A1-F6EECF244321}">
                <p14:modId xmlns:p14="http://schemas.microsoft.com/office/powerpoint/2010/main" val="866223263"/>
              </p:ext>
            </p:extLst>
          </p:nvPr>
        </p:nvGraphicFramePr>
        <p:xfrm>
          <a:off x="1524000" y="3616965"/>
          <a:ext cx="6096000" cy="1092200"/>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val="679154845"/>
                    </a:ext>
                  </a:extLst>
                </a:gridCol>
                <a:gridCol w="3048000">
                  <a:extLst>
                    <a:ext uri="{9D8B030D-6E8A-4147-A177-3AD203B41FA5}">
                      <a16:colId xmlns:a16="http://schemas.microsoft.com/office/drawing/2014/main" val="1024784940"/>
                    </a:ext>
                  </a:extLst>
                </a:gridCol>
              </a:tblGrid>
              <a:tr h="341697">
                <a:tc gridSpan="2">
                  <a:txBody>
                    <a:bodyPr/>
                    <a:lstStyle/>
                    <a:p>
                      <a:r>
                        <a:rPr lang="en-US" sz="1700"/>
                        <a:t>Contracts - Revenue</a:t>
                      </a:r>
                    </a:p>
                  </a:txBody>
                  <a:tcPr>
                    <a:solidFill>
                      <a:srgbClr val="77ADA4"/>
                    </a:solidFill>
                  </a:tcPr>
                </a:tc>
                <a:tc hMerge="1">
                  <a:txBody>
                    <a:bodyPr/>
                    <a:lstStyle/>
                    <a:p>
                      <a:endParaRPr lang="en-US"/>
                    </a:p>
                  </a:txBody>
                  <a:tcPr/>
                </a:tc>
                <a:extLst>
                  <a:ext uri="{0D108BD9-81ED-4DB2-BD59-A6C34878D82A}">
                    <a16:rowId xmlns:a16="http://schemas.microsoft.com/office/drawing/2014/main" val="603898770"/>
                  </a:ext>
                </a:extLst>
              </a:tr>
              <a:tr h="370840">
                <a:tc>
                  <a:txBody>
                    <a:bodyPr/>
                    <a:lstStyle/>
                    <a:p>
                      <a:r>
                        <a:rPr lang="en-US" sz="1700" kern="1200" dirty="0">
                          <a:solidFill>
                            <a:schemeClr val="dk1"/>
                          </a:solidFill>
                          <a:latin typeface="+mn-lt"/>
                          <a:ea typeface="+mn-ea"/>
                          <a:cs typeface="+mn-cs"/>
                        </a:rPr>
                        <a:t>City of Carlisle CIP</a:t>
                      </a:r>
                    </a:p>
                  </a:txBody>
                  <a:tcPr>
                    <a:solidFill>
                      <a:srgbClr val="CAE8DE"/>
                    </a:solidFill>
                  </a:tcPr>
                </a:tc>
                <a:tc>
                  <a:txBody>
                    <a:bodyPr/>
                    <a:lstStyle/>
                    <a:p>
                      <a:pPr algn="ctr"/>
                      <a:r>
                        <a:rPr lang="en-US" sz="1700" b="1" kern="1200" dirty="0">
                          <a:solidFill>
                            <a:schemeClr val="dk1"/>
                          </a:solidFill>
                          <a:latin typeface="+mn-lt"/>
                          <a:ea typeface="+mn-ea"/>
                          <a:cs typeface="+mn-cs"/>
                        </a:rPr>
                        <a:t>$5,000</a:t>
                      </a:r>
                    </a:p>
                  </a:txBody>
                  <a:tcPr anchor="ctr">
                    <a:solidFill>
                      <a:srgbClr val="CAE8DE"/>
                    </a:solidFill>
                  </a:tcPr>
                </a:tc>
                <a:extLst>
                  <a:ext uri="{0D108BD9-81ED-4DB2-BD59-A6C34878D82A}">
                    <a16:rowId xmlns:a16="http://schemas.microsoft.com/office/drawing/2014/main" val="2288444734"/>
                  </a:ext>
                </a:extLst>
              </a:tr>
              <a:tr h="370840">
                <a:tc>
                  <a:txBody>
                    <a:bodyPr/>
                    <a:lstStyle/>
                    <a:p>
                      <a:r>
                        <a:rPr lang="en-US" sz="1700" kern="1200" dirty="0">
                          <a:solidFill>
                            <a:schemeClr val="dk1"/>
                          </a:solidFill>
                          <a:latin typeface="+mn-lt"/>
                          <a:ea typeface="+mn-ea"/>
                          <a:cs typeface="+mn-cs"/>
                        </a:rPr>
                        <a:t>Perry Chamber Bike Maps</a:t>
                      </a:r>
                    </a:p>
                  </a:txBody>
                  <a:tcPr>
                    <a:solidFill>
                      <a:srgbClr val="CAE8DE"/>
                    </a:solidFill>
                  </a:tcPr>
                </a:tc>
                <a:tc>
                  <a:txBody>
                    <a:bodyPr/>
                    <a:lstStyle/>
                    <a:p>
                      <a:pPr algn="ctr"/>
                      <a:r>
                        <a:rPr lang="en-US" sz="1700" b="1" kern="1200" dirty="0">
                          <a:solidFill>
                            <a:schemeClr val="dk1"/>
                          </a:solidFill>
                          <a:latin typeface="+mn-lt"/>
                          <a:ea typeface="+mn-ea"/>
                          <a:cs typeface="+mn-cs"/>
                        </a:rPr>
                        <a:t>$2,000</a:t>
                      </a:r>
                    </a:p>
                  </a:txBody>
                  <a:tcPr anchor="ctr">
                    <a:solidFill>
                      <a:srgbClr val="CAE8DE"/>
                    </a:solidFill>
                  </a:tcPr>
                </a:tc>
                <a:extLst>
                  <a:ext uri="{0D108BD9-81ED-4DB2-BD59-A6C34878D82A}">
                    <a16:rowId xmlns:a16="http://schemas.microsoft.com/office/drawing/2014/main" val="91391903"/>
                  </a:ext>
                </a:extLst>
              </a:tr>
            </a:tbl>
          </a:graphicData>
        </a:graphic>
      </p:graphicFrame>
      <p:graphicFrame>
        <p:nvGraphicFramePr>
          <p:cNvPr id="5" name="Table 4">
            <a:extLst>
              <a:ext uri="{FF2B5EF4-FFF2-40B4-BE49-F238E27FC236}">
                <a16:creationId xmlns:a16="http://schemas.microsoft.com/office/drawing/2014/main" id="{D3BD6F0E-8154-16BF-FEEC-94E1476F72CF}"/>
              </a:ext>
            </a:extLst>
          </p:cNvPr>
          <p:cNvGraphicFramePr>
            <a:graphicFrameLocks noGrp="1"/>
          </p:cNvGraphicFramePr>
          <p:nvPr>
            <p:extLst>
              <p:ext uri="{D42A27DB-BD31-4B8C-83A1-F6EECF244321}">
                <p14:modId xmlns:p14="http://schemas.microsoft.com/office/powerpoint/2010/main" val="3496410785"/>
              </p:ext>
            </p:extLst>
          </p:nvPr>
        </p:nvGraphicFramePr>
        <p:xfrm>
          <a:off x="1524000" y="2073676"/>
          <a:ext cx="6096000" cy="1351280"/>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val="679154845"/>
                    </a:ext>
                  </a:extLst>
                </a:gridCol>
                <a:gridCol w="3048000">
                  <a:extLst>
                    <a:ext uri="{9D8B030D-6E8A-4147-A177-3AD203B41FA5}">
                      <a16:colId xmlns:a16="http://schemas.microsoft.com/office/drawing/2014/main" val="1024784940"/>
                    </a:ext>
                  </a:extLst>
                </a:gridCol>
              </a:tblGrid>
              <a:tr h="370840">
                <a:tc gridSpan="2">
                  <a:txBody>
                    <a:bodyPr/>
                    <a:lstStyle/>
                    <a:p>
                      <a:r>
                        <a:rPr lang="en-US" sz="1700" dirty="0"/>
                        <a:t>Contracts - Expenses</a:t>
                      </a:r>
                    </a:p>
                  </a:txBody>
                  <a:tcPr>
                    <a:solidFill>
                      <a:srgbClr val="77ADA4"/>
                    </a:solidFill>
                  </a:tcPr>
                </a:tc>
                <a:tc hMerge="1">
                  <a:txBody>
                    <a:bodyPr/>
                    <a:lstStyle/>
                    <a:p>
                      <a:endParaRPr lang="en-US"/>
                    </a:p>
                  </a:txBody>
                  <a:tcPr/>
                </a:tc>
                <a:extLst>
                  <a:ext uri="{0D108BD9-81ED-4DB2-BD59-A6C34878D82A}">
                    <a16:rowId xmlns:a16="http://schemas.microsoft.com/office/drawing/2014/main" val="603898770"/>
                  </a:ext>
                </a:extLst>
              </a:tr>
              <a:tr h="370840">
                <a:tc>
                  <a:txBody>
                    <a:bodyPr/>
                    <a:lstStyle/>
                    <a:p>
                      <a:r>
                        <a:rPr lang="en-US" sz="1700" kern="1200" dirty="0">
                          <a:solidFill>
                            <a:schemeClr val="dk1"/>
                          </a:solidFill>
                          <a:latin typeface="+mn-lt"/>
                          <a:ea typeface="+mn-ea"/>
                          <a:cs typeface="+mn-cs"/>
                        </a:rPr>
                        <a:t>CIWDB Small Grant Award  - CFI</a:t>
                      </a:r>
                    </a:p>
                  </a:txBody>
                  <a:tcPr>
                    <a:solidFill>
                      <a:srgbClr val="CAE8DE"/>
                    </a:solidFill>
                  </a:tcPr>
                </a:tc>
                <a:tc>
                  <a:txBody>
                    <a:bodyPr/>
                    <a:lstStyle/>
                    <a:p>
                      <a:pPr algn="ctr"/>
                      <a:r>
                        <a:rPr lang="en-US" sz="1700" b="1" dirty="0"/>
                        <a:t>$5,000</a:t>
                      </a:r>
                    </a:p>
                  </a:txBody>
                  <a:tcPr>
                    <a:solidFill>
                      <a:srgbClr val="CAE8DE"/>
                    </a:solidFill>
                  </a:tcPr>
                </a:tc>
                <a:extLst>
                  <a:ext uri="{0D108BD9-81ED-4DB2-BD59-A6C34878D82A}">
                    <a16:rowId xmlns:a16="http://schemas.microsoft.com/office/drawing/2014/main" val="28522087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kern="1200" dirty="0">
                          <a:solidFill>
                            <a:schemeClr val="dk1"/>
                          </a:solidFill>
                          <a:latin typeface="+mn-lt"/>
                          <a:ea typeface="+mn-ea"/>
                          <a:cs typeface="+mn-cs"/>
                        </a:rPr>
                        <a:t>CIWDB Small Grant Award  - Easter Seals Iowa</a:t>
                      </a:r>
                    </a:p>
                  </a:txBody>
                  <a:tcPr>
                    <a:solidFill>
                      <a:srgbClr val="CAE8DE"/>
                    </a:solidFill>
                  </a:tcPr>
                </a:tc>
                <a:tc>
                  <a:txBody>
                    <a:bodyPr/>
                    <a:lstStyle/>
                    <a:p>
                      <a:pPr algn="ctr"/>
                      <a:r>
                        <a:rPr lang="en-US" sz="1700" b="1" dirty="0"/>
                        <a:t>$4,350</a:t>
                      </a:r>
                    </a:p>
                  </a:txBody>
                  <a:tcPr anchor="ctr">
                    <a:solidFill>
                      <a:srgbClr val="CAE8DE"/>
                    </a:solidFill>
                  </a:tcPr>
                </a:tc>
                <a:extLst>
                  <a:ext uri="{0D108BD9-81ED-4DB2-BD59-A6C34878D82A}">
                    <a16:rowId xmlns:a16="http://schemas.microsoft.com/office/drawing/2014/main" val="643983488"/>
                  </a:ext>
                </a:extLst>
              </a:tr>
            </a:tbl>
          </a:graphicData>
        </a:graphic>
      </p:graphicFrame>
      <p:graphicFrame>
        <p:nvGraphicFramePr>
          <p:cNvPr id="2" name="Table 1">
            <a:extLst>
              <a:ext uri="{FF2B5EF4-FFF2-40B4-BE49-F238E27FC236}">
                <a16:creationId xmlns:a16="http://schemas.microsoft.com/office/drawing/2014/main" id="{5F04EB8B-6A42-4C50-EFCE-683BEDF74155}"/>
              </a:ext>
            </a:extLst>
          </p:cNvPr>
          <p:cNvGraphicFramePr>
            <a:graphicFrameLocks noGrp="1"/>
          </p:cNvGraphicFramePr>
          <p:nvPr>
            <p:extLst>
              <p:ext uri="{D42A27DB-BD31-4B8C-83A1-F6EECF244321}">
                <p14:modId xmlns:p14="http://schemas.microsoft.com/office/powerpoint/2010/main" val="2499794382"/>
              </p:ext>
            </p:extLst>
          </p:nvPr>
        </p:nvGraphicFramePr>
        <p:xfrm>
          <a:off x="1524000" y="1104562"/>
          <a:ext cx="6096000" cy="741680"/>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val="679154845"/>
                    </a:ext>
                  </a:extLst>
                </a:gridCol>
                <a:gridCol w="3048000">
                  <a:extLst>
                    <a:ext uri="{9D8B030D-6E8A-4147-A177-3AD203B41FA5}">
                      <a16:colId xmlns:a16="http://schemas.microsoft.com/office/drawing/2014/main" val="1024784940"/>
                    </a:ext>
                  </a:extLst>
                </a:gridCol>
              </a:tblGrid>
              <a:tr h="370840">
                <a:tc gridSpan="2">
                  <a:txBody>
                    <a:bodyPr/>
                    <a:lstStyle/>
                    <a:p>
                      <a:r>
                        <a:rPr lang="en-US" sz="1700" dirty="0"/>
                        <a:t>Invoices</a:t>
                      </a:r>
                    </a:p>
                  </a:txBody>
                  <a:tcPr>
                    <a:solidFill>
                      <a:srgbClr val="77ADA4"/>
                    </a:solidFill>
                  </a:tcPr>
                </a:tc>
                <a:tc hMerge="1">
                  <a:txBody>
                    <a:bodyPr/>
                    <a:lstStyle/>
                    <a:p>
                      <a:endParaRPr lang="en-US"/>
                    </a:p>
                  </a:txBody>
                  <a:tcPr/>
                </a:tc>
                <a:extLst>
                  <a:ext uri="{0D108BD9-81ED-4DB2-BD59-A6C34878D82A}">
                    <a16:rowId xmlns:a16="http://schemas.microsoft.com/office/drawing/2014/main" val="603898770"/>
                  </a:ext>
                </a:extLst>
              </a:tr>
              <a:tr h="370840">
                <a:tc>
                  <a:txBody>
                    <a:bodyPr/>
                    <a:lstStyle/>
                    <a:p>
                      <a:r>
                        <a:rPr lang="en-US" sz="1700" kern="1200" dirty="0">
                          <a:solidFill>
                            <a:schemeClr val="dk1"/>
                          </a:solidFill>
                          <a:latin typeface="+mn-lt"/>
                          <a:ea typeface="+mn-ea"/>
                          <a:cs typeface="+mn-cs"/>
                        </a:rPr>
                        <a:t>City Model Code of Ordinances</a:t>
                      </a:r>
                    </a:p>
                  </a:txBody>
                  <a:tcPr>
                    <a:solidFill>
                      <a:srgbClr val="CAE8DE"/>
                    </a:solidFill>
                  </a:tcPr>
                </a:tc>
                <a:tc>
                  <a:txBody>
                    <a:bodyPr/>
                    <a:lstStyle/>
                    <a:p>
                      <a:pPr algn="ctr"/>
                      <a:r>
                        <a:rPr lang="en-US" sz="1700" b="1" dirty="0"/>
                        <a:t>$1,758.71</a:t>
                      </a:r>
                    </a:p>
                  </a:txBody>
                  <a:tcPr>
                    <a:solidFill>
                      <a:srgbClr val="CAE8DE"/>
                    </a:solidFill>
                  </a:tcPr>
                </a:tc>
                <a:extLst>
                  <a:ext uri="{0D108BD9-81ED-4DB2-BD59-A6C34878D82A}">
                    <a16:rowId xmlns:a16="http://schemas.microsoft.com/office/drawing/2014/main" val="2852208798"/>
                  </a:ext>
                </a:extLst>
              </a:tr>
            </a:tbl>
          </a:graphicData>
        </a:graphic>
      </p:graphicFrame>
    </p:spTree>
    <p:extLst>
      <p:ext uri="{BB962C8B-B14F-4D97-AF65-F5344CB8AC3E}">
        <p14:creationId xmlns:p14="http://schemas.microsoft.com/office/powerpoint/2010/main" val="3825831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286F2-53B6-3F60-72CA-06FD913AE95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7E01AB4-9D4B-C80D-4266-A9E435A90825}"/>
              </a:ext>
            </a:extLst>
          </p:cNvPr>
          <p:cNvSpPr>
            <a:spLocks noGrp="1"/>
          </p:cNvSpPr>
          <p:nvPr>
            <p:ph type="body" idx="14"/>
          </p:nvPr>
        </p:nvSpPr>
        <p:spPr>
          <a:xfrm>
            <a:off x="447040" y="195575"/>
            <a:ext cx="7467600" cy="381000"/>
          </a:xfrm>
        </p:spPr>
        <p:txBody>
          <a:bodyPr/>
          <a:lstStyle/>
          <a:p>
            <a:r>
              <a:rPr lang="en-US" sz="2600" dirty="0">
                <a:cs typeface="Times New Roman" panose="02020603050405020304" pitchFamily="18" charset="0"/>
              </a:rPr>
              <a:t>FY 2026 Budget Amendment #3</a:t>
            </a:r>
          </a:p>
        </p:txBody>
      </p:sp>
      <p:pic>
        <p:nvPicPr>
          <p:cNvPr id="3" name="Picture 2" descr="A green and white logo&#10;&#10;Description automatically generated">
            <a:extLst>
              <a:ext uri="{FF2B5EF4-FFF2-40B4-BE49-F238E27FC236}">
                <a16:creationId xmlns:a16="http://schemas.microsoft.com/office/drawing/2014/main" id="{59CDC4E8-04D9-0173-89CE-8298E9767D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
        <p:nvSpPr>
          <p:cNvPr id="2" name="TextBox 1">
            <a:extLst>
              <a:ext uri="{FF2B5EF4-FFF2-40B4-BE49-F238E27FC236}">
                <a16:creationId xmlns:a16="http://schemas.microsoft.com/office/drawing/2014/main" id="{81FF633A-D5A0-AD97-440D-86CDA42CA82F}"/>
              </a:ext>
            </a:extLst>
          </p:cNvPr>
          <p:cNvSpPr txBox="1"/>
          <p:nvPr/>
        </p:nvSpPr>
        <p:spPr>
          <a:xfrm>
            <a:off x="152400" y="860246"/>
            <a:ext cx="7933200" cy="4378122"/>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sz="2400" dirty="0">
                <a:solidFill>
                  <a:prstClr val="black"/>
                </a:solidFill>
                <a:latin typeface="Calibri" panose="020F0502020204030204" pitchFamily="34" charset="0"/>
                <a:ea typeface="Calibri" panose="020F0502020204030204" pitchFamily="34" charset="0"/>
              </a:rPr>
              <a:t>With the additional work that MIPA has, particularly with the Iowa Clean Cities Coalition, staff is requesting the flexibility to hire up to 3 summer interns. Funding for the Model Code is included as well.</a:t>
            </a:r>
          </a:p>
          <a:p>
            <a:pPr marL="342900" indent="-342900">
              <a:spcAft>
                <a:spcPts val="800"/>
              </a:spcAft>
              <a:buFont typeface="Arial" panose="020B0604020202020204" pitchFamily="34" charset="0"/>
              <a:buChar char="•"/>
            </a:pPr>
            <a:r>
              <a:rPr lang="en-US" sz="2400" dirty="0">
                <a:solidFill>
                  <a:prstClr val="black"/>
                </a:solidFill>
                <a:latin typeface="Calibri" panose="020F0502020204030204" pitchFamily="34" charset="0"/>
                <a:ea typeface="Calibri" panose="020F0502020204030204" pitchFamily="34" charset="0"/>
              </a:rPr>
              <a:t>The following are proposed changes to the budget:</a:t>
            </a:r>
          </a:p>
          <a:p>
            <a:pPr marL="800100" lvl="1" indent="-342900">
              <a:spcAft>
                <a:spcPts val="800"/>
              </a:spcAft>
              <a:buFont typeface="Arial" panose="020B0604020202020204" pitchFamily="34" charset="0"/>
              <a:buChar char="•"/>
            </a:pPr>
            <a:r>
              <a:rPr lang="en-US" sz="2400" dirty="0">
                <a:solidFill>
                  <a:prstClr val="black"/>
                </a:solidFill>
                <a:latin typeface="Calibri" panose="020F0502020204030204" pitchFamily="34" charset="0"/>
                <a:ea typeface="Calibri" panose="020F0502020204030204" pitchFamily="34" charset="0"/>
              </a:rPr>
              <a:t>Salaries and wages - $5,892</a:t>
            </a:r>
          </a:p>
          <a:p>
            <a:pPr marL="800100" lvl="1" indent="-342900">
              <a:spcAft>
                <a:spcPts val="800"/>
              </a:spcAft>
              <a:buFont typeface="Arial" panose="020B0604020202020204" pitchFamily="34" charset="0"/>
              <a:buChar char="•"/>
            </a:pPr>
            <a:r>
              <a:rPr lang="en-US" sz="2400" dirty="0">
                <a:solidFill>
                  <a:prstClr val="black"/>
                </a:solidFill>
                <a:latin typeface="Calibri" panose="020F0502020204030204" pitchFamily="34" charset="0"/>
                <a:ea typeface="Calibri" panose="020F0502020204030204" pitchFamily="34" charset="0"/>
              </a:rPr>
              <a:t>Non-Personnel Costs - $1,759</a:t>
            </a:r>
          </a:p>
          <a:p>
            <a:pPr marL="800100" lvl="1" indent="-342900">
              <a:spcAft>
                <a:spcPts val="800"/>
              </a:spcAft>
              <a:buFont typeface="Arial" panose="020B0604020202020204" pitchFamily="34" charset="0"/>
              <a:buChar char="•"/>
            </a:pPr>
            <a:r>
              <a:rPr lang="en-US" sz="2400" dirty="0">
                <a:solidFill>
                  <a:prstClr val="black"/>
                </a:solidFill>
                <a:latin typeface="Calibri" panose="020F0502020204030204" pitchFamily="34" charset="0"/>
                <a:ea typeface="Calibri" panose="020F0502020204030204" pitchFamily="34" charset="0"/>
              </a:rPr>
              <a:t>Revenues - $0</a:t>
            </a:r>
          </a:p>
          <a:p>
            <a:pPr marL="800100" lvl="1" indent="-342900">
              <a:spcAft>
                <a:spcPts val="800"/>
              </a:spcAft>
              <a:buFont typeface="Arial" panose="020B0604020202020204" pitchFamily="34" charset="0"/>
              <a:buChar char="•"/>
            </a:pPr>
            <a:r>
              <a:rPr lang="en-US" sz="2400" dirty="0">
                <a:solidFill>
                  <a:prstClr val="black"/>
                </a:solidFill>
                <a:latin typeface="Calibri" panose="020F0502020204030204" pitchFamily="34" charset="0"/>
                <a:ea typeface="Calibri" panose="020F0502020204030204" pitchFamily="34" charset="0"/>
              </a:rPr>
              <a:t>Balance – (-$7,651)</a:t>
            </a:r>
          </a:p>
          <a:p>
            <a:pPr marL="339725" indent="-339725">
              <a:lnSpc>
                <a:spcPct val="107000"/>
              </a:lnSpc>
              <a:spcAft>
                <a:spcPts val="800"/>
              </a:spcAft>
              <a:buFont typeface="Arial" panose="020B0604020202020204" pitchFamily="34" charset="0"/>
              <a:buChar char="•"/>
              <a:defRPr/>
            </a:pPr>
            <a:endParaRPr lang="en-US" sz="2200" dirty="0">
              <a:solidFill>
                <a:prstClr val="black"/>
              </a:solidFill>
              <a:latin typeface="Calibri" panose="020F0502020204030204"/>
              <a:cs typeface="Times New Roman" panose="02020603050405020304" pitchFamily="18" charset="0"/>
            </a:endParaRPr>
          </a:p>
        </p:txBody>
      </p:sp>
    </p:spTree>
    <p:extLst>
      <p:ext uri="{BB962C8B-B14F-4D97-AF65-F5344CB8AC3E}">
        <p14:creationId xmlns:p14="http://schemas.microsoft.com/office/powerpoint/2010/main" val="3708926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1FAD6-3C02-FAE0-A850-E29E4570FE8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8B64A2-66F0-52DA-78C6-4D63987FC172}"/>
              </a:ext>
            </a:extLst>
          </p:cNvPr>
          <p:cNvSpPr>
            <a:spLocks noGrp="1"/>
          </p:cNvSpPr>
          <p:nvPr>
            <p:ph type="body" idx="14"/>
          </p:nvPr>
        </p:nvSpPr>
        <p:spPr>
          <a:xfrm>
            <a:off x="447040" y="195575"/>
            <a:ext cx="7467600" cy="381000"/>
          </a:xfrm>
        </p:spPr>
        <p:txBody>
          <a:bodyPr/>
          <a:lstStyle/>
          <a:p>
            <a:r>
              <a:rPr lang="en-US" sz="2600" dirty="0"/>
              <a:t>FY 2027 Budget Draft</a:t>
            </a:r>
            <a:endParaRPr lang="en-US" sz="2600" dirty="0">
              <a:cs typeface="Times New Roman" panose="02020603050405020304" pitchFamily="18" charset="0"/>
            </a:endParaRPr>
          </a:p>
        </p:txBody>
      </p:sp>
      <p:sp>
        <p:nvSpPr>
          <p:cNvPr id="2" name="TextBox 1">
            <a:extLst>
              <a:ext uri="{FF2B5EF4-FFF2-40B4-BE49-F238E27FC236}">
                <a16:creationId xmlns:a16="http://schemas.microsoft.com/office/drawing/2014/main" id="{D8550ABD-4D2E-3260-AFF0-FDFFF90685F3}"/>
              </a:ext>
            </a:extLst>
          </p:cNvPr>
          <p:cNvSpPr txBox="1"/>
          <p:nvPr/>
        </p:nvSpPr>
        <p:spPr>
          <a:xfrm>
            <a:off x="152400" y="989846"/>
            <a:ext cx="8192400" cy="3724096"/>
          </a:xfrm>
          <a:prstGeom prst="rect">
            <a:avLst/>
          </a:prstGeom>
          <a:noFill/>
        </p:spPr>
        <p:txBody>
          <a:bodyPr wrap="square" rtlCol="0">
            <a:spAutoFit/>
          </a:bodyPr>
          <a:lstStyle/>
          <a:p>
            <a:pPr marL="339725" marR="0" lvl="0" indent="-339725"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Describes the scope of work and budget for the period of July 1, 2026, through June 30, 2027</a:t>
            </a:r>
          </a:p>
          <a:p>
            <a:pPr marL="796925" marR="0" lvl="1" indent="-339725"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Identifies the different contracts and scope of work for MIPA staff</a:t>
            </a:r>
          </a:p>
          <a:p>
            <a:pPr marL="796925" marR="0" lvl="1" indent="-339725"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Communicates to member communities and the public MIPA’s intended work</a:t>
            </a:r>
          </a:p>
          <a:p>
            <a:pPr marL="796925" marR="0" lvl="1" indent="-339725" algn="l" defTabSz="914400" rtl="0" eaLnBrk="1" fontAlgn="auto" latinLnBrk="0" hangingPunct="1">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Development of the budget is tied to Iowa DOT deadlines of April 1 for a draft and June 1 for a final (through the administration of CIRTPA)</a:t>
            </a:r>
          </a:p>
        </p:txBody>
      </p:sp>
      <p:pic>
        <p:nvPicPr>
          <p:cNvPr id="3" name="Picture 2" descr="A green and white logo&#10;&#10;Description automatically generated">
            <a:extLst>
              <a:ext uri="{FF2B5EF4-FFF2-40B4-BE49-F238E27FC236}">
                <a16:creationId xmlns:a16="http://schemas.microsoft.com/office/drawing/2014/main" id="{0F3CB6D3-9A85-E76C-B3F8-D13367975B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2257766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3A21C-36D4-E95B-C1CE-E77D7A5A3AF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8FA2A3B-9C93-E035-C166-50E75ADE105A}"/>
              </a:ext>
            </a:extLst>
          </p:cNvPr>
          <p:cNvSpPr>
            <a:spLocks noGrp="1"/>
          </p:cNvSpPr>
          <p:nvPr>
            <p:ph type="body" idx="14"/>
          </p:nvPr>
        </p:nvSpPr>
        <p:spPr>
          <a:xfrm>
            <a:off x="447040" y="195575"/>
            <a:ext cx="7467600" cy="381000"/>
          </a:xfrm>
        </p:spPr>
        <p:txBody>
          <a:bodyPr/>
          <a:lstStyle/>
          <a:p>
            <a:r>
              <a:rPr lang="en-US" sz="2600" dirty="0"/>
              <a:t>FY 2027 Budget Draft</a:t>
            </a:r>
            <a:endParaRPr lang="en-US" sz="2600" dirty="0">
              <a:cs typeface="Times New Roman" panose="02020603050405020304" pitchFamily="18" charset="0"/>
            </a:endParaRPr>
          </a:p>
        </p:txBody>
      </p:sp>
      <p:pic>
        <p:nvPicPr>
          <p:cNvPr id="3" name="Picture 2" descr="A green and white logo&#10;&#10;Description automatically generated">
            <a:extLst>
              <a:ext uri="{FF2B5EF4-FFF2-40B4-BE49-F238E27FC236}">
                <a16:creationId xmlns:a16="http://schemas.microsoft.com/office/drawing/2014/main" id="{CF75D413-E77B-C011-08D8-EDC44ED659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graphicFrame>
        <p:nvGraphicFramePr>
          <p:cNvPr id="4" name="Chart 3">
            <a:extLst>
              <a:ext uri="{FF2B5EF4-FFF2-40B4-BE49-F238E27FC236}">
                <a16:creationId xmlns:a16="http://schemas.microsoft.com/office/drawing/2014/main" id="{607FDD21-97DA-FE54-61B0-8A0B9FAB86BA}"/>
              </a:ext>
            </a:extLst>
          </p:cNvPr>
          <p:cNvGraphicFramePr>
            <a:graphicFrameLocks/>
          </p:cNvGraphicFramePr>
          <p:nvPr>
            <p:extLst>
              <p:ext uri="{D42A27DB-BD31-4B8C-83A1-F6EECF244321}">
                <p14:modId xmlns:p14="http://schemas.microsoft.com/office/powerpoint/2010/main" val="4105502788"/>
              </p:ext>
            </p:extLst>
          </p:nvPr>
        </p:nvGraphicFramePr>
        <p:xfrm>
          <a:off x="1747837" y="860246"/>
          <a:ext cx="5648325" cy="389511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80717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B6566-933D-2C89-AB1F-6C882646C61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C9E335A-1119-A832-C122-BDAFAE6C9ECA}"/>
              </a:ext>
            </a:extLst>
          </p:cNvPr>
          <p:cNvSpPr>
            <a:spLocks noGrp="1"/>
          </p:cNvSpPr>
          <p:nvPr>
            <p:ph type="body" idx="14"/>
          </p:nvPr>
        </p:nvSpPr>
        <p:spPr>
          <a:xfrm>
            <a:off x="447040" y="195575"/>
            <a:ext cx="7467600" cy="381000"/>
          </a:xfrm>
        </p:spPr>
        <p:txBody>
          <a:bodyPr/>
          <a:lstStyle/>
          <a:p>
            <a:r>
              <a:rPr lang="en-US" sz="2600" dirty="0"/>
              <a:t>FY 2027 Budget Draft</a:t>
            </a:r>
            <a:endParaRPr lang="en-US" sz="2600" dirty="0">
              <a:cs typeface="Times New Roman" panose="02020603050405020304" pitchFamily="18" charset="0"/>
            </a:endParaRPr>
          </a:p>
        </p:txBody>
      </p:sp>
      <p:pic>
        <p:nvPicPr>
          <p:cNvPr id="3" name="Picture 2" descr="A green and white logo&#10;&#10;Description automatically generated">
            <a:extLst>
              <a:ext uri="{FF2B5EF4-FFF2-40B4-BE49-F238E27FC236}">
                <a16:creationId xmlns:a16="http://schemas.microsoft.com/office/drawing/2014/main" id="{F95C37EC-6F9F-DD10-019F-C7CEBA3C14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graphicFrame>
        <p:nvGraphicFramePr>
          <p:cNvPr id="5" name="Chart 4">
            <a:extLst>
              <a:ext uri="{FF2B5EF4-FFF2-40B4-BE49-F238E27FC236}">
                <a16:creationId xmlns:a16="http://schemas.microsoft.com/office/drawing/2014/main" id="{EB286A87-C4DB-EFC9-CF6F-7D60ECF26FE9}"/>
              </a:ext>
            </a:extLst>
          </p:cNvPr>
          <p:cNvGraphicFramePr>
            <a:graphicFrameLocks/>
          </p:cNvGraphicFramePr>
          <p:nvPr>
            <p:extLst>
              <p:ext uri="{D42A27DB-BD31-4B8C-83A1-F6EECF244321}">
                <p14:modId xmlns:p14="http://schemas.microsoft.com/office/powerpoint/2010/main" val="988607539"/>
              </p:ext>
            </p:extLst>
          </p:nvPr>
        </p:nvGraphicFramePr>
        <p:xfrm>
          <a:off x="1209674" y="860245"/>
          <a:ext cx="6724651" cy="388082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99306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03B92-645C-AE6F-FC29-5E04F107DAD0}"/>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77FD7DA-0E28-DEED-67BA-1661D0C830C5}"/>
              </a:ext>
            </a:extLst>
          </p:cNvPr>
          <p:cNvSpPr>
            <a:spLocks noGrp="1"/>
          </p:cNvSpPr>
          <p:nvPr>
            <p:ph type="body" idx="14"/>
          </p:nvPr>
        </p:nvSpPr>
        <p:spPr>
          <a:xfrm>
            <a:off x="447040" y="195575"/>
            <a:ext cx="7467600" cy="381000"/>
          </a:xfrm>
        </p:spPr>
        <p:txBody>
          <a:bodyPr/>
          <a:lstStyle/>
          <a:p>
            <a:r>
              <a:rPr lang="en-US" sz="2600" dirty="0"/>
              <a:t>FY 2027 Budget Draft – Committed </a:t>
            </a:r>
            <a:endParaRPr lang="en-US" sz="2600" dirty="0">
              <a:cs typeface="Times New Roman" panose="02020603050405020304" pitchFamily="18" charset="0"/>
            </a:endParaRPr>
          </a:p>
        </p:txBody>
      </p:sp>
      <p:sp>
        <p:nvSpPr>
          <p:cNvPr id="2" name="TextBox 1">
            <a:extLst>
              <a:ext uri="{FF2B5EF4-FFF2-40B4-BE49-F238E27FC236}">
                <a16:creationId xmlns:a16="http://schemas.microsoft.com/office/drawing/2014/main" id="{0624A06F-D717-0AD6-0B69-43E3BFF8552A}"/>
              </a:ext>
            </a:extLst>
          </p:cNvPr>
          <p:cNvSpPr txBox="1"/>
          <p:nvPr/>
        </p:nvSpPr>
        <p:spPr>
          <a:xfrm>
            <a:off x="152400" y="989846"/>
            <a:ext cx="8192400" cy="3211135"/>
          </a:xfrm>
          <a:prstGeom prst="rect">
            <a:avLst/>
          </a:prstGeom>
          <a:noFill/>
        </p:spPr>
        <p:txBody>
          <a:bodyPr wrap="square" rtlCol="0">
            <a:spAutoFit/>
          </a:bodyPr>
          <a:lstStyle/>
          <a:p>
            <a:pPr marL="339725" lvl="0" indent="-339725">
              <a:spcAft>
                <a:spcPts val="800"/>
              </a:spcAft>
              <a:buFont typeface="Arial" panose="020B0604020202020204" pitchFamily="34" charset="0"/>
              <a:buChar char="•"/>
              <a:defRPr/>
            </a:pPr>
            <a:r>
              <a:rPr lang="en-US" sz="2200" dirty="0">
                <a:solidFill>
                  <a:prstClr val="black"/>
                </a:solidFill>
                <a:latin typeface="Calibri" panose="020F0502020204030204" pitchFamily="34" charset="0"/>
                <a:ea typeface="Calibri" panose="020F0502020204030204" pitchFamily="34" charset="0"/>
              </a:rPr>
              <a:t>The Committed Budget only includes contracts that are currently committed:</a:t>
            </a:r>
          </a:p>
          <a:p>
            <a:pPr marL="796925" lvl="1" indent="-339725">
              <a:spcAft>
                <a:spcPts val="800"/>
              </a:spcAft>
              <a:buFont typeface="Arial" panose="020B0604020202020204" pitchFamily="34" charset="0"/>
              <a:buChar char="•"/>
              <a:defRPr/>
            </a:pPr>
            <a:r>
              <a:rPr lang="en-US" sz="2200" dirty="0">
                <a:solidFill>
                  <a:prstClr val="black"/>
                </a:solidFill>
                <a:latin typeface="Calibri" panose="020F0502020204030204" pitchFamily="34" charset="0"/>
                <a:ea typeface="Calibri" panose="020F0502020204030204" pitchFamily="34" charset="0"/>
              </a:rPr>
              <a:t>7 Full-time positions, 3 summer interns including 1 year-round intern</a:t>
            </a:r>
          </a:p>
          <a:p>
            <a:pPr marL="796925" lvl="1" indent="-339725">
              <a:spcAft>
                <a:spcPts val="800"/>
              </a:spcAft>
              <a:buFont typeface="Arial" panose="020B0604020202020204" pitchFamily="34" charset="0"/>
              <a:buChar char="•"/>
              <a:defRPr/>
            </a:pPr>
            <a:r>
              <a:rPr lang="en-US" sz="2200" dirty="0">
                <a:solidFill>
                  <a:prstClr val="black"/>
                </a:solidFill>
                <a:latin typeface="Calibri" panose="020F0502020204030204" pitchFamily="34" charset="0"/>
                <a:ea typeface="Calibri" panose="020F0502020204030204" pitchFamily="34" charset="0"/>
              </a:rPr>
              <a:t>Costs include:</a:t>
            </a:r>
          </a:p>
          <a:p>
            <a:pPr marL="1254125" lvl="2" indent="-339725">
              <a:spcAft>
                <a:spcPts val="800"/>
              </a:spcAft>
              <a:buFont typeface="Arial" panose="020B0604020202020204" pitchFamily="34" charset="0"/>
              <a:buChar char="•"/>
              <a:defRPr/>
            </a:pPr>
            <a:r>
              <a:rPr lang="en-US" sz="2200" dirty="0">
                <a:solidFill>
                  <a:prstClr val="black"/>
                </a:solidFill>
                <a:latin typeface="Calibri" panose="020F0502020204030204" pitchFamily="34" charset="0"/>
                <a:ea typeface="Calibri" panose="020F0502020204030204" pitchFamily="34" charset="0"/>
              </a:rPr>
              <a:t>$45,000 for updates to MIPA and affiliate organization websites</a:t>
            </a:r>
          </a:p>
          <a:p>
            <a:pPr marL="1254125" lvl="2" indent="-339725">
              <a:spcAft>
                <a:spcPts val="800"/>
              </a:spcAft>
              <a:buFont typeface="Arial" panose="020B0604020202020204" pitchFamily="34" charset="0"/>
              <a:buChar char="•"/>
              <a:defRPr/>
            </a:pPr>
            <a:r>
              <a:rPr lang="en-US" sz="2200" dirty="0">
                <a:solidFill>
                  <a:prstClr val="black"/>
                </a:solidFill>
                <a:latin typeface="Calibri" panose="020F0502020204030204" pitchFamily="34" charset="0"/>
                <a:ea typeface="Calibri" panose="020F0502020204030204" pitchFamily="34" charset="0"/>
              </a:rPr>
              <a:t>$37,000 for conference travel</a:t>
            </a:r>
          </a:p>
        </p:txBody>
      </p:sp>
      <p:pic>
        <p:nvPicPr>
          <p:cNvPr id="3" name="Picture 2" descr="A green and white logo&#10;&#10;Description automatically generated">
            <a:extLst>
              <a:ext uri="{FF2B5EF4-FFF2-40B4-BE49-F238E27FC236}">
                <a16:creationId xmlns:a16="http://schemas.microsoft.com/office/drawing/2014/main" id="{651EF0E6-4780-A4F6-4284-C8443F9BF5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4236" y="64686"/>
            <a:ext cx="796636" cy="795560"/>
          </a:xfrm>
          <a:prstGeom prst="rect">
            <a:avLst/>
          </a:prstGeom>
        </p:spPr>
      </p:pic>
    </p:spTree>
    <p:extLst>
      <p:ext uri="{BB962C8B-B14F-4D97-AF65-F5344CB8AC3E}">
        <p14:creationId xmlns:p14="http://schemas.microsoft.com/office/powerpoint/2010/main" val="3927312613"/>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IEDA_Plai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68db450-22c8-408e-bfa9-71f40a4a24c3">
      <Terms xmlns="http://schemas.microsoft.com/office/infopath/2007/PartnerControls"/>
    </lcf76f155ced4ddcb4097134ff3c332f>
    <TaxCatchAll xmlns="7b9fde40-322c-4f3d-b08b-bcf9e059ca6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47F60559A91834D98A3CFF56E5B787A" ma:contentTypeVersion="16" ma:contentTypeDescription="Create a new document." ma:contentTypeScope="" ma:versionID="9cad5e91099849abbc0b14ae373caf54">
  <xsd:schema xmlns:xsd="http://www.w3.org/2001/XMLSchema" xmlns:xs="http://www.w3.org/2001/XMLSchema" xmlns:p="http://schemas.microsoft.com/office/2006/metadata/properties" xmlns:ns2="268db450-22c8-408e-bfa9-71f40a4a24c3" xmlns:ns3="7b9fde40-322c-4f3d-b08b-bcf9e059ca67" targetNamespace="http://schemas.microsoft.com/office/2006/metadata/properties" ma:root="true" ma:fieldsID="5b87ad55905b3246fc5eb18b98f1c0c6" ns2:_="" ns3:_="">
    <xsd:import namespace="268db450-22c8-408e-bfa9-71f40a4a24c3"/>
    <xsd:import namespace="7b9fde40-322c-4f3d-b08b-bcf9e059ca6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8db450-22c8-408e-bfa9-71f40a4a24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512f154-a0bc-4b9a-90d3-452fbb46c09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9fde40-322c-4f3d-b08b-bcf9e059ca6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38dc1820-4ad3-45fc-b34b-371e0ed52da9}" ma:internalName="TaxCatchAll" ma:showField="CatchAllData" ma:web="7b9fde40-322c-4f3d-b08b-bcf9e059ca67">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A56C83-FB34-465A-A0B5-86040FEBBB48}">
  <ds:schemaRefs>
    <ds:schemaRef ds:uri="http://purl.org/dc/dcmitype/"/>
    <ds:schemaRef ds:uri="268db450-22c8-408e-bfa9-71f40a4a24c3"/>
    <ds:schemaRef ds:uri="http://schemas.microsoft.com/office/2006/metadata/properties"/>
    <ds:schemaRef ds:uri="7b9fde40-322c-4f3d-b08b-bcf9e059ca67"/>
    <ds:schemaRef ds:uri="http://purl.org/dc/elements/1.1/"/>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5805A8D-1394-472D-BFDD-E27AA69B29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8db450-22c8-408e-bfa9-71f40a4a24c3"/>
    <ds:schemaRef ds:uri="7b9fde40-322c-4f3d-b08b-bcf9e059ca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6A1885-315E-4CFD-8B63-C832DBE04F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460</TotalTime>
  <Words>1599</Words>
  <Application>Microsoft Office PowerPoint</Application>
  <PresentationFormat>On-screen Show (16:9)</PresentationFormat>
  <Paragraphs>178</Paragraphs>
  <Slides>29</Slides>
  <Notes>26</Notes>
  <HiddenSlides>0</HiddenSlides>
  <MMClips>0</MMClips>
  <ScaleCrop>false</ScaleCrop>
  <HeadingPairs>
    <vt:vector size="6" baseType="variant">
      <vt:variant>
        <vt:lpstr>Fonts Used</vt:lpstr>
      </vt:variant>
      <vt:variant>
        <vt:i4>6</vt:i4>
      </vt:variant>
      <vt:variant>
        <vt:lpstr>Theme</vt:lpstr>
      </vt:variant>
      <vt:variant>
        <vt:i4>9</vt:i4>
      </vt:variant>
      <vt:variant>
        <vt:lpstr>Slide Titles</vt:lpstr>
      </vt:variant>
      <vt:variant>
        <vt:i4>29</vt:i4>
      </vt:variant>
    </vt:vector>
  </HeadingPairs>
  <TitlesOfParts>
    <vt:vector size="44" baseType="lpstr">
      <vt:lpstr>Arial</vt:lpstr>
      <vt:lpstr>Arial Narrow</vt:lpstr>
      <vt:lpstr>Calibri</vt:lpstr>
      <vt:lpstr>Century Gothic</vt:lpstr>
      <vt:lpstr>Times New Roman</vt:lpstr>
      <vt:lpstr>Wingdings</vt:lpstr>
      <vt:lpstr>2_Custom Design</vt:lpstr>
      <vt:lpstr>3_Custom Design</vt:lpstr>
      <vt:lpstr>Custom Design</vt:lpstr>
      <vt:lpstr>4_Custom Design</vt:lpstr>
      <vt:lpstr>6_Custom Design</vt:lpstr>
      <vt:lpstr>7_Custom Design</vt:lpstr>
      <vt:lpstr>8_Custom Design</vt:lpstr>
      <vt:lpstr>3_IEDA_Plain</vt:lpstr>
      <vt:lpstr>9_Custom Design</vt:lpstr>
      <vt:lpstr>Executive Committee Meeting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Sreyoshi Chakraborty</dc:creator>
  <cp:lastModifiedBy>Andrew Collings</cp:lastModifiedBy>
  <cp:revision>1</cp:revision>
  <cp:lastPrinted>2021-06-29T16:06:21Z</cp:lastPrinted>
  <dcterms:created xsi:type="dcterms:W3CDTF">2020-12-02T21:38:09Z</dcterms:created>
  <dcterms:modified xsi:type="dcterms:W3CDTF">2026-05-18T18:59:43Z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0x010100D47F60559A91834D98A3CFF56E5B787A</vt:lpwstr>
  </property>
  <property fmtid="{D5CDD505-2E9C-101B-9397-08002B2CF9AE}" pid="3" name="MediaServiceImageTags">
    <vt:lpwstr/>
  </property>
</Properties>
</file>